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" y="38"/>
            <a:ext cx="1295400" cy="1048600"/>
          </a:xfrm>
          <a:prstGeom prst="rect">
            <a:avLst/>
          </a:prstGeom>
          <a:blipFill>
            <a:blip r:embed="rId6" cstate="print"/>
            <a:srcRect/>
            <a:stretch>
              <a:fillRect r="-6470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5928" y="1031747"/>
            <a:ext cx="8772144" cy="109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106680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42592" y="660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2776" y="1641094"/>
            <a:ext cx="737844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9.png"/><Relationship Id="rId7" Type="http://schemas.openxmlformats.org/officeDocument/2006/relationships/image" Target="../media/image51.png"/><Relationship Id="rId12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84.png"/><Relationship Id="rId5" Type="http://schemas.openxmlformats.org/officeDocument/2006/relationships/image" Target="../media/image73.png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58.png"/><Relationship Id="rId3" Type="http://schemas.openxmlformats.org/officeDocument/2006/relationships/image" Target="../media/image10.png"/><Relationship Id="rId7" Type="http://schemas.openxmlformats.org/officeDocument/2006/relationships/image" Target="../media/image55.png"/><Relationship Id="rId12" Type="http://schemas.openxmlformats.org/officeDocument/2006/relationships/image" Target="../media/image9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93.png"/><Relationship Id="rId5" Type="http://schemas.openxmlformats.org/officeDocument/2006/relationships/image" Target="../media/image9.png"/><Relationship Id="rId15" Type="http://schemas.openxmlformats.org/officeDocument/2006/relationships/image" Target="../media/image95.png"/><Relationship Id="rId10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1.png"/><Relationship Id="rId1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jpg"/><Relationship Id="rId10" Type="http://schemas.openxmlformats.org/officeDocument/2006/relationships/image" Target="../media/image101.png"/><Relationship Id="rId4" Type="http://schemas.openxmlformats.org/officeDocument/2006/relationships/image" Target="../media/image10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11.png"/><Relationship Id="rId3" Type="http://schemas.openxmlformats.org/officeDocument/2006/relationships/image" Target="../media/image9.png"/><Relationship Id="rId7" Type="http://schemas.openxmlformats.org/officeDocument/2006/relationships/image" Target="../media/image109.png"/><Relationship Id="rId12" Type="http://schemas.openxmlformats.org/officeDocument/2006/relationships/image" Target="../media/image110.png"/><Relationship Id="rId2" Type="http://schemas.openxmlformats.org/officeDocument/2006/relationships/image" Target="../media/image107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11" Type="http://schemas.openxmlformats.org/officeDocument/2006/relationships/image" Target="../media/image81.png"/><Relationship Id="rId5" Type="http://schemas.openxmlformats.org/officeDocument/2006/relationships/image" Target="../media/image65.png"/><Relationship Id="rId15" Type="http://schemas.openxmlformats.org/officeDocument/2006/relationships/image" Target="../media/image113.png"/><Relationship Id="rId10" Type="http://schemas.openxmlformats.org/officeDocument/2006/relationships/image" Target="../media/image51.png"/><Relationship Id="rId4" Type="http://schemas.openxmlformats.org/officeDocument/2006/relationships/image" Target="../media/image80.png"/><Relationship Id="rId9" Type="http://schemas.openxmlformats.org/officeDocument/2006/relationships/image" Target="../media/image74.png"/><Relationship Id="rId1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125.png"/><Relationship Id="rId10" Type="http://schemas.openxmlformats.org/officeDocument/2006/relationships/image" Target="../media/image121.png"/><Relationship Id="rId4" Type="http://schemas.openxmlformats.org/officeDocument/2006/relationships/image" Target="../media/image9.png"/><Relationship Id="rId9" Type="http://schemas.openxmlformats.org/officeDocument/2006/relationships/image" Target="../media/image120.png"/><Relationship Id="rId14" Type="http://schemas.openxmlformats.org/officeDocument/2006/relationships/image" Target="../media/image1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7.png"/><Relationship Id="rId21" Type="http://schemas.openxmlformats.org/officeDocument/2006/relationships/image" Target="../media/image143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126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5" Type="http://schemas.openxmlformats.org/officeDocument/2006/relationships/image" Target="../media/image137.png"/><Relationship Id="rId10" Type="http://schemas.openxmlformats.org/officeDocument/2006/relationships/image" Target="../media/image9.png"/><Relationship Id="rId19" Type="http://schemas.openxmlformats.org/officeDocument/2006/relationships/image" Target="../media/image141.png"/><Relationship Id="rId4" Type="http://schemas.openxmlformats.org/officeDocument/2006/relationships/image" Target="../media/image17.png"/><Relationship Id="rId9" Type="http://schemas.openxmlformats.org/officeDocument/2006/relationships/image" Target="../media/image132.png"/><Relationship Id="rId1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mmio.com/glossary/ef" TargetMode="External"/><Relationship Id="rId2" Type="http://schemas.openxmlformats.org/officeDocument/2006/relationships/hyperlink" Target="https://www.dammio.com/glossary/entity-framewor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jp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31.pn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jp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1019"/>
            <a:ext cx="2722880" cy="2209545"/>
          </a:xfrm>
          <a:prstGeom prst="rect">
            <a:avLst/>
          </a:prstGeom>
          <a:blipFill>
            <a:blip r:embed="rId2" cstate="print"/>
            <a:srcRect/>
            <a:stretch>
              <a:fillRect r="-651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48000"/>
            <a:ext cx="5080000" cy="3809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9328" y="4687823"/>
            <a:ext cx="4111752" cy="10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4708525"/>
            <a:ext cx="4025900" cy="15875"/>
          </a:xfrm>
          <a:custGeom>
            <a:avLst/>
            <a:gdLst/>
            <a:ahLst/>
            <a:cxnLst/>
            <a:rect l="l" t="t" r="r" b="b"/>
            <a:pathLst>
              <a:path w="4025900" h="15875">
                <a:moveTo>
                  <a:pt x="0" y="15875"/>
                </a:moveTo>
                <a:lnTo>
                  <a:pt x="4025900" y="0"/>
                </a:lnTo>
              </a:path>
            </a:pathLst>
          </a:custGeom>
          <a:ln w="3175">
            <a:solidFill>
              <a:srgbClr val="4F81B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240023"/>
            <a:ext cx="3547872" cy="103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60725"/>
            <a:ext cx="3505200" cy="15875"/>
          </a:xfrm>
          <a:custGeom>
            <a:avLst/>
            <a:gdLst/>
            <a:ahLst/>
            <a:cxnLst/>
            <a:rect l="l" t="t" r="r" b="b"/>
            <a:pathLst>
              <a:path w="3505200" h="15875">
                <a:moveTo>
                  <a:pt x="0" y="15875"/>
                </a:moveTo>
                <a:lnTo>
                  <a:pt x="3505200" y="0"/>
                </a:lnTo>
              </a:path>
            </a:pathLst>
          </a:custGeom>
          <a:ln w="3175">
            <a:solidFill>
              <a:srgbClr val="4F81B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1003" y="3255264"/>
            <a:ext cx="1155191" cy="1536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5200" y="3276600"/>
            <a:ext cx="1066800" cy="1447800"/>
          </a:xfrm>
          <a:custGeom>
            <a:avLst/>
            <a:gdLst/>
            <a:ahLst/>
            <a:cxnLst/>
            <a:rect l="l" t="t" r="r" b="b"/>
            <a:pathLst>
              <a:path w="1066800" h="1447800">
                <a:moveTo>
                  <a:pt x="0" y="0"/>
                </a:moveTo>
                <a:lnTo>
                  <a:pt x="1066800" y="1447800"/>
                </a:lnTo>
              </a:path>
            </a:pathLst>
          </a:custGeom>
          <a:ln w="3175">
            <a:solidFill>
              <a:srgbClr val="4F81B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200" y="2590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98337" y="3583880"/>
            <a:ext cx="5180076" cy="160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447" y="492125"/>
            <a:ext cx="0" cy="239395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9395"/>
                </a:lnTo>
              </a:path>
            </a:pathLst>
          </a:custGeom>
          <a:ln w="74295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923" y="46393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174" y="0"/>
                </a:lnTo>
              </a:path>
            </a:pathLst>
          </a:custGeom>
          <a:ln w="56387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7923" y="435737"/>
            <a:ext cx="249554" cy="295910"/>
          </a:xfrm>
          <a:custGeom>
            <a:avLst/>
            <a:gdLst/>
            <a:ahLst/>
            <a:cxnLst/>
            <a:rect l="l" t="t" r="r" b="b"/>
            <a:pathLst>
              <a:path w="249554" h="295909">
                <a:moveTo>
                  <a:pt x="0" y="0"/>
                </a:moveTo>
                <a:lnTo>
                  <a:pt x="249174" y="0"/>
                </a:lnTo>
                <a:lnTo>
                  <a:pt x="249174" y="56387"/>
                </a:lnTo>
                <a:lnTo>
                  <a:pt x="161671" y="56387"/>
                </a:lnTo>
                <a:lnTo>
                  <a:pt x="161671" y="295783"/>
                </a:lnTo>
                <a:lnTo>
                  <a:pt x="87375" y="295783"/>
                </a:lnTo>
                <a:lnTo>
                  <a:pt x="87375" y="56387"/>
                </a:lnTo>
                <a:lnTo>
                  <a:pt x="0" y="563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0" y="445897"/>
            <a:ext cx="686435" cy="353060"/>
          </a:xfrm>
          <a:custGeom>
            <a:avLst/>
            <a:gdLst/>
            <a:ahLst/>
            <a:cxnLst/>
            <a:rect l="l" t="t" r="r" b="b"/>
            <a:pathLst>
              <a:path w="686435" h="353059">
                <a:moveTo>
                  <a:pt x="371093" y="309372"/>
                </a:moveTo>
                <a:lnTo>
                  <a:pt x="314070" y="309372"/>
                </a:lnTo>
                <a:lnTo>
                  <a:pt x="314070" y="352678"/>
                </a:lnTo>
                <a:lnTo>
                  <a:pt x="371093" y="352678"/>
                </a:lnTo>
                <a:lnTo>
                  <a:pt x="371093" y="309372"/>
                </a:lnTo>
                <a:close/>
              </a:path>
              <a:path w="686435" h="353059">
                <a:moveTo>
                  <a:pt x="59308" y="49656"/>
                </a:moveTo>
                <a:lnTo>
                  <a:pt x="0" y="49656"/>
                </a:lnTo>
                <a:lnTo>
                  <a:pt x="0" y="285623"/>
                </a:lnTo>
                <a:lnTo>
                  <a:pt x="59308" y="285623"/>
                </a:lnTo>
                <a:lnTo>
                  <a:pt x="59308" y="180975"/>
                </a:lnTo>
                <a:lnTo>
                  <a:pt x="199262" y="180975"/>
                </a:lnTo>
                <a:lnTo>
                  <a:pt x="199262" y="136016"/>
                </a:lnTo>
                <a:lnTo>
                  <a:pt x="59308" y="136016"/>
                </a:lnTo>
                <a:lnTo>
                  <a:pt x="59308" y="49656"/>
                </a:lnTo>
                <a:close/>
              </a:path>
              <a:path w="686435" h="353059">
                <a:moveTo>
                  <a:pt x="199262" y="180975"/>
                </a:moveTo>
                <a:lnTo>
                  <a:pt x="139953" y="180975"/>
                </a:lnTo>
                <a:lnTo>
                  <a:pt x="139953" y="285623"/>
                </a:lnTo>
                <a:lnTo>
                  <a:pt x="199262" y="285623"/>
                </a:lnTo>
                <a:lnTo>
                  <a:pt x="199262" y="180975"/>
                </a:lnTo>
                <a:close/>
              </a:path>
              <a:path w="686435" h="353059">
                <a:moveTo>
                  <a:pt x="199262" y="49656"/>
                </a:moveTo>
                <a:lnTo>
                  <a:pt x="139953" y="49656"/>
                </a:lnTo>
                <a:lnTo>
                  <a:pt x="139953" y="136016"/>
                </a:lnTo>
                <a:lnTo>
                  <a:pt x="199262" y="136016"/>
                </a:lnTo>
                <a:lnTo>
                  <a:pt x="199262" y="49656"/>
                </a:lnTo>
                <a:close/>
              </a:path>
              <a:path w="686435" h="353059">
                <a:moveTo>
                  <a:pt x="304418" y="49656"/>
                </a:moveTo>
                <a:lnTo>
                  <a:pt x="245109" y="49656"/>
                </a:lnTo>
                <a:lnTo>
                  <a:pt x="245109" y="200405"/>
                </a:lnTo>
                <a:lnTo>
                  <a:pt x="251507" y="239283"/>
                </a:lnTo>
                <a:lnTo>
                  <a:pt x="284908" y="277610"/>
                </a:lnTo>
                <a:lnTo>
                  <a:pt x="321484" y="289127"/>
                </a:lnTo>
                <a:lnTo>
                  <a:pt x="343915" y="290575"/>
                </a:lnTo>
                <a:lnTo>
                  <a:pt x="366895" y="289103"/>
                </a:lnTo>
                <a:lnTo>
                  <a:pt x="403852" y="277395"/>
                </a:lnTo>
                <a:lnTo>
                  <a:pt x="433122" y="245490"/>
                </a:lnTo>
                <a:lnTo>
                  <a:pt x="343915" y="245490"/>
                </a:lnTo>
                <a:lnTo>
                  <a:pt x="334156" y="244748"/>
                </a:lnTo>
                <a:lnTo>
                  <a:pt x="306720" y="218281"/>
                </a:lnTo>
                <a:lnTo>
                  <a:pt x="304431" y="197096"/>
                </a:lnTo>
                <a:lnTo>
                  <a:pt x="304418" y="49656"/>
                </a:lnTo>
                <a:close/>
              </a:path>
              <a:path w="686435" h="353059">
                <a:moveTo>
                  <a:pt x="615822" y="44957"/>
                </a:moveTo>
                <a:lnTo>
                  <a:pt x="606425" y="44957"/>
                </a:lnTo>
                <a:lnTo>
                  <a:pt x="581209" y="47051"/>
                </a:lnTo>
                <a:lnTo>
                  <a:pt x="538970" y="63763"/>
                </a:lnTo>
                <a:lnTo>
                  <a:pt x="508301" y="96456"/>
                </a:lnTo>
                <a:lnTo>
                  <a:pt x="492680" y="141223"/>
                </a:lnTo>
                <a:lnTo>
                  <a:pt x="490727" y="167893"/>
                </a:lnTo>
                <a:lnTo>
                  <a:pt x="492678" y="195324"/>
                </a:lnTo>
                <a:lnTo>
                  <a:pt x="508248" y="240420"/>
                </a:lnTo>
                <a:lnTo>
                  <a:pt x="538841" y="272139"/>
                </a:lnTo>
                <a:lnTo>
                  <a:pt x="581028" y="288192"/>
                </a:lnTo>
                <a:lnTo>
                  <a:pt x="606170" y="290194"/>
                </a:lnTo>
                <a:lnTo>
                  <a:pt x="614195" y="290095"/>
                </a:lnTo>
                <a:lnTo>
                  <a:pt x="653668" y="283463"/>
                </a:lnTo>
                <a:lnTo>
                  <a:pt x="676909" y="274192"/>
                </a:lnTo>
                <a:lnTo>
                  <a:pt x="681989" y="271906"/>
                </a:lnTo>
                <a:lnTo>
                  <a:pt x="686307" y="269875"/>
                </a:lnTo>
                <a:lnTo>
                  <a:pt x="686307" y="245999"/>
                </a:lnTo>
                <a:lnTo>
                  <a:pt x="608710" y="245999"/>
                </a:lnTo>
                <a:lnTo>
                  <a:pt x="601217" y="244728"/>
                </a:lnTo>
                <a:lnTo>
                  <a:pt x="568606" y="224230"/>
                </a:lnTo>
                <a:lnTo>
                  <a:pt x="553323" y="188309"/>
                </a:lnTo>
                <a:lnTo>
                  <a:pt x="551819" y="167893"/>
                </a:lnTo>
                <a:lnTo>
                  <a:pt x="552172" y="157898"/>
                </a:lnTo>
                <a:lnTo>
                  <a:pt x="563911" y="117887"/>
                </a:lnTo>
                <a:lnTo>
                  <a:pt x="599439" y="90550"/>
                </a:lnTo>
                <a:lnTo>
                  <a:pt x="607313" y="89280"/>
                </a:lnTo>
                <a:lnTo>
                  <a:pt x="686307" y="89280"/>
                </a:lnTo>
                <a:lnTo>
                  <a:pt x="686307" y="64642"/>
                </a:lnTo>
                <a:lnTo>
                  <a:pt x="646429" y="49149"/>
                </a:lnTo>
                <a:lnTo>
                  <a:pt x="624204" y="45592"/>
                </a:lnTo>
                <a:lnTo>
                  <a:pt x="615822" y="44957"/>
                </a:lnTo>
                <a:close/>
              </a:path>
              <a:path w="686435" h="353059">
                <a:moveTo>
                  <a:pt x="686307" y="214502"/>
                </a:moveTo>
                <a:lnTo>
                  <a:pt x="680846" y="214502"/>
                </a:lnTo>
                <a:lnTo>
                  <a:pt x="677926" y="217042"/>
                </a:lnTo>
                <a:lnTo>
                  <a:pt x="674496" y="220090"/>
                </a:lnTo>
                <a:lnTo>
                  <a:pt x="670432" y="223519"/>
                </a:lnTo>
                <a:lnTo>
                  <a:pt x="666368" y="226822"/>
                </a:lnTo>
                <a:lnTo>
                  <a:pt x="661796" y="230250"/>
                </a:lnTo>
                <a:lnTo>
                  <a:pt x="656463" y="233425"/>
                </a:lnTo>
                <a:lnTo>
                  <a:pt x="651637" y="236600"/>
                </a:lnTo>
                <a:lnTo>
                  <a:pt x="645667" y="239522"/>
                </a:lnTo>
                <a:lnTo>
                  <a:pt x="638555" y="242062"/>
                </a:lnTo>
                <a:lnTo>
                  <a:pt x="631443" y="244728"/>
                </a:lnTo>
                <a:lnTo>
                  <a:pt x="624077" y="245999"/>
                </a:lnTo>
                <a:lnTo>
                  <a:pt x="686307" y="245999"/>
                </a:lnTo>
                <a:lnTo>
                  <a:pt x="686307" y="214502"/>
                </a:lnTo>
                <a:close/>
              </a:path>
              <a:path w="686435" h="353059">
                <a:moveTo>
                  <a:pt x="492887" y="0"/>
                </a:moveTo>
                <a:lnTo>
                  <a:pt x="461137" y="0"/>
                </a:lnTo>
                <a:lnTo>
                  <a:pt x="461137" y="3048"/>
                </a:lnTo>
                <a:lnTo>
                  <a:pt x="462279" y="5587"/>
                </a:lnTo>
                <a:lnTo>
                  <a:pt x="463550" y="8889"/>
                </a:lnTo>
                <a:lnTo>
                  <a:pt x="464819" y="12953"/>
                </a:lnTo>
                <a:lnTo>
                  <a:pt x="466089" y="17144"/>
                </a:lnTo>
                <a:lnTo>
                  <a:pt x="466725" y="21336"/>
                </a:lnTo>
                <a:lnTo>
                  <a:pt x="466725" y="33019"/>
                </a:lnTo>
                <a:lnTo>
                  <a:pt x="464946" y="38862"/>
                </a:lnTo>
                <a:lnTo>
                  <a:pt x="461263" y="43179"/>
                </a:lnTo>
                <a:lnTo>
                  <a:pt x="457707" y="47498"/>
                </a:lnTo>
                <a:lnTo>
                  <a:pt x="451612" y="49656"/>
                </a:lnTo>
                <a:lnTo>
                  <a:pt x="383539" y="49656"/>
                </a:lnTo>
                <a:lnTo>
                  <a:pt x="383527" y="197096"/>
                </a:lnTo>
                <a:lnTo>
                  <a:pt x="368436" y="239008"/>
                </a:lnTo>
                <a:lnTo>
                  <a:pt x="343915" y="245490"/>
                </a:lnTo>
                <a:lnTo>
                  <a:pt x="433122" y="245490"/>
                </a:lnTo>
                <a:lnTo>
                  <a:pt x="436514" y="238728"/>
                </a:lnTo>
                <a:lnTo>
                  <a:pt x="441172" y="220702"/>
                </a:lnTo>
                <a:lnTo>
                  <a:pt x="442702" y="200405"/>
                </a:lnTo>
                <a:lnTo>
                  <a:pt x="442721" y="78993"/>
                </a:lnTo>
                <a:lnTo>
                  <a:pt x="443229" y="78993"/>
                </a:lnTo>
                <a:lnTo>
                  <a:pt x="482726" y="66928"/>
                </a:lnTo>
                <a:lnTo>
                  <a:pt x="496696" y="30606"/>
                </a:lnTo>
                <a:lnTo>
                  <a:pt x="496696" y="26797"/>
                </a:lnTo>
                <a:lnTo>
                  <a:pt x="496286" y="21336"/>
                </a:lnTo>
                <a:lnTo>
                  <a:pt x="494791" y="8636"/>
                </a:lnTo>
                <a:lnTo>
                  <a:pt x="493902" y="3555"/>
                </a:lnTo>
                <a:lnTo>
                  <a:pt x="492887" y="0"/>
                </a:lnTo>
                <a:close/>
              </a:path>
              <a:path w="686435" h="353059">
                <a:moveTo>
                  <a:pt x="686307" y="89280"/>
                </a:moveTo>
                <a:lnTo>
                  <a:pt x="623062" y="89280"/>
                </a:lnTo>
                <a:lnTo>
                  <a:pt x="629919" y="90424"/>
                </a:lnTo>
                <a:lnTo>
                  <a:pt x="636524" y="92837"/>
                </a:lnTo>
                <a:lnTo>
                  <a:pt x="643127" y="95123"/>
                </a:lnTo>
                <a:lnTo>
                  <a:pt x="649224" y="98043"/>
                </a:lnTo>
                <a:lnTo>
                  <a:pt x="654684" y="101473"/>
                </a:lnTo>
                <a:lnTo>
                  <a:pt x="660272" y="104775"/>
                </a:lnTo>
                <a:lnTo>
                  <a:pt x="665099" y="108330"/>
                </a:lnTo>
                <a:lnTo>
                  <a:pt x="669416" y="111887"/>
                </a:lnTo>
                <a:lnTo>
                  <a:pt x="673862" y="115315"/>
                </a:lnTo>
                <a:lnTo>
                  <a:pt x="677417" y="118363"/>
                </a:lnTo>
                <a:lnTo>
                  <a:pt x="680212" y="120903"/>
                </a:lnTo>
                <a:lnTo>
                  <a:pt x="686307" y="120903"/>
                </a:lnTo>
                <a:lnTo>
                  <a:pt x="686307" y="8928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4790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720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0559" y="489966"/>
            <a:ext cx="197357" cy="247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5829" y="445897"/>
            <a:ext cx="252095" cy="290830"/>
          </a:xfrm>
          <a:custGeom>
            <a:avLst/>
            <a:gdLst/>
            <a:ahLst/>
            <a:cxnLst/>
            <a:rect l="l" t="t" r="r" b="b"/>
            <a:pathLst>
              <a:path w="252095" h="290830">
                <a:moveTo>
                  <a:pt x="216027" y="0"/>
                </a:moveTo>
                <a:lnTo>
                  <a:pt x="247777" y="0"/>
                </a:lnTo>
                <a:lnTo>
                  <a:pt x="248793" y="3555"/>
                </a:lnTo>
                <a:lnTo>
                  <a:pt x="249682" y="8636"/>
                </a:lnTo>
                <a:lnTo>
                  <a:pt x="250444" y="15112"/>
                </a:lnTo>
                <a:lnTo>
                  <a:pt x="251206" y="21589"/>
                </a:lnTo>
                <a:lnTo>
                  <a:pt x="251587" y="26797"/>
                </a:lnTo>
                <a:lnTo>
                  <a:pt x="251587" y="30606"/>
                </a:lnTo>
                <a:lnTo>
                  <a:pt x="237617" y="66928"/>
                </a:lnTo>
                <a:lnTo>
                  <a:pt x="198120" y="78993"/>
                </a:lnTo>
                <a:lnTo>
                  <a:pt x="197612" y="78993"/>
                </a:lnTo>
                <a:lnTo>
                  <a:pt x="197612" y="200151"/>
                </a:lnTo>
                <a:lnTo>
                  <a:pt x="191404" y="238728"/>
                </a:lnTo>
                <a:lnTo>
                  <a:pt x="158742" y="277395"/>
                </a:lnTo>
                <a:lnTo>
                  <a:pt x="121785" y="289103"/>
                </a:lnTo>
                <a:lnTo>
                  <a:pt x="98806" y="290575"/>
                </a:lnTo>
                <a:lnTo>
                  <a:pt x="76374" y="289127"/>
                </a:lnTo>
                <a:lnTo>
                  <a:pt x="39798" y="277610"/>
                </a:lnTo>
                <a:lnTo>
                  <a:pt x="6397" y="239283"/>
                </a:lnTo>
                <a:lnTo>
                  <a:pt x="0" y="200405"/>
                </a:lnTo>
                <a:lnTo>
                  <a:pt x="0" y="49656"/>
                </a:lnTo>
                <a:lnTo>
                  <a:pt x="59309" y="49656"/>
                </a:lnTo>
                <a:lnTo>
                  <a:pt x="59309" y="196850"/>
                </a:lnTo>
                <a:lnTo>
                  <a:pt x="59882" y="208351"/>
                </a:lnTo>
                <a:lnTo>
                  <a:pt x="80740" y="242506"/>
                </a:lnTo>
                <a:lnTo>
                  <a:pt x="98806" y="245490"/>
                </a:lnTo>
                <a:lnTo>
                  <a:pt x="108329" y="244774"/>
                </a:lnTo>
                <a:lnTo>
                  <a:pt x="137814" y="208734"/>
                </a:lnTo>
                <a:lnTo>
                  <a:pt x="138430" y="196850"/>
                </a:lnTo>
                <a:lnTo>
                  <a:pt x="138430" y="49656"/>
                </a:lnTo>
                <a:lnTo>
                  <a:pt x="197866" y="49656"/>
                </a:lnTo>
                <a:lnTo>
                  <a:pt x="206502" y="49656"/>
                </a:lnTo>
                <a:lnTo>
                  <a:pt x="212598" y="47498"/>
                </a:lnTo>
                <a:lnTo>
                  <a:pt x="216154" y="43179"/>
                </a:lnTo>
                <a:lnTo>
                  <a:pt x="219837" y="38862"/>
                </a:lnTo>
                <a:lnTo>
                  <a:pt x="221615" y="33019"/>
                </a:lnTo>
                <a:lnTo>
                  <a:pt x="221615" y="25526"/>
                </a:lnTo>
                <a:lnTo>
                  <a:pt x="221615" y="21336"/>
                </a:lnTo>
                <a:lnTo>
                  <a:pt x="216027" y="3048"/>
                </a:lnTo>
                <a:lnTo>
                  <a:pt x="216027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7583" y="406780"/>
            <a:ext cx="675005" cy="325120"/>
          </a:xfrm>
          <a:custGeom>
            <a:avLst/>
            <a:gdLst/>
            <a:ahLst/>
            <a:cxnLst/>
            <a:rect l="l" t="t" r="r" b="b"/>
            <a:pathLst>
              <a:path w="675004" h="325120">
                <a:moveTo>
                  <a:pt x="630555" y="88773"/>
                </a:moveTo>
                <a:lnTo>
                  <a:pt x="470916" y="88773"/>
                </a:lnTo>
                <a:lnTo>
                  <a:pt x="470916" y="324739"/>
                </a:lnTo>
                <a:lnTo>
                  <a:pt x="630555" y="324739"/>
                </a:lnTo>
                <a:lnTo>
                  <a:pt x="630555" y="279781"/>
                </a:lnTo>
                <a:lnTo>
                  <a:pt x="529844" y="279781"/>
                </a:lnTo>
                <a:lnTo>
                  <a:pt x="529844" y="220091"/>
                </a:lnTo>
                <a:lnTo>
                  <a:pt x="622681" y="220091"/>
                </a:lnTo>
                <a:lnTo>
                  <a:pt x="622681" y="175133"/>
                </a:lnTo>
                <a:lnTo>
                  <a:pt x="529844" y="175133"/>
                </a:lnTo>
                <a:lnTo>
                  <a:pt x="529844" y="133731"/>
                </a:lnTo>
                <a:lnTo>
                  <a:pt x="630555" y="133731"/>
                </a:lnTo>
                <a:lnTo>
                  <a:pt x="630555" y="88773"/>
                </a:lnTo>
                <a:close/>
              </a:path>
              <a:path w="675004" h="325120">
                <a:moveTo>
                  <a:pt x="281813" y="88773"/>
                </a:moveTo>
                <a:lnTo>
                  <a:pt x="222504" y="88773"/>
                </a:lnTo>
                <a:lnTo>
                  <a:pt x="222504" y="324739"/>
                </a:lnTo>
                <a:lnTo>
                  <a:pt x="281813" y="324739"/>
                </a:lnTo>
                <a:lnTo>
                  <a:pt x="281813" y="220091"/>
                </a:lnTo>
                <a:lnTo>
                  <a:pt x="421767" y="220091"/>
                </a:lnTo>
                <a:lnTo>
                  <a:pt x="421767" y="175133"/>
                </a:lnTo>
                <a:lnTo>
                  <a:pt x="281813" y="175133"/>
                </a:lnTo>
                <a:lnTo>
                  <a:pt x="281813" y="88773"/>
                </a:lnTo>
                <a:close/>
              </a:path>
              <a:path w="675004" h="325120">
                <a:moveTo>
                  <a:pt x="421767" y="220091"/>
                </a:moveTo>
                <a:lnTo>
                  <a:pt x="362458" y="220091"/>
                </a:lnTo>
                <a:lnTo>
                  <a:pt x="362458" y="324739"/>
                </a:lnTo>
                <a:lnTo>
                  <a:pt x="421767" y="324739"/>
                </a:lnTo>
                <a:lnTo>
                  <a:pt x="421767" y="220091"/>
                </a:lnTo>
                <a:close/>
              </a:path>
              <a:path w="675004" h="325120">
                <a:moveTo>
                  <a:pt x="421767" y="88773"/>
                </a:moveTo>
                <a:lnTo>
                  <a:pt x="362458" y="88773"/>
                </a:lnTo>
                <a:lnTo>
                  <a:pt x="362458" y="175133"/>
                </a:lnTo>
                <a:lnTo>
                  <a:pt x="421767" y="175133"/>
                </a:lnTo>
                <a:lnTo>
                  <a:pt x="421767" y="88773"/>
                </a:lnTo>
                <a:close/>
              </a:path>
              <a:path w="675004" h="325120">
                <a:moveTo>
                  <a:pt x="129032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2" y="324739"/>
                </a:lnTo>
                <a:lnTo>
                  <a:pt x="129032" y="133731"/>
                </a:lnTo>
                <a:close/>
              </a:path>
              <a:path w="675004" h="325120">
                <a:moveTo>
                  <a:pt x="198755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5" y="133731"/>
                </a:lnTo>
                <a:lnTo>
                  <a:pt x="198755" y="88773"/>
                </a:lnTo>
                <a:close/>
              </a:path>
              <a:path w="675004" h="325120">
                <a:moveTo>
                  <a:pt x="570611" y="12700"/>
                </a:moveTo>
                <a:lnTo>
                  <a:pt x="532384" y="12700"/>
                </a:lnTo>
                <a:lnTo>
                  <a:pt x="484759" y="65151"/>
                </a:lnTo>
                <a:lnTo>
                  <a:pt x="525145" y="65151"/>
                </a:lnTo>
                <a:lnTo>
                  <a:pt x="551180" y="37973"/>
                </a:lnTo>
                <a:lnTo>
                  <a:pt x="593619" y="37973"/>
                </a:lnTo>
                <a:lnTo>
                  <a:pt x="570611" y="12700"/>
                </a:lnTo>
                <a:close/>
              </a:path>
              <a:path w="675004" h="325120">
                <a:moveTo>
                  <a:pt x="593619" y="37973"/>
                </a:moveTo>
                <a:lnTo>
                  <a:pt x="551180" y="37973"/>
                </a:lnTo>
                <a:lnTo>
                  <a:pt x="577342" y="65151"/>
                </a:lnTo>
                <a:lnTo>
                  <a:pt x="618363" y="65151"/>
                </a:lnTo>
                <a:lnTo>
                  <a:pt x="593619" y="37973"/>
                </a:lnTo>
                <a:close/>
              </a:path>
              <a:path w="675004" h="325120">
                <a:moveTo>
                  <a:pt x="674624" y="18161"/>
                </a:moveTo>
                <a:lnTo>
                  <a:pt x="632714" y="18161"/>
                </a:lnTo>
                <a:lnTo>
                  <a:pt x="635508" y="18923"/>
                </a:lnTo>
                <a:lnTo>
                  <a:pt x="639572" y="21971"/>
                </a:lnTo>
                <a:lnTo>
                  <a:pt x="640588" y="24003"/>
                </a:lnTo>
                <a:lnTo>
                  <a:pt x="640588" y="30734"/>
                </a:lnTo>
                <a:lnTo>
                  <a:pt x="639318" y="34036"/>
                </a:lnTo>
                <a:lnTo>
                  <a:pt x="634238" y="39116"/>
                </a:lnTo>
                <a:lnTo>
                  <a:pt x="630427" y="41021"/>
                </a:lnTo>
                <a:lnTo>
                  <a:pt x="625475" y="42291"/>
                </a:lnTo>
                <a:lnTo>
                  <a:pt x="625475" y="60071"/>
                </a:lnTo>
                <a:lnTo>
                  <a:pt x="653669" y="60071"/>
                </a:lnTo>
                <a:lnTo>
                  <a:pt x="653669" y="50673"/>
                </a:lnTo>
                <a:lnTo>
                  <a:pt x="659765" y="48514"/>
                </a:lnTo>
                <a:lnTo>
                  <a:pt x="664718" y="45593"/>
                </a:lnTo>
                <a:lnTo>
                  <a:pt x="668655" y="41783"/>
                </a:lnTo>
                <a:lnTo>
                  <a:pt x="672592" y="37846"/>
                </a:lnTo>
                <a:lnTo>
                  <a:pt x="674624" y="32131"/>
                </a:lnTo>
                <a:lnTo>
                  <a:pt x="674624" y="18161"/>
                </a:lnTo>
                <a:close/>
              </a:path>
              <a:path w="675004" h="325120">
                <a:moveTo>
                  <a:pt x="636397" y="0"/>
                </a:moveTo>
                <a:lnTo>
                  <a:pt x="631825" y="0"/>
                </a:lnTo>
                <a:lnTo>
                  <a:pt x="627507" y="254"/>
                </a:lnTo>
                <a:lnTo>
                  <a:pt x="619251" y="1524"/>
                </a:lnTo>
                <a:lnTo>
                  <a:pt x="616204" y="2159"/>
                </a:lnTo>
                <a:lnTo>
                  <a:pt x="614172" y="2794"/>
                </a:lnTo>
                <a:lnTo>
                  <a:pt x="614172" y="21082"/>
                </a:lnTo>
                <a:lnTo>
                  <a:pt x="614680" y="21082"/>
                </a:lnTo>
                <a:lnTo>
                  <a:pt x="617220" y="20066"/>
                </a:lnTo>
                <a:lnTo>
                  <a:pt x="621411" y="18923"/>
                </a:lnTo>
                <a:lnTo>
                  <a:pt x="623443" y="18415"/>
                </a:lnTo>
                <a:lnTo>
                  <a:pt x="625983" y="18161"/>
                </a:lnTo>
                <a:lnTo>
                  <a:pt x="674624" y="18161"/>
                </a:lnTo>
                <a:lnTo>
                  <a:pt x="674624" y="17780"/>
                </a:lnTo>
                <a:lnTo>
                  <a:pt x="645326" y="452"/>
                </a:lnTo>
                <a:lnTo>
                  <a:pt x="636397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500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0088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7583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5" y="0"/>
                </a:lnTo>
                <a:lnTo>
                  <a:pt x="198755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1454" y="405891"/>
            <a:ext cx="191643" cy="6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8540" y="406780"/>
            <a:ext cx="600075" cy="325120"/>
          </a:xfrm>
          <a:custGeom>
            <a:avLst/>
            <a:gdLst/>
            <a:ahLst/>
            <a:cxnLst/>
            <a:rect l="l" t="t" r="r" b="b"/>
            <a:pathLst>
              <a:path w="600075" h="325120">
                <a:moveTo>
                  <a:pt x="529843" y="133731"/>
                </a:moveTo>
                <a:lnTo>
                  <a:pt x="470534" y="133731"/>
                </a:lnTo>
                <a:lnTo>
                  <a:pt x="470534" y="324739"/>
                </a:lnTo>
                <a:lnTo>
                  <a:pt x="529843" y="324739"/>
                </a:lnTo>
                <a:lnTo>
                  <a:pt x="529843" y="133731"/>
                </a:lnTo>
                <a:close/>
              </a:path>
              <a:path w="600075" h="325120">
                <a:moveTo>
                  <a:pt x="599566" y="88773"/>
                </a:moveTo>
                <a:lnTo>
                  <a:pt x="400811" y="88773"/>
                </a:lnTo>
                <a:lnTo>
                  <a:pt x="400811" y="133731"/>
                </a:lnTo>
                <a:lnTo>
                  <a:pt x="599566" y="133731"/>
                </a:lnTo>
                <a:lnTo>
                  <a:pt x="599566" y="88773"/>
                </a:lnTo>
                <a:close/>
              </a:path>
              <a:path w="600075" h="325120">
                <a:moveTo>
                  <a:pt x="385190" y="88773"/>
                </a:moveTo>
                <a:lnTo>
                  <a:pt x="225551" y="88773"/>
                </a:lnTo>
                <a:lnTo>
                  <a:pt x="225551" y="324739"/>
                </a:lnTo>
                <a:lnTo>
                  <a:pt x="385190" y="324739"/>
                </a:lnTo>
                <a:lnTo>
                  <a:pt x="385190" y="279781"/>
                </a:lnTo>
                <a:lnTo>
                  <a:pt x="284479" y="279781"/>
                </a:lnTo>
                <a:lnTo>
                  <a:pt x="284479" y="220091"/>
                </a:lnTo>
                <a:lnTo>
                  <a:pt x="377316" y="220091"/>
                </a:lnTo>
                <a:lnTo>
                  <a:pt x="377316" y="175133"/>
                </a:lnTo>
                <a:lnTo>
                  <a:pt x="284479" y="175133"/>
                </a:lnTo>
                <a:lnTo>
                  <a:pt x="284479" y="133731"/>
                </a:lnTo>
                <a:lnTo>
                  <a:pt x="385190" y="133731"/>
                </a:lnTo>
                <a:lnTo>
                  <a:pt x="385190" y="88773"/>
                </a:lnTo>
                <a:close/>
              </a:path>
              <a:path w="600075" h="325120">
                <a:moveTo>
                  <a:pt x="59308" y="88773"/>
                </a:moveTo>
                <a:lnTo>
                  <a:pt x="0" y="88773"/>
                </a:lnTo>
                <a:lnTo>
                  <a:pt x="0" y="324739"/>
                </a:lnTo>
                <a:lnTo>
                  <a:pt x="59308" y="324739"/>
                </a:lnTo>
                <a:lnTo>
                  <a:pt x="59308" y="244983"/>
                </a:lnTo>
                <a:lnTo>
                  <a:pt x="70865" y="228854"/>
                </a:lnTo>
                <a:lnTo>
                  <a:pt x="140456" y="228854"/>
                </a:lnTo>
                <a:lnTo>
                  <a:pt x="119252" y="198247"/>
                </a:lnTo>
                <a:lnTo>
                  <a:pt x="122861" y="193548"/>
                </a:lnTo>
                <a:lnTo>
                  <a:pt x="59308" y="193548"/>
                </a:lnTo>
                <a:lnTo>
                  <a:pt x="59308" y="88773"/>
                </a:lnTo>
                <a:close/>
              </a:path>
              <a:path w="600075" h="325120">
                <a:moveTo>
                  <a:pt x="140456" y="228854"/>
                </a:moveTo>
                <a:lnTo>
                  <a:pt x="70865" y="228854"/>
                </a:lnTo>
                <a:lnTo>
                  <a:pt x="135254" y="324739"/>
                </a:lnTo>
                <a:lnTo>
                  <a:pt x="206882" y="324739"/>
                </a:lnTo>
                <a:lnTo>
                  <a:pt x="140456" y="228854"/>
                </a:lnTo>
                <a:close/>
              </a:path>
              <a:path w="600075" h="325120">
                <a:moveTo>
                  <a:pt x="203326" y="88773"/>
                </a:moveTo>
                <a:lnTo>
                  <a:pt x="134746" y="88773"/>
                </a:lnTo>
                <a:lnTo>
                  <a:pt x="59308" y="193548"/>
                </a:lnTo>
                <a:lnTo>
                  <a:pt x="122861" y="193548"/>
                </a:lnTo>
                <a:lnTo>
                  <a:pt x="203326" y="88773"/>
                </a:lnTo>
                <a:close/>
              </a:path>
              <a:path w="600075" h="325120">
                <a:moveTo>
                  <a:pt x="325246" y="0"/>
                </a:moveTo>
                <a:lnTo>
                  <a:pt x="287019" y="0"/>
                </a:lnTo>
                <a:lnTo>
                  <a:pt x="239394" y="62230"/>
                </a:lnTo>
                <a:lnTo>
                  <a:pt x="279780" y="62230"/>
                </a:lnTo>
                <a:lnTo>
                  <a:pt x="305815" y="28448"/>
                </a:lnTo>
                <a:lnTo>
                  <a:pt x="347076" y="28448"/>
                </a:lnTo>
                <a:lnTo>
                  <a:pt x="325246" y="0"/>
                </a:lnTo>
                <a:close/>
              </a:path>
              <a:path w="600075" h="325120">
                <a:moveTo>
                  <a:pt x="347076" y="28448"/>
                </a:moveTo>
                <a:lnTo>
                  <a:pt x="305815" y="28448"/>
                </a:lnTo>
                <a:lnTo>
                  <a:pt x="331977" y="62230"/>
                </a:lnTo>
                <a:lnTo>
                  <a:pt x="372999" y="62230"/>
                </a:lnTo>
                <a:lnTo>
                  <a:pt x="347076" y="28448"/>
                </a:lnTo>
                <a:close/>
              </a:path>
              <a:path w="600075" h="325120">
                <a:moveTo>
                  <a:pt x="429513" y="0"/>
                </a:moveTo>
                <a:lnTo>
                  <a:pt x="389508" y="0"/>
                </a:lnTo>
                <a:lnTo>
                  <a:pt x="369824" y="42164"/>
                </a:lnTo>
                <a:lnTo>
                  <a:pt x="396620" y="42164"/>
                </a:lnTo>
                <a:lnTo>
                  <a:pt x="429513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9352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4092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8" y="0"/>
                </a:lnTo>
                <a:lnTo>
                  <a:pt x="159638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4" y="86360"/>
                </a:lnTo>
                <a:lnTo>
                  <a:pt x="151764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8" y="191008"/>
                </a:lnTo>
                <a:lnTo>
                  <a:pt x="15963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68540" y="495554"/>
            <a:ext cx="207010" cy="236220"/>
          </a:xfrm>
          <a:custGeom>
            <a:avLst/>
            <a:gdLst/>
            <a:ahLst/>
            <a:cxnLst/>
            <a:rect l="l" t="t" r="r" b="b"/>
            <a:pathLst>
              <a:path w="207009" h="236220">
                <a:moveTo>
                  <a:pt x="0" y="0"/>
                </a:moveTo>
                <a:lnTo>
                  <a:pt x="59308" y="0"/>
                </a:lnTo>
                <a:lnTo>
                  <a:pt x="59308" y="104775"/>
                </a:lnTo>
                <a:lnTo>
                  <a:pt x="134746" y="0"/>
                </a:lnTo>
                <a:lnTo>
                  <a:pt x="203326" y="0"/>
                </a:lnTo>
                <a:lnTo>
                  <a:pt x="119252" y="109474"/>
                </a:lnTo>
                <a:lnTo>
                  <a:pt x="206882" y="235966"/>
                </a:lnTo>
                <a:lnTo>
                  <a:pt x="135254" y="235966"/>
                </a:lnTo>
                <a:lnTo>
                  <a:pt x="70865" y="140081"/>
                </a:lnTo>
                <a:lnTo>
                  <a:pt x="59308" y="156210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7045" y="405891"/>
            <a:ext cx="191897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12252" y="490601"/>
            <a:ext cx="702945" cy="307975"/>
          </a:xfrm>
          <a:custGeom>
            <a:avLst/>
            <a:gdLst/>
            <a:ahLst/>
            <a:cxnLst/>
            <a:rect l="l" t="t" r="r" b="b"/>
            <a:pathLst>
              <a:path w="702945" h="307975">
                <a:moveTo>
                  <a:pt x="377190" y="264668"/>
                </a:moveTo>
                <a:lnTo>
                  <a:pt x="320040" y="264668"/>
                </a:lnTo>
                <a:lnTo>
                  <a:pt x="320040" y="307975"/>
                </a:lnTo>
                <a:lnTo>
                  <a:pt x="377190" y="307975"/>
                </a:lnTo>
                <a:lnTo>
                  <a:pt x="377190" y="264668"/>
                </a:lnTo>
                <a:close/>
              </a:path>
              <a:path w="702945" h="307975">
                <a:moveTo>
                  <a:pt x="612901" y="4952"/>
                </a:moveTo>
                <a:lnTo>
                  <a:pt x="521207" y="4952"/>
                </a:lnTo>
                <a:lnTo>
                  <a:pt x="521207" y="240919"/>
                </a:lnTo>
                <a:lnTo>
                  <a:pt x="580517" y="240919"/>
                </a:lnTo>
                <a:lnTo>
                  <a:pt x="580517" y="163702"/>
                </a:lnTo>
                <a:lnTo>
                  <a:pt x="620014" y="163702"/>
                </a:lnTo>
                <a:lnTo>
                  <a:pt x="659256" y="153543"/>
                </a:lnTo>
                <a:lnTo>
                  <a:pt x="669290" y="147065"/>
                </a:lnTo>
                <a:lnTo>
                  <a:pt x="674116" y="143637"/>
                </a:lnTo>
                <a:lnTo>
                  <a:pt x="693832" y="119634"/>
                </a:lnTo>
                <a:lnTo>
                  <a:pt x="580517" y="119634"/>
                </a:lnTo>
                <a:lnTo>
                  <a:pt x="580517" y="49022"/>
                </a:lnTo>
                <a:lnTo>
                  <a:pt x="697561" y="49022"/>
                </a:lnTo>
                <a:lnTo>
                  <a:pt x="695578" y="44196"/>
                </a:lnTo>
                <a:lnTo>
                  <a:pt x="668815" y="16708"/>
                </a:lnTo>
                <a:lnTo>
                  <a:pt x="631872" y="5841"/>
                </a:lnTo>
                <a:lnTo>
                  <a:pt x="622738" y="5171"/>
                </a:lnTo>
                <a:lnTo>
                  <a:pt x="612901" y="4952"/>
                </a:lnTo>
                <a:close/>
              </a:path>
              <a:path w="702945" h="307975">
                <a:moveTo>
                  <a:pt x="697561" y="49022"/>
                </a:moveTo>
                <a:lnTo>
                  <a:pt x="597662" y="49022"/>
                </a:lnTo>
                <a:lnTo>
                  <a:pt x="604647" y="49149"/>
                </a:lnTo>
                <a:lnTo>
                  <a:pt x="614933" y="49911"/>
                </a:lnTo>
                <a:lnTo>
                  <a:pt x="620268" y="51308"/>
                </a:lnTo>
                <a:lnTo>
                  <a:pt x="625855" y="53721"/>
                </a:lnTo>
                <a:lnTo>
                  <a:pt x="630301" y="55499"/>
                </a:lnTo>
                <a:lnTo>
                  <a:pt x="634111" y="58800"/>
                </a:lnTo>
                <a:lnTo>
                  <a:pt x="640461" y="68452"/>
                </a:lnTo>
                <a:lnTo>
                  <a:pt x="641984" y="74168"/>
                </a:lnTo>
                <a:lnTo>
                  <a:pt x="641984" y="88011"/>
                </a:lnTo>
                <a:lnTo>
                  <a:pt x="641350" y="93725"/>
                </a:lnTo>
                <a:lnTo>
                  <a:pt x="639826" y="97916"/>
                </a:lnTo>
                <a:lnTo>
                  <a:pt x="638428" y="102235"/>
                </a:lnTo>
                <a:lnTo>
                  <a:pt x="635762" y="106299"/>
                </a:lnTo>
                <a:lnTo>
                  <a:pt x="631698" y="110109"/>
                </a:lnTo>
                <a:lnTo>
                  <a:pt x="629793" y="112013"/>
                </a:lnTo>
                <a:lnTo>
                  <a:pt x="595502" y="119634"/>
                </a:lnTo>
                <a:lnTo>
                  <a:pt x="693832" y="119634"/>
                </a:lnTo>
                <a:lnTo>
                  <a:pt x="702818" y="79375"/>
                </a:lnTo>
                <a:lnTo>
                  <a:pt x="702365" y="69520"/>
                </a:lnTo>
                <a:lnTo>
                  <a:pt x="701008" y="60356"/>
                </a:lnTo>
                <a:lnTo>
                  <a:pt x="698746" y="51907"/>
                </a:lnTo>
                <a:lnTo>
                  <a:pt x="697561" y="49022"/>
                </a:lnTo>
                <a:close/>
              </a:path>
              <a:path w="702945" h="307975">
                <a:moveTo>
                  <a:pt x="348869" y="0"/>
                </a:moveTo>
                <a:lnTo>
                  <a:pt x="301244" y="8270"/>
                </a:lnTo>
                <a:lnTo>
                  <a:pt x="265049" y="33020"/>
                </a:lnTo>
                <a:lnTo>
                  <a:pt x="242252" y="72072"/>
                </a:lnTo>
                <a:lnTo>
                  <a:pt x="234696" y="122936"/>
                </a:lnTo>
                <a:lnTo>
                  <a:pt x="236581" y="149750"/>
                </a:lnTo>
                <a:lnTo>
                  <a:pt x="251733" y="194569"/>
                </a:lnTo>
                <a:lnTo>
                  <a:pt x="281717" y="227173"/>
                </a:lnTo>
                <a:lnTo>
                  <a:pt x="323627" y="243798"/>
                </a:lnTo>
                <a:lnTo>
                  <a:pt x="348869" y="245872"/>
                </a:lnTo>
                <a:lnTo>
                  <a:pt x="374112" y="243822"/>
                </a:lnTo>
                <a:lnTo>
                  <a:pt x="396509" y="237664"/>
                </a:lnTo>
                <a:lnTo>
                  <a:pt x="416073" y="227387"/>
                </a:lnTo>
                <a:lnTo>
                  <a:pt x="432816" y="212978"/>
                </a:lnTo>
                <a:lnTo>
                  <a:pt x="441528" y="201295"/>
                </a:lnTo>
                <a:lnTo>
                  <a:pt x="342265" y="201295"/>
                </a:lnTo>
                <a:lnTo>
                  <a:pt x="335533" y="199898"/>
                </a:lnTo>
                <a:lnTo>
                  <a:pt x="305180" y="172243"/>
                </a:lnTo>
                <a:lnTo>
                  <a:pt x="296064" y="133340"/>
                </a:lnTo>
                <a:lnTo>
                  <a:pt x="295786" y="122809"/>
                </a:lnTo>
                <a:lnTo>
                  <a:pt x="296079" y="112694"/>
                </a:lnTo>
                <a:lnTo>
                  <a:pt x="305593" y="73009"/>
                </a:lnTo>
                <a:lnTo>
                  <a:pt x="335152" y="45847"/>
                </a:lnTo>
                <a:lnTo>
                  <a:pt x="341756" y="44576"/>
                </a:lnTo>
                <a:lnTo>
                  <a:pt x="441723" y="44576"/>
                </a:lnTo>
                <a:lnTo>
                  <a:pt x="437499" y="38510"/>
                </a:lnTo>
                <a:lnTo>
                  <a:pt x="406780" y="12953"/>
                </a:lnTo>
                <a:lnTo>
                  <a:pt x="365132" y="809"/>
                </a:lnTo>
                <a:lnTo>
                  <a:pt x="348869" y="0"/>
                </a:lnTo>
                <a:close/>
              </a:path>
              <a:path w="702945" h="307975">
                <a:moveTo>
                  <a:pt x="441723" y="44576"/>
                </a:moveTo>
                <a:lnTo>
                  <a:pt x="355980" y="44576"/>
                </a:lnTo>
                <a:lnTo>
                  <a:pt x="362584" y="45974"/>
                </a:lnTo>
                <a:lnTo>
                  <a:pt x="375412" y="51562"/>
                </a:lnTo>
                <a:lnTo>
                  <a:pt x="397764" y="86995"/>
                </a:lnTo>
                <a:lnTo>
                  <a:pt x="402205" y="122936"/>
                </a:lnTo>
                <a:lnTo>
                  <a:pt x="401947" y="133407"/>
                </a:lnTo>
                <a:lnTo>
                  <a:pt x="393080" y="171608"/>
                </a:lnTo>
                <a:lnTo>
                  <a:pt x="369316" y="196723"/>
                </a:lnTo>
                <a:lnTo>
                  <a:pt x="362839" y="199771"/>
                </a:lnTo>
                <a:lnTo>
                  <a:pt x="356107" y="201295"/>
                </a:lnTo>
                <a:lnTo>
                  <a:pt x="441528" y="201295"/>
                </a:lnTo>
                <a:lnTo>
                  <a:pt x="446170" y="195070"/>
                </a:lnTo>
                <a:lnTo>
                  <a:pt x="455739" y="174101"/>
                </a:lnTo>
                <a:lnTo>
                  <a:pt x="461498" y="150060"/>
                </a:lnTo>
                <a:lnTo>
                  <a:pt x="463423" y="122936"/>
                </a:lnTo>
                <a:lnTo>
                  <a:pt x="463423" y="114935"/>
                </a:lnTo>
                <a:lnTo>
                  <a:pt x="462915" y="107187"/>
                </a:lnTo>
                <a:lnTo>
                  <a:pt x="461899" y="99822"/>
                </a:lnTo>
                <a:lnTo>
                  <a:pt x="461009" y="92456"/>
                </a:lnTo>
                <a:lnTo>
                  <a:pt x="459613" y="85471"/>
                </a:lnTo>
                <a:lnTo>
                  <a:pt x="457707" y="78739"/>
                </a:lnTo>
                <a:lnTo>
                  <a:pt x="467804" y="77763"/>
                </a:lnTo>
                <a:lnTo>
                  <a:pt x="502491" y="51768"/>
                </a:lnTo>
                <a:lnTo>
                  <a:pt x="503034" y="49657"/>
                </a:lnTo>
                <a:lnTo>
                  <a:pt x="445262" y="49657"/>
                </a:lnTo>
                <a:lnTo>
                  <a:pt x="441723" y="44576"/>
                </a:lnTo>
                <a:close/>
              </a:path>
              <a:path w="702945" h="307975">
                <a:moveTo>
                  <a:pt x="502030" y="0"/>
                </a:moveTo>
                <a:lnTo>
                  <a:pt x="470280" y="0"/>
                </a:lnTo>
                <a:lnTo>
                  <a:pt x="470376" y="3238"/>
                </a:lnTo>
                <a:lnTo>
                  <a:pt x="471550" y="5587"/>
                </a:lnTo>
                <a:lnTo>
                  <a:pt x="472694" y="8889"/>
                </a:lnTo>
                <a:lnTo>
                  <a:pt x="473964" y="12953"/>
                </a:lnTo>
                <a:lnTo>
                  <a:pt x="475233" y="17145"/>
                </a:lnTo>
                <a:lnTo>
                  <a:pt x="475869" y="21336"/>
                </a:lnTo>
                <a:lnTo>
                  <a:pt x="475869" y="33020"/>
                </a:lnTo>
                <a:lnTo>
                  <a:pt x="474091" y="38862"/>
                </a:lnTo>
                <a:lnTo>
                  <a:pt x="470534" y="43179"/>
                </a:lnTo>
                <a:lnTo>
                  <a:pt x="466851" y="47498"/>
                </a:lnTo>
                <a:lnTo>
                  <a:pt x="460755" y="49657"/>
                </a:lnTo>
                <a:lnTo>
                  <a:pt x="503034" y="49657"/>
                </a:lnTo>
                <a:lnTo>
                  <a:pt x="505005" y="41991"/>
                </a:lnTo>
                <a:lnTo>
                  <a:pt x="505841" y="30607"/>
                </a:lnTo>
                <a:lnTo>
                  <a:pt x="505841" y="26797"/>
                </a:lnTo>
                <a:lnTo>
                  <a:pt x="505430" y="21336"/>
                </a:lnTo>
                <a:lnTo>
                  <a:pt x="503965" y="8889"/>
                </a:lnTo>
                <a:lnTo>
                  <a:pt x="503047" y="3556"/>
                </a:lnTo>
                <a:lnTo>
                  <a:pt x="502030" y="0"/>
                </a:lnTo>
                <a:close/>
              </a:path>
              <a:path w="702945" h="307975">
                <a:moveTo>
                  <a:pt x="59308" y="4952"/>
                </a:moveTo>
                <a:lnTo>
                  <a:pt x="0" y="4952"/>
                </a:lnTo>
                <a:lnTo>
                  <a:pt x="0" y="240919"/>
                </a:lnTo>
                <a:lnTo>
                  <a:pt x="59308" y="240919"/>
                </a:lnTo>
                <a:lnTo>
                  <a:pt x="59308" y="136271"/>
                </a:lnTo>
                <a:lnTo>
                  <a:pt x="199263" y="136271"/>
                </a:lnTo>
                <a:lnTo>
                  <a:pt x="199263" y="91312"/>
                </a:lnTo>
                <a:lnTo>
                  <a:pt x="59308" y="91312"/>
                </a:lnTo>
                <a:lnTo>
                  <a:pt x="59308" y="4952"/>
                </a:lnTo>
                <a:close/>
              </a:path>
              <a:path w="702945" h="307975">
                <a:moveTo>
                  <a:pt x="199263" y="136271"/>
                </a:moveTo>
                <a:lnTo>
                  <a:pt x="139953" y="136271"/>
                </a:lnTo>
                <a:lnTo>
                  <a:pt x="139953" y="240919"/>
                </a:lnTo>
                <a:lnTo>
                  <a:pt x="199263" y="240919"/>
                </a:lnTo>
                <a:lnTo>
                  <a:pt x="199263" y="136271"/>
                </a:lnTo>
                <a:close/>
              </a:path>
              <a:path w="702945" h="307975">
                <a:moveTo>
                  <a:pt x="199263" y="4952"/>
                </a:moveTo>
                <a:lnTo>
                  <a:pt x="139953" y="4952"/>
                </a:lnTo>
                <a:lnTo>
                  <a:pt x="139953" y="91312"/>
                </a:lnTo>
                <a:lnTo>
                  <a:pt x="199263" y="91312"/>
                </a:lnTo>
                <a:lnTo>
                  <a:pt x="199263" y="4952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32292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150" y="0"/>
                </a:lnTo>
                <a:lnTo>
                  <a:pt x="57150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92768" y="539623"/>
            <a:ext cx="61594" cy="71120"/>
          </a:xfrm>
          <a:custGeom>
            <a:avLst/>
            <a:gdLst/>
            <a:ahLst/>
            <a:cxnLst/>
            <a:rect l="l" t="t" r="r" b="b"/>
            <a:pathLst>
              <a:path w="61595" h="71120">
                <a:moveTo>
                  <a:pt x="0" y="0"/>
                </a:moveTo>
                <a:lnTo>
                  <a:pt x="0" y="70612"/>
                </a:lnTo>
                <a:lnTo>
                  <a:pt x="4063" y="70612"/>
                </a:lnTo>
                <a:lnTo>
                  <a:pt x="9778" y="70612"/>
                </a:lnTo>
                <a:lnTo>
                  <a:pt x="14985" y="70612"/>
                </a:lnTo>
                <a:lnTo>
                  <a:pt x="19938" y="70485"/>
                </a:lnTo>
                <a:lnTo>
                  <a:pt x="24891" y="70357"/>
                </a:lnTo>
                <a:lnTo>
                  <a:pt x="29209" y="69976"/>
                </a:lnTo>
                <a:lnTo>
                  <a:pt x="33020" y="69341"/>
                </a:lnTo>
                <a:lnTo>
                  <a:pt x="36195" y="68834"/>
                </a:lnTo>
                <a:lnTo>
                  <a:pt x="39497" y="67817"/>
                </a:lnTo>
                <a:lnTo>
                  <a:pt x="43052" y="66293"/>
                </a:lnTo>
                <a:lnTo>
                  <a:pt x="46608" y="64769"/>
                </a:lnTo>
                <a:lnTo>
                  <a:pt x="49275" y="62991"/>
                </a:lnTo>
                <a:lnTo>
                  <a:pt x="51180" y="61087"/>
                </a:lnTo>
                <a:lnTo>
                  <a:pt x="55245" y="57276"/>
                </a:lnTo>
                <a:lnTo>
                  <a:pt x="57911" y="53212"/>
                </a:lnTo>
                <a:lnTo>
                  <a:pt x="59308" y="48894"/>
                </a:lnTo>
                <a:lnTo>
                  <a:pt x="60832" y="44703"/>
                </a:lnTo>
                <a:lnTo>
                  <a:pt x="61467" y="38988"/>
                </a:lnTo>
                <a:lnTo>
                  <a:pt x="61467" y="31750"/>
                </a:lnTo>
                <a:lnTo>
                  <a:pt x="61467" y="25146"/>
                </a:lnTo>
                <a:lnTo>
                  <a:pt x="59944" y="19430"/>
                </a:lnTo>
                <a:lnTo>
                  <a:pt x="56769" y="14604"/>
                </a:lnTo>
                <a:lnTo>
                  <a:pt x="53594" y="9778"/>
                </a:lnTo>
                <a:lnTo>
                  <a:pt x="49783" y="6476"/>
                </a:lnTo>
                <a:lnTo>
                  <a:pt x="45338" y="4699"/>
                </a:lnTo>
                <a:lnTo>
                  <a:pt x="39750" y="2286"/>
                </a:lnTo>
                <a:lnTo>
                  <a:pt x="34416" y="888"/>
                </a:lnTo>
                <a:lnTo>
                  <a:pt x="29209" y="507"/>
                </a:lnTo>
                <a:lnTo>
                  <a:pt x="24129" y="126"/>
                </a:lnTo>
                <a:lnTo>
                  <a:pt x="17145" y="0"/>
                </a:lnTo>
                <a:lnTo>
                  <a:pt x="838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7145" y="534288"/>
            <a:ext cx="108204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33459" y="495554"/>
            <a:ext cx="181610" cy="236220"/>
          </a:xfrm>
          <a:custGeom>
            <a:avLst/>
            <a:gdLst/>
            <a:ahLst/>
            <a:cxnLst/>
            <a:rect l="l" t="t" r="r" b="b"/>
            <a:pathLst>
              <a:path w="181609" h="236220">
                <a:moveTo>
                  <a:pt x="0" y="0"/>
                </a:moveTo>
                <a:lnTo>
                  <a:pt x="91694" y="0"/>
                </a:lnTo>
                <a:lnTo>
                  <a:pt x="101530" y="218"/>
                </a:lnTo>
                <a:lnTo>
                  <a:pt x="141049" y="8540"/>
                </a:lnTo>
                <a:lnTo>
                  <a:pt x="174371" y="39243"/>
                </a:lnTo>
                <a:lnTo>
                  <a:pt x="181610" y="74422"/>
                </a:lnTo>
                <a:lnTo>
                  <a:pt x="181296" y="82591"/>
                </a:lnTo>
                <a:lnTo>
                  <a:pt x="170053" y="119522"/>
                </a:lnTo>
                <a:lnTo>
                  <a:pt x="148082" y="142112"/>
                </a:lnTo>
                <a:lnTo>
                  <a:pt x="143383" y="145669"/>
                </a:lnTo>
                <a:lnTo>
                  <a:pt x="106425" y="158115"/>
                </a:lnTo>
                <a:lnTo>
                  <a:pt x="98806" y="158750"/>
                </a:lnTo>
                <a:lnTo>
                  <a:pt x="90424" y="158750"/>
                </a:lnTo>
                <a:lnTo>
                  <a:pt x="59309" y="158750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2252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3" y="0"/>
                </a:lnTo>
                <a:lnTo>
                  <a:pt x="199263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46947" y="490601"/>
            <a:ext cx="271145" cy="246379"/>
          </a:xfrm>
          <a:custGeom>
            <a:avLst/>
            <a:gdLst/>
            <a:ahLst/>
            <a:cxnLst/>
            <a:rect l="l" t="t" r="r" b="b"/>
            <a:pathLst>
              <a:path w="271145" h="246379">
                <a:moveTo>
                  <a:pt x="114173" y="0"/>
                </a:moveTo>
                <a:lnTo>
                  <a:pt x="159392" y="7286"/>
                </a:lnTo>
                <a:lnTo>
                  <a:pt x="193801" y="28686"/>
                </a:lnTo>
                <a:lnTo>
                  <a:pt x="210566" y="49657"/>
                </a:lnTo>
                <a:lnTo>
                  <a:pt x="217424" y="49657"/>
                </a:lnTo>
                <a:lnTo>
                  <a:pt x="226059" y="49657"/>
                </a:lnTo>
                <a:lnTo>
                  <a:pt x="232155" y="47498"/>
                </a:lnTo>
                <a:lnTo>
                  <a:pt x="235838" y="43179"/>
                </a:lnTo>
                <a:lnTo>
                  <a:pt x="239395" y="38862"/>
                </a:lnTo>
                <a:lnTo>
                  <a:pt x="241173" y="33020"/>
                </a:lnTo>
                <a:lnTo>
                  <a:pt x="241173" y="25526"/>
                </a:lnTo>
                <a:lnTo>
                  <a:pt x="241173" y="21336"/>
                </a:lnTo>
                <a:lnTo>
                  <a:pt x="235584" y="3048"/>
                </a:lnTo>
                <a:lnTo>
                  <a:pt x="235584" y="0"/>
                </a:lnTo>
                <a:lnTo>
                  <a:pt x="267334" y="0"/>
                </a:lnTo>
                <a:lnTo>
                  <a:pt x="268350" y="3556"/>
                </a:lnTo>
                <a:lnTo>
                  <a:pt x="269240" y="8636"/>
                </a:lnTo>
                <a:lnTo>
                  <a:pt x="270001" y="15112"/>
                </a:lnTo>
                <a:lnTo>
                  <a:pt x="270763" y="21589"/>
                </a:lnTo>
                <a:lnTo>
                  <a:pt x="271145" y="26797"/>
                </a:lnTo>
                <a:lnTo>
                  <a:pt x="271145" y="30607"/>
                </a:lnTo>
                <a:lnTo>
                  <a:pt x="257682" y="66548"/>
                </a:lnTo>
                <a:lnTo>
                  <a:pt x="223011" y="78739"/>
                </a:lnTo>
                <a:lnTo>
                  <a:pt x="224917" y="85471"/>
                </a:lnTo>
                <a:lnTo>
                  <a:pt x="226313" y="92456"/>
                </a:lnTo>
                <a:lnTo>
                  <a:pt x="227202" y="99822"/>
                </a:lnTo>
                <a:lnTo>
                  <a:pt x="228219" y="107187"/>
                </a:lnTo>
                <a:lnTo>
                  <a:pt x="228726" y="114935"/>
                </a:lnTo>
                <a:lnTo>
                  <a:pt x="228726" y="122936"/>
                </a:lnTo>
                <a:lnTo>
                  <a:pt x="221043" y="174101"/>
                </a:lnTo>
                <a:lnTo>
                  <a:pt x="198120" y="212978"/>
                </a:lnTo>
                <a:lnTo>
                  <a:pt x="161813" y="237664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2559" y="204215"/>
            <a:ext cx="739139" cy="612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9740" y="309372"/>
            <a:ext cx="1114043" cy="507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80988" y="309372"/>
            <a:ext cx="1039367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47559" y="309372"/>
            <a:ext cx="1016507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91271" y="309372"/>
            <a:ext cx="1127759" cy="507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5" y="1709661"/>
            <a:ext cx="8137931" cy="48229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3837" y="1671637"/>
            <a:ext cx="8214359" cy="4876800"/>
          </a:xfrm>
          <a:custGeom>
            <a:avLst/>
            <a:gdLst/>
            <a:ahLst/>
            <a:cxnLst/>
            <a:rect l="l" t="t" r="r" b="b"/>
            <a:pathLst>
              <a:path w="8214359" h="4876800">
                <a:moveTo>
                  <a:pt x="0" y="4876800"/>
                </a:moveTo>
                <a:lnTo>
                  <a:pt x="8213979" y="4876800"/>
                </a:lnTo>
                <a:lnTo>
                  <a:pt x="8213979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6600" y="1143000"/>
            <a:ext cx="1847850" cy="36070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000" y="5638800"/>
            <a:ext cx="7696200" cy="838200"/>
          </a:xfrm>
          <a:custGeom>
            <a:avLst/>
            <a:gdLst/>
            <a:ahLst/>
            <a:cxnLst/>
            <a:rect l="l" t="t" r="r" b="b"/>
            <a:pathLst>
              <a:path w="7696200" h="838200">
                <a:moveTo>
                  <a:pt x="0" y="838200"/>
                </a:moveTo>
                <a:lnTo>
                  <a:pt x="7696200" y="838200"/>
                </a:lnTo>
                <a:lnTo>
                  <a:pt x="7696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15200" y="412889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0100" y="4348607"/>
            <a:ext cx="2705100" cy="1299210"/>
          </a:xfrm>
          <a:custGeom>
            <a:avLst/>
            <a:gdLst/>
            <a:ahLst/>
            <a:cxnLst/>
            <a:rect l="l" t="t" r="r" b="b"/>
            <a:pathLst>
              <a:path w="2705100" h="1299210">
                <a:moveTo>
                  <a:pt x="2700681" y="8509"/>
                </a:moveTo>
                <a:lnTo>
                  <a:pt x="2691003" y="8509"/>
                </a:lnTo>
                <a:lnTo>
                  <a:pt x="2696464" y="19939"/>
                </a:lnTo>
                <a:lnTo>
                  <a:pt x="2675244" y="29990"/>
                </a:lnTo>
                <a:lnTo>
                  <a:pt x="2638679" y="83439"/>
                </a:lnTo>
                <a:lnTo>
                  <a:pt x="2636647" y="86360"/>
                </a:lnTo>
                <a:lnTo>
                  <a:pt x="2637408" y="90297"/>
                </a:lnTo>
                <a:lnTo>
                  <a:pt x="2640329" y="92329"/>
                </a:lnTo>
                <a:lnTo>
                  <a:pt x="2643251" y="94234"/>
                </a:lnTo>
                <a:lnTo>
                  <a:pt x="2647188" y="93472"/>
                </a:lnTo>
                <a:lnTo>
                  <a:pt x="2705100" y="8890"/>
                </a:lnTo>
                <a:lnTo>
                  <a:pt x="2700681" y="8509"/>
                </a:lnTo>
                <a:close/>
              </a:path>
              <a:path w="2705100" h="1299210">
                <a:moveTo>
                  <a:pt x="2610739" y="46482"/>
                </a:moveTo>
                <a:lnTo>
                  <a:pt x="2564765" y="68326"/>
                </a:lnTo>
                <a:lnTo>
                  <a:pt x="2570226" y="79756"/>
                </a:lnTo>
                <a:lnTo>
                  <a:pt x="2616200" y="58039"/>
                </a:lnTo>
                <a:lnTo>
                  <a:pt x="2610739" y="46482"/>
                </a:lnTo>
                <a:close/>
              </a:path>
              <a:path w="2705100" h="1299210">
                <a:moveTo>
                  <a:pt x="2669807" y="18549"/>
                </a:moveTo>
                <a:lnTo>
                  <a:pt x="2645155" y="30226"/>
                </a:lnTo>
                <a:lnTo>
                  <a:pt x="2650617" y="41656"/>
                </a:lnTo>
                <a:lnTo>
                  <a:pt x="2675244" y="29990"/>
                </a:lnTo>
                <a:lnTo>
                  <a:pt x="2682328" y="19634"/>
                </a:lnTo>
                <a:lnTo>
                  <a:pt x="2669807" y="18549"/>
                </a:lnTo>
                <a:close/>
              </a:path>
              <a:path w="2705100" h="1299210">
                <a:moveTo>
                  <a:pt x="2682328" y="19634"/>
                </a:moveTo>
                <a:lnTo>
                  <a:pt x="2675244" y="29990"/>
                </a:lnTo>
                <a:lnTo>
                  <a:pt x="2695123" y="20574"/>
                </a:lnTo>
                <a:lnTo>
                  <a:pt x="2693161" y="20574"/>
                </a:lnTo>
                <a:lnTo>
                  <a:pt x="2682328" y="19634"/>
                </a:lnTo>
                <a:close/>
              </a:path>
              <a:path w="2705100" h="1299210">
                <a:moveTo>
                  <a:pt x="2688463" y="10668"/>
                </a:moveTo>
                <a:lnTo>
                  <a:pt x="2682328" y="19634"/>
                </a:lnTo>
                <a:lnTo>
                  <a:pt x="2693161" y="20574"/>
                </a:lnTo>
                <a:lnTo>
                  <a:pt x="2688463" y="10668"/>
                </a:lnTo>
                <a:close/>
              </a:path>
              <a:path w="2705100" h="1299210">
                <a:moveTo>
                  <a:pt x="2692034" y="10668"/>
                </a:moveTo>
                <a:lnTo>
                  <a:pt x="2688463" y="10668"/>
                </a:lnTo>
                <a:lnTo>
                  <a:pt x="2693161" y="20574"/>
                </a:lnTo>
                <a:lnTo>
                  <a:pt x="2695123" y="20574"/>
                </a:lnTo>
                <a:lnTo>
                  <a:pt x="2696464" y="19939"/>
                </a:lnTo>
                <a:lnTo>
                  <a:pt x="2692034" y="10668"/>
                </a:lnTo>
                <a:close/>
              </a:path>
              <a:path w="2705100" h="1299210">
                <a:moveTo>
                  <a:pt x="2691003" y="8509"/>
                </a:moveTo>
                <a:lnTo>
                  <a:pt x="2669807" y="18549"/>
                </a:lnTo>
                <a:lnTo>
                  <a:pt x="2682328" y="19634"/>
                </a:lnTo>
                <a:lnTo>
                  <a:pt x="2688463" y="10668"/>
                </a:lnTo>
                <a:lnTo>
                  <a:pt x="2692034" y="10668"/>
                </a:lnTo>
                <a:lnTo>
                  <a:pt x="2691003" y="8509"/>
                </a:lnTo>
                <a:close/>
              </a:path>
              <a:path w="2705100" h="1299210">
                <a:moveTo>
                  <a:pt x="2602865" y="0"/>
                </a:moveTo>
                <a:lnTo>
                  <a:pt x="2599817" y="2667"/>
                </a:lnTo>
                <a:lnTo>
                  <a:pt x="2599563" y="6096"/>
                </a:lnTo>
                <a:lnTo>
                  <a:pt x="2599181" y="9652"/>
                </a:lnTo>
                <a:lnTo>
                  <a:pt x="2601849" y="12700"/>
                </a:lnTo>
                <a:lnTo>
                  <a:pt x="2605278" y="12954"/>
                </a:lnTo>
                <a:lnTo>
                  <a:pt x="2669807" y="18549"/>
                </a:lnTo>
                <a:lnTo>
                  <a:pt x="2691003" y="8509"/>
                </a:lnTo>
                <a:lnTo>
                  <a:pt x="2700681" y="8509"/>
                </a:lnTo>
                <a:lnTo>
                  <a:pt x="2606421" y="381"/>
                </a:lnTo>
                <a:lnTo>
                  <a:pt x="2602865" y="0"/>
                </a:lnTo>
                <a:close/>
              </a:path>
              <a:path w="2705100" h="1299210">
                <a:moveTo>
                  <a:pt x="2530348" y="84582"/>
                </a:moveTo>
                <a:lnTo>
                  <a:pt x="2484501" y="106299"/>
                </a:lnTo>
                <a:lnTo>
                  <a:pt x="2489834" y="117856"/>
                </a:lnTo>
                <a:lnTo>
                  <a:pt x="2535808" y="96012"/>
                </a:lnTo>
                <a:lnTo>
                  <a:pt x="2530348" y="84582"/>
                </a:lnTo>
                <a:close/>
              </a:path>
              <a:path w="2705100" h="1299210">
                <a:moveTo>
                  <a:pt x="2450083" y="122682"/>
                </a:moveTo>
                <a:lnTo>
                  <a:pt x="2404109" y="144399"/>
                </a:lnTo>
                <a:lnTo>
                  <a:pt x="2409571" y="155829"/>
                </a:lnTo>
                <a:lnTo>
                  <a:pt x="2455418" y="134112"/>
                </a:lnTo>
                <a:lnTo>
                  <a:pt x="2450083" y="122682"/>
                </a:lnTo>
                <a:close/>
              </a:path>
              <a:path w="2705100" h="1299210">
                <a:moveTo>
                  <a:pt x="2369693" y="160655"/>
                </a:moveTo>
                <a:lnTo>
                  <a:pt x="2323719" y="182499"/>
                </a:lnTo>
                <a:lnTo>
                  <a:pt x="2329179" y="193929"/>
                </a:lnTo>
                <a:lnTo>
                  <a:pt x="2375154" y="172212"/>
                </a:lnTo>
                <a:lnTo>
                  <a:pt x="2369693" y="160655"/>
                </a:lnTo>
                <a:close/>
              </a:path>
              <a:path w="2705100" h="1299210">
                <a:moveTo>
                  <a:pt x="2289302" y="198755"/>
                </a:moveTo>
                <a:lnTo>
                  <a:pt x="2243454" y="220472"/>
                </a:lnTo>
                <a:lnTo>
                  <a:pt x="2248916" y="232029"/>
                </a:lnTo>
                <a:lnTo>
                  <a:pt x="2294763" y="210185"/>
                </a:lnTo>
                <a:lnTo>
                  <a:pt x="2289302" y="198755"/>
                </a:lnTo>
                <a:close/>
              </a:path>
              <a:path w="2705100" h="1299210">
                <a:moveTo>
                  <a:pt x="2209038" y="236855"/>
                </a:moveTo>
                <a:lnTo>
                  <a:pt x="2163064" y="258572"/>
                </a:lnTo>
                <a:lnTo>
                  <a:pt x="2168525" y="270002"/>
                </a:lnTo>
                <a:lnTo>
                  <a:pt x="2214372" y="248285"/>
                </a:lnTo>
                <a:lnTo>
                  <a:pt x="2209038" y="236855"/>
                </a:lnTo>
                <a:close/>
              </a:path>
              <a:path w="2705100" h="1299210">
                <a:moveTo>
                  <a:pt x="2128647" y="274828"/>
                </a:moveTo>
                <a:lnTo>
                  <a:pt x="2082800" y="296672"/>
                </a:lnTo>
                <a:lnTo>
                  <a:pt x="2088133" y="308102"/>
                </a:lnTo>
                <a:lnTo>
                  <a:pt x="2134107" y="286385"/>
                </a:lnTo>
                <a:lnTo>
                  <a:pt x="2128647" y="274828"/>
                </a:lnTo>
                <a:close/>
              </a:path>
              <a:path w="2705100" h="1299210">
                <a:moveTo>
                  <a:pt x="2048255" y="312928"/>
                </a:moveTo>
                <a:lnTo>
                  <a:pt x="2002408" y="334645"/>
                </a:lnTo>
                <a:lnTo>
                  <a:pt x="2007870" y="346202"/>
                </a:lnTo>
                <a:lnTo>
                  <a:pt x="2053717" y="324358"/>
                </a:lnTo>
                <a:lnTo>
                  <a:pt x="2048255" y="312928"/>
                </a:lnTo>
                <a:close/>
              </a:path>
              <a:path w="2705100" h="1299210">
                <a:moveTo>
                  <a:pt x="1967992" y="351028"/>
                </a:moveTo>
                <a:lnTo>
                  <a:pt x="1922018" y="372745"/>
                </a:lnTo>
                <a:lnTo>
                  <a:pt x="1927478" y="384175"/>
                </a:lnTo>
                <a:lnTo>
                  <a:pt x="1973452" y="362458"/>
                </a:lnTo>
                <a:lnTo>
                  <a:pt x="1967992" y="351028"/>
                </a:lnTo>
                <a:close/>
              </a:path>
              <a:path w="2705100" h="1299210">
                <a:moveTo>
                  <a:pt x="1887601" y="389001"/>
                </a:moveTo>
                <a:lnTo>
                  <a:pt x="1841753" y="410845"/>
                </a:lnTo>
                <a:lnTo>
                  <a:pt x="1847214" y="422275"/>
                </a:lnTo>
                <a:lnTo>
                  <a:pt x="1893061" y="400558"/>
                </a:lnTo>
                <a:lnTo>
                  <a:pt x="1887601" y="389001"/>
                </a:lnTo>
                <a:close/>
              </a:path>
              <a:path w="2705100" h="1299210">
                <a:moveTo>
                  <a:pt x="1807337" y="427101"/>
                </a:moveTo>
                <a:lnTo>
                  <a:pt x="1761363" y="448818"/>
                </a:lnTo>
                <a:lnTo>
                  <a:pt x="1766824" y="460375"/>
                </a:lnTo>
                <a:lnTo>
                  <a:pt x="1812671" y="438531"/>
                </a:lnTo>
                <a:lnTo>
                  <a:pt x="1807337" y="427101"/>
                </a:lnTo>
                <a:close/>
              </a:path>
              <a:path w="2705100" h="1299210">
                <a:moveTo>
                  <a:pt x="1726946" y="465201"/>
                </a:moveTo>
                <a:lnTo>
                  <a:pt x="1680972" y="486918"/>
                </a:lnTo>
                <a:lnTo>
                  <a:pt x="1686433" y="498348"/>
                </a:lnTo>
                <a:lnTo>
                  <a:pt x="1732407" y="476631"/>
                </a:lnTo>
                <a:lnTo>
                  <a:pt x="1726946" y="465201"/>
                </a:lnTo>
                <a:close/>
              </a:path>
              <a:path w="2705100" h="1299210">
                <a:moveTo>
                  <a:pt x="1646554" y="503174"/>
                </a:moveTo>
                <a:lnTo>
                  <a:pt x="1600708" y="524891"/>
                </a:lnTo>
                <a:lnTo>
                  <a:pt x="1606169" y="536448"/>
                </a:lnTo>
                <a:lnTo>
                  <a:pt x="1652015" y="514731"/>
                </a:lnTo>
                <a:lnTo>
                  <a:pt x="1646554" y="503174"/>
                </a:lnTo>
                <a:close/>
              </a:path>
              <a:path w="2705100" h="1299210">
                <a:moveTo>
                  <a:pt x="1566290" y="541274"/>
                </a:moveTo>
                <a:lnTo>
                  <a:pt x="1520316" y="562991"/>
                </a:lnTo>
                <a:lnTo>
                  <a:pt x="1525777" y="574548"/>
                </a:lnTo>
                <a:lnTo>
                  <a:pt x="1571752" y="552704"/>
                </a:lnTo>
                <a:lnTo>
                  <a:pt x="1566290" y="541274"/>
                </a:lnTo>
                <a:close/>
              </a:path>
              <a:path w="2705100" h="1299210">
                <a:moveTo>
                  <a:pt x="1485900" y="579374"/>
                </a:moveTo>
                <a:lnTo>
                  <a:pt x="1440052" y="601091"/>
                </a:lnTo>
                <a:lnTo>
                  <a:pt x="1445387" y="612521"/>
                </a:lnTo>
                <a:lnTo>
                  <a:pt x="1491361" y="590804"/>
                </a:lnTo>
                <a:lnTo>
                  <a:pt x="1485900" y="579374"/>
                </a:lnTo>
                <a:close/>
              </a:path>
              <a:path w="2705100" h="1299210">
                <a:moveTo>
                  <a:pt x="1405509" y="617347"/>
                </a:moveTo>
                <a:lnTo>
                  <a:pt x="1359662" y="639064"/>
                </a:lnTo>
                <a:lnTo>
                  <a:pt x="1365123" y="650621"/>
                </a:lnTo>
                <a:lnTo>
                  <a:pt x="1410970" y="628904"/>
                </a:lnTo>
                <a:lnTo>
                  <a:pt x="1405509" y="617347"/>
                </a:lnTo>
                <a:close/>
              </a:path>
              <a:path w="2705100" h="1299210">
                <a:moveTo>
                  <a:pt x="1325245" y="655447"/>
                </a:moveTo>
                <a:lnTo>
                  <a:pt x="1279271" y="677164"/>
                </a:lnTo>
                <a:lnTo>
                  <a:pt x="1284732" y="688594"/>
                </a:lnTo>
                <a:lnTo>
                  <a:pt x="1330705" y="666877"/>
                </a:lnTo>
                <a:lnTo>
                  <a:pt x="1325245" y="655447"/>
                </a:lnTo>
                <a:close/>
              </a:path>
              <a:path w="2705100" h="1299210">
                <a:moveTo>
                  <a:pt x="1244853" y="693547"/>
                </a:moveTo>
                <a:lnTo>
                  <a:pt x="1199007" y="715264"/>
                </a:lnTo>
                <a:lnTo>
                  <a:pt x="1204467" y="726694"/>
                </a:lnTo>
                <a:lnTo>
                  <a:pt x="1250314" y="704977"/>
                </a:lnTo>
                <a:lnTo>
                  <a:pt x="1244853" y="693547"/>
                </a:lnTo>
                <a:close/>
              </a:path>
              <a:path w="2705100" h="1299210">
                <a:moveTo>
                  <a:pt x="1164589" y="731520"/>
                </a:moveTo>
                <a:lnTo>
                  <a:pt x="1118615" y="753237"/>
                </a:lnTo>
                <a:lnTo>
                  <a:pt x="1124077" y="764794"/>
                </a:lnTo>
                <a:lnTo>
                  <a:pt x="1169924" y="743077"/>
                </a:lnTo>
                <a:lnTo>
                  <a:pt x="1164589" y="731520"/>
                </a:lnTo>
                <a:close/>
              </a:path>
              <a:path w="2705100" h="1299210">
                <a:moveTo>
                  <a:pt x="1084199" y="769620"/>
                </a:moveTo>
                <a:lnTo>
                  <a:pt x="1038351" y="791337"/>
                </a:lnTo>
                <a:lnTo>
                  <a:pt x="1043686" y="802767"/>
                </a:lnTo>
                <a:lnTo>
                  <a:pt x="1089660" y="781050"/>
                </a:lnTo>
                <a:lnTo>
                  <a:pt x="1084199" y="769620"/>
                </a:lnTo>
                <a:close/>
              </a:path>
              <a:path w="2705100" h="1299210">
                <a:moveTo>
                  <a:pt x="1003808" y="807593"/>
                </a:moveTo>
                <a:lnTo>
                  <a:pt x="957961" y="829437"/>
                </a:lnTo>
                <a:lnTo>
                  <a:pt x="963422" y="840867"/>
                </a:lnTo>
                <a:lnTo>
                  <a:pt x="1009269" y="819150"/>
                </a:lnTo>
                <a:lnTo>
                  <a:pt x="1003808" y="807593"/>
                </a:lnTo>
                <a:close/>
              </a:path>
              <a:path w="2705100" h="1299210">
                <a:moveTo>
                  <a:pt x="923544" y="845693"/>
                </a:moveTo>
                <a:lnTo>
                  <a:pt x="877570" y="867410"/>
                </a:lnTo>
                <a:lnTo>
                  <a:pt x="883030" y="878967"/>
                </a:lnTo>
                <a:lnTo>
                  <a:pt x="929004" y="857250"/>
                </a:lnTo>
                <a:lnTo>
                  <a:pt x="923544" y="845693"/>
                </a:lnTo>
                <a:close/>
              </a:path>
              <a:path w="2705100" h="1299210">
                <a:moveTo>
                  <a:pt x="843152" y="883793"/>
                </a:moveTo>
                <a:lnTo>
                  <a:pt x="797305" y="905510"/>
                </a:lnTo>
                <a:lnTo>
                  <a:pt x="802639" y="916940"/>
                </a:lnTo>
                <a:lnTo>
                  <a:pt x="848613" y="895223"/>
                </a:lnTo>
                <a:lnTo>
                  <a:pt x="843152" y="883793"/>
                </a:lnTo>
                <a:close/>
              </a:path>
              <a:path w="2705100" h="1299210">
                <a:moveTo>
                  <a:pt x="762888" y="921766"/>
                </a:moveTo>
                <a:lnTo>
                  <a:pt x="716914" y="943610"/>
                </a:lnTo>
                <a:lnTo>
                  <a:pt x="722376" y="955040"/>
                </a:lnTo>
                <a:lnTo>
                  <a:pt x="768223" y="933323"/>
                </a:lnTo>
                <a:lnTo>
                  <a:pt x="762888" y="921766"/>
                </a:lnTo>
                <a:close/>
              </a:path>
              <a:path w="2705100" h="1299210">
                <a:moveTo>
                  <a:pt x="682498" y="959866"/>
                </a:moveTo>
                <a:lnTo>
                  <a:pt x="636524" y="981583"/>
                </a:lnTo>
                <a:lnTo>
                  <a:pt x="641985" y="993140"/>
                </a:lnTo>
                <a:lnTo>
                  <a:pt x="687959" y="971296"/>
                </a:lnTo>
                <a:lnTo>
                  <a:pt x="682498" y="959866"/>
                </a:lnTo>
                <a:close/>
              </a:path>
              <a:path w="2705100" h="1299210">
                <a:moveTo>
                  <a:pt x="602107" y="997966"/>
                </a:moveTo>
                <a:lnTo>
                  <a:pt x="556260" y="1019683"/>
                </a:lnTo>
                <a:lnTo>
                  <a:pt x="561721" y="1031113"/>
                </a:lnTo>
                <a:lnTo>
                  <a:pt x="607567" y="1009396"/>
                </a:lnTo>
                <a:lnTo>
                  <a:pt x="602107" y="997966"/>
                </a:lnTo>
                <a:close/>
              </a:path>
              <a:path w="2705100" h="1299210">
                <a:moveTo>
                  <a:pt x="521842" y="1035939"/>
                </a:moveTo>
                <a:lnTo>
                  <a:pt x="475869" y="1057783"/>
                </a:lnTo>
                <a:lnTo>
                  <a:pt x="481329" y="1069213"/>
                </a:lnTo>
                <a:lnTo>
                  <a:pt x="527176" y="1047496"/>
                </a:lnTo>
                <a:lnTo>
                  <a:pt x="521842" y="1035939"/>
                </a:lnTo>
                <a:close/>
              </a:path>
              <a:path w="2705100" h="1299210">
                <a:moveTo>
                  <a:pt x="441451" y="1074039"/>
                </a:moveTo>
                <a:lnTo>
                  <a:pt x="395604" y="1095756"/>
                </a:lnTo>
                <a:lnTo>
                  <a:pt x="400938" y="1107313"/>
                </a:lnTo>
                <a:lnTo>
                  <a:pt x="446913" y="1085469"/>
                </a:lnTo>
                <a:lnTo>
                  <a:pt x="441451" y="1074039"/>
                </a:lnTo>
                <a:close/>
              </a:path>
              <a:path w="2705100" h="1299210">
                <a:moveTo>
                  <a:pt x="361061" y="1112139"/>
                </a:moveTo>
                <a:lnTo>
                  <a:pt x="315213" y="1133856"/>
                </a:lnTo>
                <a:lnTo>
                  <a:pt x="320675" y="1145286"/>
                </a:lnTo>
                <a:lnTo>
                  <a:pt x="366522" y="1123569"/>
                </a:lnTo>
                <a:lnTo>
                  <a:pt x="361061" y="1112139"/>
                </a:lnTo>
                <a:close/>
              </a:path>
              <a:path w="2705100" h="1299210">
                <a:moveTo>
                  <a:pt x="280797" y="1150112"/>
                </a:moveTo>
                <a:lnTo>
                  <a:pt x="234823" y="1171956"/>
                </a:lnTo>
                <a:lnTo>
                  <a:pt x="240284" y="1183386"/>
                </a:lnTo>
                <a:lnTo>
                  <a:pt x="286258" y="1161669"/>
                </a:lnTo>
                <a:lnTo>
                  <a:pt x="280797" y="1150112"/>
                </a:lnTo>
                <a:close/>
              </a:path>
              <a:path w="2705100" h="1299210">
                <a:moveTo>
                  <a:pt x="200405" y="1188212"/>
                </a:moveTo>
                <a:lnTo>
                  <a:pt x="154559" y="1209929"/>
                </a:lnTo>
                <a:lnTo>
                  <a:pt x="160020" y="1221486"/>
                </a:lnTo>
                <a:lnTo>
                  <a:pt x="205866" y="1199642"/>
                </a:lnTo>
                <a:lnTo>
                  <a:pt x="200405" y="1188212"/>
                </a:lnTo>
                <a:close/>
              </a:path>
              <a:path w="2705100" h="1299210">
                <a:moveTo>
                  <a:pt x="61849" y="1204849"/>
                </a:moveTo>
                <a:lnTo>
                  <a:pt x="57912" y="1205484"/>
                </a:lnTo>
                <a:lnTo>
                  <a:pt x="56007" y="1208405"/>
                </a:lnTo>
                <a:lnTo>
                  <a:pt x="0" y="1290205"/>
                </a:lnTo>
                <a:lnTo>
                  <a:pt x="102235" y="1298981"/>
                </a:lnTo>
                <a:lnTo>
                  <a:pt x="105283" y="1296390"/>
                </a:lnTo>
                <a:lnTo>
                  <a:pt x="105537" y="1292898"/>
                </a:lnTo>
                <a:lnTo>
                  <a:pt x="105791" y="1290561"/>
                </a:lnTo>
                <a:lnTo>
                  <a:pt x="14097" y="1290561"/>
                </a:lnTo>
                <a:lnTo>
                  <a:pt x="8636" y="1279080"/>
                </a:lnTo>
                <a:lnTo>
                  <a:pt x="29905" y="1269001"/>
                </a:lnTo>
                <a:lnTo>
                  <a:pt x="66421" y="1215644"/>
                </a:lnTo>
                <a:lnTo>
                  <a:pt x="68452" y="1212723"/>
                </a:lnTo>
                <a:lnTo>
                  <a:pt x="67690" y="1208786"/>
                </a:lnTo>
                <a:lnTo>
                  <a:pt x="64770" y="1206754"/>
                </a:lnTo>
                <a:lnTo>
                  <a:pt x="61849" y="1204849"/>
                </a:lnTo>
                <a:close/>
              </a:path>
              <a:path w="2705100" h="1299210">
                <a:moveTo>
                  <a:pt x="29905" y="1269001"/>
                </a:moveTo>
                <a:lnTo>
                  <a:pt x="8636" y="1279080"/>
                </a:lnTo>
                <a:lnTo>
                  <a:pt x="14097" y="1290561"/>
                </a:lnTo>
                <a:lnTo>
                  <a:pt x="18679" y="1288389"/>
                </a:lnTo>
                <a:lnTo>
                  <a:pt x="16637" y="1288389"/>
                </a:lnTo>
                <a:lnTo>
                  <a:pt x="11937" y="1278483"/>
                </a:lnTo>
                <a:lnTo>
                  <a:pt x="23416" y="1278483"/>
                </a:lnTo>
                <a:lnTo>
                  <a:pt x="29905" y="1269001"/>
                </a:lnTo>
                <a:close/>
              </a:path>
              <a:path w="2705100" h="1299210">
                <a:moveTo>
                  <a:pt x="35339" y="1280495"/>
                </a:moveTo>
                <a:lnTo>
                  <a:pt x="14097" y="1290561"/>
                </a:lnTo>
                <a:lnTo>
                  <a:pt x="105791" y="1290561"/>
                </a:lnTo>
                <a:lnTo>
                  <a:pt x="105917" y="1289405"/>
                </a:lnTo>
                <a:lnTo>
                  <a:pt x="103250" y="1286332"/>
                </a:lnTo>
                <a:lnTo>
                  <a:pt x="35339" y="1280495"/>
                </a:lnTo>
                <a:close/>
              </a:path>
              <a:path w="2705100" h="1299210">
                <a:moveTo>
                  <a:pt x="11937" y="1278483"/>
                </a:moveTo>
                <a:lnTo>
                  <a:pt x="16637" y="1288389"/>
                </a:lnTo>
                <a:lnTo>
                  <a:pt x="22778" y="1279415"/>
                </a:lnTo>
                <a:lnTo>
                  <a:pt x="11937" y="1278483"/>
                </a:lnTo>
                <a:close/>
              </a:path>
              <a:path w="2705100" h="1299210">
                <a:moveTo>
                  <a:pt x="22778" y="1279415"/>
                </a:moveTo>
                <a:lnTo>
                  <a:pt x="16637" y="1288389"/>
                </a:lnTo>
                <a:lnTo>
                  <a:pt x="18679" y="1288389"/>
                </a:lnTo>
                <a:lnTo>
                  <a:pt x="35339" y="1280495"/>
                </a:lnTo>
                <a:lnTo>
                  <a:pt x="22778" y="1279415"/>
                </a:lnTo>
                <a:close/>
              </a:path>
              <a:path w="2705100" h="1299210">
                <a:moveTo>
                  <a:pt x="39750" y="1264335"/>
                </a:moveTo>
                <a:lnTo>
                  <a:pt x="29905" y="1269001"/>
                </a:lnTo>
                <a:lnTo>
                  <a:pt x="22778" y="1279415"/>
                </a:lnTo>
                <a:lnTo>
                  <a:pt x="35339" y="1280495"/>
                </a:lnTo>
                <a:lnTo>
                  <a:pt x="45212" y="1275816"/>
                </a:lnTo>
                <a:lnTo>
                  <a:pt x="39750" y="1264335"/>
                </a:lnTo>
                <a:close/>
              </a:path>
              <a:path w="2705100" h="1299210">
                <a:moveTo>
                  <a:pt x="23416" y="1278483"/>
                </a:moveTo>
                <a:lnTo>
                  <a:pt x="11937" y="1278483"/>
                </a:lnTo>
                <a:lnTo>
                  <a:pt x="22778" y="1279415"/>
                </a:lnTo>
                <a:lnTo>
                  <a:pt x="23416" y="1278483"/>
                </a:lnTo>
                <a:close/>
              </a:path>
              <a:path w="2705100" h="1299210">
                <a:moveTo>
                  <a:pt x="120141" y="1226312"/>
                </a:moveTo>
                <a:lnTo>
                  <a:pt x="74167" y="1248029"/>
                </a:lnTo>
                <a:lnTo>
                  <a:pt x="79628" y="1259497"/>
                </a:lnTo>
                <a:lnTo>
                  <a:pt x="125475" y="1237742"/>
                </a:lnTo>
                <a:lnTo>
                  <a:pt x="120141" y="1226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6386" y="70358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587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6386" y="600709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0" y="74930"/>
                </a:moveTo>
                <a:lnTo>
                  <a:pt x="73913" y="74930"/>
                </a:lnTo>
                <a:lnTo>
                  <a:pt x="73913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6386" y="5721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18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6386" y="492759"/>
            <a:ext cx="74295" cy="50800"/>
          </a:xfrm>
          <a:custGeom>
            <a:avLst/>
            <a:gdLst/>
            <a:ahLst/>
            <a:cxnLst/>
            <a:rect l="l" t="t" r="r" b="b"/>
            <a:pathLst>
              <a:path w="74295" h="50800">
                <a:moveTo>
                  <a:pt x="0" y="50800"/>
                </a:moveTo>
                <a:lnTo>
                  <a:pt x="73913" y="50800"/>
                </a:lnTo>
                <a:lnTo>
                  <a:pt x="73913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6386" y="46418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6386" y="435737"/>
            <a:ext cx="200025" cy="295910"/>
          </a:xfrm>
          <a:custGeom>
            <a:avLst/>
            <a:gdLst/>
            <a:ahLst/>
            <a:cxnLst/>
            <a:rect l="l" t="t" r="r" b="b"/>
            <a:pathLst>
              <a:path w="200025" h="295909">
                <a:moveTo>
                  <a:pt x="0" y="0"/>
                </a:moveTo>
                <a:lnTo>
                  <a:pt x="200025" y="0"/>
                </a:lnTo>
                <a:lnTo>
                  <a:pt x="200025" y="56387"/>
                </a:lnTo>
                <a:lnTo>
                  <a:pt x="73913" y="56387"/>
                </a:lnTo>
                <a:lnTo>
                  <a:pt x="73913" y="108203"/>
                </a:lnTo>
                <a:lnTo>
                  <a:pt x="190118" y="108203"/>
                </a:lnTo>
                <a:lnTo>
                  <a:pt x="190118" y="164591"/>
                </a:lnTo>
                <a:lnTo>
                  <a:pt x="73913" y="164591"/>
                </a:lnTo>
                <a:lnTo>
                  <a:pt x="73913" y="239395"/>
                </a:lnTo>
                <a:lnTo>
                  <a:pt x="200025" y="239395"/>
                </a:lnTo>
                <a:lnTo>
                  <a:pt x="20002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0100" y="495554"/>
            <a:ext cx="999490" cy="236220"/>
          </a:xfrm>
          <a:custGeom>
            <a:avLst/>
            <a:gdLst/>
            <a:ahLst/>
            <a:cxnLst/>
            <a:rect l="l" t="t" r="r" b="b"/>
            <a:pathLst>
              <a:path w="999489" h="236220">
                <a:moveTo>
                  <a:pt x="709676" y="44958"/>
                </a:moveTo>
                <a:lnTo>
                  <a:pt x="650366" y="44958"/>
                </a:lnTo>
                <a:lnTo>
                  <a:pt x="650366" y="235966"/>
                </a:lnTo>
                <a:lnTo>
                  <a:pt x="709676" y="235966"/>
                </a:lnTo>
                <a:lnTo>
                  <a:pt x="709676" y="44958"/>
                </a:lnTo>
                <a:close/>
              </a:path>
              <a:path w="999489" h="236220">
                <a:moveTo>
                  <a:pt x="846621" y="6096"/>
                </a:moveTo>
                <a:lnTo>
                  <a:pt x="779399" y="6096"/>
                </a:lnTo>
                <a:lnTo>
                  <a:pt x="858647" y="140335"/>
                </a:lnTo>
                <a:lnTo>
                  <a:pt x="858647" y="235966"/>
                </a:lnTo>
                <a:lnTo>
                  <a:pt x="917955" y="235966"/>
                </a:lnTo>
                <a:lnTo>
                  <a:pt x="917955" y="137413"/>
                </a:lnTo>
                <a:lnTo>
                  <a:pt x="949405" y="84328"/>
                </a:lnTo>
                <a:lnTo>
                  <a:pt x="889508" y="84328"/>
                </a:lnTo>
                <a:lnTo>
                  <a:pt x="846621" y="6096"/>
                </a:lnTo>
                <a:close/>
              </a:path>
              <a:path w="999489" h="236220">
                <a:moveTo>
                  <a:pt x="999363" y="0"/>
                </a:moveTo>
                <a:lnTo>
                  <a:pt x="934085" y="0"/>
                </a:lnTo>
                <a:lnTo>
                  <a:pt x="889508" y="84328"/>
                </a:lnTo>
                <a:lnTo>
                  <a:pt x="949405" y="84328"/>
                </a:lnTo>
                <a:lnTo>
                  <a:pt x="999363" y="0"/>
                </a:lnTo>
                <a:close/>
              </a:path>
              <a:path w="999489" h="236220">
                <a:moveTo>
                  <a:pt x="843279" y="0"/>
                </a:moveTo>
                <a:lnTo>
                  <a:pt x="580644" y="0"/>
                </a:lnTo>
                <a:lnTo>
                  <a:pt x="580644" y="44958"/>
                </a:lnTo>
                <a:lnTo>
                  <a:pt x="779399" y="44958"/>
                </a:lnTo>
                <a:lnTo>
                  <a:pt x="779399" y="6096"/>
                </a:lnTo>
                <a:lnTo>
                  <a:pt x="846621" y="6096"/>
                </a:lnTo>
                <a:lnTo>
                  <a:pt x="843279" y="0"/>
                </a:lnTo>
                <a:close/>
              </a:path>
              <a:path w="999489" h="236220">
                <a:moveTo>
                  <a:pt x="565658" y="194818"/>
                </a:moveTo>
                <a:lnTo>
                  <a:pt x="438530" y="194818"/>
                </a:lnTo>
                <a:lnTo>
                  <a:pt x="438530" y="235966"/>
                </a:lnTo>
                <a:lnTo>
                  <a:pt x="565658" y="235966"/>
                </a:lnTo>
                <a:lnTo>
                  <a:pt x="565658" y="194818"/>
                </a:lnTo>
                <a:close/>
              </a:path>
              <a:path w="999489" h="236220">
                <a:moveTo>
                  <a:pt x="531749" y="41148"/>
                </a:moveTo>
                <a:lnTo>
                  <a:pt x="472439" y="41148"/>
                </a:lnTo>
                <a:lnTo>
                  <a:pt x="472439" y="194818"/>
                </a:lnTo>
                <a:lnTo>
                  <a:pt x="531749" y="194818"/>
                </a:lnTo>
                <a:lnTo>
                  <a:pt x="531749" y="41148"/>
                </a:lnTo>
                <a:close/>
              </a:path>
              <a:path w="999489" h="236220">
                <a:moveTo>
                  <a:pt x="565658" y="0"/>
                </a:moveTo>
                <a:lnTo>
                  <a:pt x="438530" y="0"/>
                </a:lnTo>
                <a:lnTo>
                  <a:pt x="438530" y="41148"/>
                </a:lnTo>
                <a:lnTo>
                  <a:pt x="565658" y="41148"/>
                </a:lnTo>
                <a:lnTo>
                  <a:pt x="565658" y="0"/>
                </a:lnTo>
                <a:close/>
              </a:path>
              <a:path w="999489" h="236220">
                <a:moveTo>
                  <a:pt x="354584" y="44958"/>
                </a:moveTo>
                <a:lnTo>
                  <a:pt x="295275" y="44958"/>
                </a:lnTo>
                <a:lnTo>
                  <a:pt x="295275" y="235966"/>
                </a:lnTo>
                <a:lnTo>
                  <a:pt x="354584" y="235966"/>
                </a:lnTo>
                <a:lnTo>
                  <a:pt x="354584" y="44958"/>
                </a:lnTo>
                <a:close/>
              </a:path>
              <a:path w="999489" h="236220">
                <a:moveTo>
                  <a:pt x="424307" y="0"/>
                </a:moveTo>
                <a:lnTo>
                  <a:pt x="225551" y="0"/>
                </a:lnTo>
                <a:lnTo>
                  <a:pt x="225551" y="44958"/>
                </a:lnTo>
                <a:lnTo>
                  <a:pt x="424307" y="44958"/>
                </a:lnTo>
                <a:lnTo>
                  <a:pt x="424307" y="0"/>
                </a:lnTo>
                <a:close/>
              </a:path>
              <a:path w="999489" h="236220">
                <a:moveTo>
                  <a:pt x="72771" y="0"/>
                </a:moveTo>
                <a:lnTo>
                  <a:pt x="0" y="0"/>
                </a:lnTo>
                <a:lnTo>
                  <a:pt x="0" y="235966"/>
                </a:lnTo>
                <a:lnTo>
                  <a:pt x="54228" y="235966"/>
                </a:lnTo>
                <a:lnTo>
                  <a:pt x="54228" y="71500"/>
                </a:lnTo>
                <a:lnTo>
                  <a:pt x="112620" y="71500"/>
                </a:lnTo>
                <a:lnTo>
                  <a:pt x="72771" y="0"/>
                </a:lnTo>
                <a:close/>
              </a:path>
              <a:path w="999489" h="236220">
                <a:moveTo>
                  <a:pt x="112620" y="71500"/>
                </a:moveTo>
                <a:lnTo>
                  <a:pt x="54228" y="71500"/>
                </a:lnTo>
                <a:lnTo>
                  <a:pt x="145161" y="235966"/>
                </a:lnTo>
                <a:lnTo>
                  <a:pt x="202311" y="235966"/>
                </a:lnTo>
                <a:lnTo>
                  <a:pt x="202311" y="135128"/>
                </a:lnTo>
                <a:lnTo>
                  <a:pt x="148082" y="135128"/>
                </a:lnTo>
                <a:lnTo>
                  <a:pt x="112620" y="71500"/>
                </a:lnTo>
                <a:close/>
              </a:path>
              <a:path w="999489" h="236220">
                <a:moveTo>
                  <a:pt x="202311" y="0"/>
                </a:moveTo>
                <a:lnTo>
                  <a:pt x="148082" y="0"/>
                </a:lnTo>
                <a:lnTo>
                  <a:pt x="148082" y="135128"/>
                </a:lnTo>
                <a:lnTo>
                  <a:pt x="202311" y="135128"/>
                </a:lnTo>
                <a:lnTo>
                  <a:pt x="202311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0744" y="495554"/>
            <a:ext cx="419100" cy="236220"/>
          </a:xfrm>
          <a:custGeom>
            <a:avLst/>
            <a:gdLst/>
            <a:ahLst/>
            <a:cxnLst/>
            <a:rect l="l" t="t" r="r" b="b"/>
            <a:pathLst>
              <a:path w="419100" h="236220">
                <a:moveTo>
                  <a:pt x="0" y="0"/>
                </a:moveTo>
                <a:lnTo>
                  <a:pt x="195071" y="0"/>
                </a:lnTo>
                <a:lnTo>
                  <a:pt x="198754" y="0"/>
                </a:lnTo>
                <a:lnTo>
                  <a:pt x="262635" y="0"/>
                </a:lnTo>
                <a:lnTo>
                  <a:pt x="308863" y="84328"/>
                </a:lnTo>
                <a:lnTo>
                  <a:pt x="353440" y="0"/>
                </a:lnTo>
                <a:lnTo>
                  <a:pt x="418718" y="0"/>
                </a:lnTo>
                <a:lnTo>
                  <a:pt x="337311" y="137413"/>
                </a:lnTo>
                <a:lnTo>
                  <a:pt x="337311" y="235966"/>
                </a:lnTo>
                <a:lnTo>
                  <a:pt x="278002" y="235966"/>
                </a:lnTo>
                <a:lnTo>
                  <a:pt x="278002" y="140335"/>
                </a:lnTo>
                <a:lnTo>
                  <a:pt x="198754" y="6096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2" y="235966"/>
                </a:lnTo>
                <a:lnTo>
                  <a:pt x="69722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630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7" y="0"/>
                </a:lnTo>
                <a:lnTo>
                  <a:pt x="127127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7" y="194818"/>
                </a:lnTo>
                <a:lnTo>
                  <a:pt x="127127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9" y="194818"/>
                </a:lnTo>
                <a:lnTo>
                  <a:pt x="33909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5652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5" y="0"/>
                </a:lnTo>
                <a:lnTo>
                  <a:pt x="198755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9210" y="494665"/>
            <a:ext cx="204088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4755" y="60451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73913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7798" y="575944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087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798" y="492759"/>
            <a:ext cx="74295" cy="54610"/>
          </a:xfrm>
          <a:custGeom>
            <a:avLst/>
            <a:gdLst/>
            <a:ahLst/>
            <a:cxnLst/>
            <a:rect l="l" t="t" r="r" b="b"/>
            <a:pathLst>
              <a:path w="74295" h="54609">
                <a:moveTo>
                  <a:pt x="0" y="54610"/>
                </a:moveTo>
                <a:lnTo>
                  <a:pt x="73913" y="54610"/>
                </a:lnTo>
                <a:lnTo>
                  <a:pt x="73913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7798" y="46418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7798" y="435737"/>
            <a:ext cx="198120" cy="295910"/>
          </a:xfrm>
          <a:custGeom>
            <a:avLst/>
            <a:gdLst/>
            <a:ahLst/>
            <a:cxnLst/>
            <a:rect l="l" t="t" r="r" b="b"/>
            <a:pathLst>
              <a:path w="198120" h="295909">
                <a:moveTo>
                  <a:pt x="0" y="0"/>
                </a:moveTo>
                <a:lnTo>
                  <a:pt x="198120" y="0"/>
                </a:lnTo>
                <a:lnTo>
                  <a:pt x="198120" y="56387"/>
                </a:lnTo>
                <a:lnTo>
                  <a:pt x="73913" y="56387"/>
                </a:lnTo>
                <a:lnTo>
                  <a:pt x="73913" y="112140"/>
                </a:lnTo>
                <a:lnTo>
                  <a:pt x="188087" y="112140"/>
                </a:lnTo>
                <a:lnTo>
                  <a:pt x="188087" y="168655"/>
                </a:lnTo>
                <a:lnTo>
                  <a:pt x="73913" y="168655"/>
                </a:lnTo>
                <a:lnTo>
                  <a:pt x="73913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6907" y="489712"/>
            <a:ext cx="1976501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9105" y="435737"/>
            <a:ext cx="725170" cy="295910"/>
          </a:xfrm>
          <a:custGeom>
            <a:avLst/>
            <a:gdLst/>
            <a:ahLst/>
            <a:cxnLst/>
            <a:rect l="l" t="t" r="r" b="b"/>
            <a:pathLst>
              <a:path w="725170" h="295909">
                <a:moveTo>
                  <a:pt x="180975" y="0"/>
                </a:moveTo>
                <a:lnTo>
                  <a:pt x="99949" y="0"/>
                </a:lnTo>
                <a:lnTo>
                  <a:pt x="0" y="295783"/>
                </a:lnTo>
                <a:lnTo>
                  <a:pt x="74422" y="295783"/>
                </a:lnTo>
                <a:lnTo>
                  <a:pt x="92964" y="235330"/>
                </a:lnTo>
                <a:lnTo>
                  <a:pt x="260496" y="235330"/>
                </a:lnTo>
                <a:lnTo>
                  <a:pt x="242386" y="181737"/>
                </a:lnTo>
                <a:lnTo>
                  <a:pt x="109220" y="181737"/>
                </a:lnTo>
                <a:lnTo>
                  <a:pt x="139446" y="84200"/>
                </a:lnTo>
                <a:lnTo>
                  <a:pt x="209427" y="84200"/>
                </a:lnTo>
                <a:lnTo>
                  <a:pt x="180975" y="0"/>
                </a:lnTo>
                <a:close/>
              </a:path>
              <a:path w="725170" h="295909">
                <a:moveTo>
                  <a:pt x="260496" y="235330"/>
                </a:moveTo>
                <a:lnTo>
                  <a:pt x="185927" y="235330"/>
                </a:lnTo>
                <a:lnTo>
                  <a:pt x="204343" y="295783"/>
                </a:lnTo>
                <a:lnTo>
                  <a:pt x="280924" y="295783"/>
                </a:lnTo>
                <a:lnTo>
                  <a:pt x="260496" y="235330"/>
                </a:lnTo>
                <a:close/>
              </a:path>
              <a:path w="725170" h="295909">
                <a:moveTo>
                  <a:pt x="209427" y="84200"/>
                </a:moveTo>
                <a:lnTo>
                  <a:pt x="139446" y="84200"/>
                </a:lnTo>
                <a:lnTo>
                  <a:pt x="169672" y="181737"/>
                </a:lnTo>
                <a:lnTo>
                  <a:pt x="242386" y="181737"/>
                </a:lnTo>
                <a:lnTo>
                  <a:pt x="209427" y="84200"/>
                </a:lnTo>
                <a:close/>
              </a:path>
              <a:path w="725170" h="295909">
                <a:moveTo>
                  <a:pt x="425450" y="0"/>
                </a:moveTo>
                <a:lnTo>
                  <a:pt x="310642" y="0"/>
                </a:lnTo>
                <a:lnTo>
                  <a:pt x="310642" y="295783"/>
                </a:lnTo>
                <a:lnTo>
                  <a:pt x="384937" y="295783"/>
                </a:lnTo>
                <a:lnTo>
                  <a:pt x="384937" y="199009"/>
                </a:lnTo>
                <a:lnTo>
                  <a:pt x="423925" y="199009"/>
                </a:lnTo>
                <a:lnTo>
                  <a:pt x="469011" y="192277"/>
                </a:lnTo>
                <a:lnTo>
                  <a:pt x="507873" y="169037"/>
                </a:lnTo>
                <a:lnTo>
                  <a:pt x="527003" y="143763"/>
                </a:lnTo>
                <a:lnTo>
                  <a:pt x="384937" y="143763"/>
                </a:lnTo>
                <a:lnTo>
                  <a:pt x="384937" y="55117"/>
                </a:lnTo>
                <a:lnTo>
                  <a:pt x="531672" y="55117"/>
                </a:lnTo>
                <a:lnTo>
                  <a:pt x="529209" y="49149"/>
                </a:lnTo>
                <a:lnTo>
                  <a:pt x="503300" y="19430"/>
                </a:lnTo>
                <a:lnTo>
                  <a:pt x="459954" y="2571"/>
                </a:lnTo>
                <a:lnTo>
                  <a:pt x="437856" y="285"/>
                </a:lnTo>
                <a:lnTo>
                  <a:pt x="425450" y="0"/>
                </a:lnTo>
                <a:close/>
              </a:path>
              <a:path w="725170" h="295909">
                <a:moveTo>
                  <a:pt x="531672" y="55117"/>
                </a:moveTo>
                <a:lnTo>
                  <a:pt x="395477" y="55117"/>
                </a:lnTo>
                <a:lnTo>
                  <a:pt x="403316" y="55165"/>
                </a:lnTo>
                <a:lnTo>
                  <a:pt x="410273" y="55308"/>
                </a:lnTo>
                <a:lnTo>
                  <a:pt x="441705" y="61087"/>
                </a:lnTo>
                <a:lnTo>
                  <a:pt x="447294" y="63373"/>
                </a:lnTo>
                <a:lnTo>
                  <a:pt x="452120" y="67563"/>
                </a:lnTo>
                <a:lnTo>
                  <a:pt x="456056" y="73533"/>
                </a:lnTo>
                <a:lnTo>
                  <a:pt x="459994" y="79628"/>
                </a:lnTo>
                <a:lnTo>
                  <a:pt x="462025" y="86740"/>
                </a:lnTo>
                <a:lnTo>
                  <a:pt x="462025" y="104139"/>
                </a:lnTo>
                <a:lnTo>
                  <a:pt x="461137" y="111251"/>
                </a:lnTo>
                <a:lnTo>
                  <a:pt x="457580" y="121920"/>
                </a:lnTo>
                <a:lnTo>
                  <a:pt x="454151" y="127000"/>
                </a:lnTo>
                <a:lnTo>
                  <a:pt x="449072" y="131825"/>
                </a:lnTo>
                <a:lnTo>
                  <a:pt x="446786" y="134238"/>
                </a:lnTo>
                <a:lnTo>
                  <a:pt x="403733" y="143763"/>
                </a:lnTo>
                <a:lnTo>
                  <a:pt x="527003" y="143763"/>
                </a:lnTo>
                <a:lnTo>
                  <a:pt x="537946" y="103532"/>
                </a:lnTo>
                <a:lnTo>
                  <a:pt x="538352" y="93345"/>
                </a:lnTo>
                <a:lnTo>
                  <a:pt x="537781" y="80938"/>
                </a:lnTo>
                <a:lnTo>
                  <a:pt x="536067" y="69437"/>
                </a:lnTo>
                <a:lnTo>
                  <a:pt x="533209" y="58840"/>
                </a:lnTo>
                <a:lnTo>
                  <a:pt x="531672" y="55117"/>
                </a:lnTo>
                <a:close/>
              </a:path>
              <a:path w="725170" h="295909">
                <a:moveTo>
                  <a:pt x="724789" y="244093"/>
                </a:moveTo>
                <a:lnTo>
                  <a:pt x="565403" y="244093"/>
                </a:lnTo>
                <a:lnTo>
                  <a:pt x="565403" y="295783"/>
                </a:lnTo>
                <a:lnTo>
                  <a:pt x="724789" y="295783"/>
                </a:lnTo>
                <a:lnTo>
                  <a:pt x="724789" y="244093"/>
                </a:lnTo>
                <a:close/>
              </a:path>
              <a:path w="725170" h="295909">
                <a:moveTo>
                  <a:pt x="682244" y="51562"/>
                </a:moveTo>
                <a:lnTo>
                  <a:pt x="607949" y="51562"/>
                </a:lnTo>
                <a:lnTo>
                  <a:pt x="607949" y="244093"/>
                </a:lnTo>
                <a:lnTo>
                  <a:pt x="682244" y="244093"/>
                </a:lnTo>
                <a:lnTo>
                  <a:pt x="682244" y="51562"/>
                </a:lnTo>
                <a:close/>
              </a:path>
              <a:path w="725170" h="295909">
                <a:moveTo>
                  <a:pt x="724789" y="0"/>
                </a:moveTo>
                <a:lnTo>
                  <a:pt x="565403" y="0"/>
                </a:lnTo>
                <a:lnTo>
                  <a:pt x="565403" y="51562"/>
                </a:lnTo>
                <a:lnTo>
                  <a:pt x="724789" y="51562"/>
                </a:lnTo>
                <a:lnTo>
                  <a:pt x="724789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8325" y="519937"/>
            <a:ext cx="60960" cy="97790"/>
          </a:xfrm>
          <a:custGeom>
            <a:avLst/>
            <a:gdLst/>
            <a:ahLst/>
            <a:cxnLst/>
            <a:rect l="l" t="t" r="r" b="b"/>
            <a:pathLst>
              <a:path w="60959" h="97790">
                <a:moveTo>
                  <a:pt x="30225" y="0"/>
                </a:moveTo>
                <a:lnTo>
                  <a:pt x="0" y="97536"/>
                </a:lnTo>
                <a:lnTo>
                  <a:pt x="60451" y="97536"/>
                </a:lnTo>
                <a:lnTo>
                  <a:pt x="30225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3153" y="489966"/>
            <a:ext cx="78867" cy="9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44508" y="435737"/>
            <a:ext cx="159385" cy="295910"/>
          </a:xfrm>
          <a:custGeom>
            <a:avLst/>
            <a:gdLst/>
            <a:ahLst/>
            <a:cxnLst/>
            <a:rect l="l" t="t" r="r" b="b"/>
            <a:pathLst>
              <a:path w="159384" h="295909">
                <a:moveTo>
                  <a:pt x="0" y="0"/>
                </a:moveTo>
                <a:lnTo>
                  <a:pt x="159385" y="0"/>
                </a:lnTo>
                <a:lnTo>
                  <a:pt x="159385" y="51562"/>
                </a:lnTo>
                <a:lnTo>
                  <a:pt x="116840" y="51562"/>
                </a:lnTo>
                <a:lnTo>
                  <a:pt x="116840" y="244093"/>
                </a:lnTo>
                <a:lnTo>
                  <a:pt x="159385" y="244093"/>
                </a:lnTo>
                <a:lnTo>
                  <a:pt x="159385" y="295783"/>
                </a:lnTo>
                <a:lnTo>
                  <a:pt x="0" y="295783"/>
                </a:lnTo>
                <a:lnTo>
                  <a:pt x="0" y="244093"/>
                </a:lnTo>
                <a:lnTo>
                  <a:pt x="42545" y="244093"/>
                </a:lnTo>
                <a:lnTo>
                  <a:pt x="42545" y="51562"/>
                </a:lnTo>
                <a:lnTo>
                  <a:pt x="0" y="515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9746" y="435737"/>
            <a:ext cx="227965" cy="295910"/>
          </a:xfrm>
          <a:custGeom>
            <a:avLst/>
            <a:gdLst/>
            <a:ahLst/>
            <a:cxnLst/>
            <a:rect l="l" t="t" r="r" b="b"/>
            <a:pathLst>
              <a:path w="227965" h="295909">
                <a:moveTo>
                  <a:pt x="0" y="0"/>
                </a:moveTo>
                <a:lnTo>
                  <a:pt x="114807" y="0"/>
                </a:lnTo>
                <a:lnTo>
                  <a:pt x="127214" y="285"/>
                </a:lnTo>
                <a:lnTo>
                  <a:pt x="168102" y="7286"/>
                </a:lnTo>
                <a:lnTo>
                  <a:pt x="207518" y="32385"/>
                </a:lnTo>
                <a:lnTo>
                  <a:pt x="225425" y="69437"/>
                </a:lnTo>
                <a:lnTo>
                  <a:pt x="227710" y="93345"/>
                </a:lnTo>
                <a:lnTo>
                  <a:pt x="227304" y="103532"/>
                </a:lnTo>
                <a:lnTo>
                  <a:pt x="217491" y="141648"/>
                </a:lnTo>
                <a:lnTo>
                  <a:pt x="191643" y="173736"/>
                </a:lnTo>
                <a:lnTo>
                  <a:pt x="150495" y="194690"/>
                </a:lnTo>
                <a:lnTo>
                  <a:pt x="113283" y="199009"/>
                </a:lnTo>
                <a:lnTo>
                  <a:pt x="74295" y="199009"/>
                </a:lnTo>
                <a:lnTo>
                  <a:pt x="7429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9105" y="435737"/>
            <a:ext cx="281305" cy="295910"/>
          </a:xfrm>
          <a:custGeom>
            <a:avLst/>
            <a:gdLst/>
            <a:ahLst/>
            <a:cxnLst/>
            <a:rect l="l" t="t" r="r" b="b"/>
            <a:pathLst>
              <a:path w="281304" h="295909">
                <a:moveTo>
                  <a:pt x="99949" y="0"/>
                </a:moveTo>
                <a:lnTo>
                  <a:pt x="180975" y="0"/>
                </a:lnTo>
                <a:lnTo>
                  <a:pt x="280924" y="295783"/>
                </a:lnTo>
                <a:lnTo>
                  <a:pt x="204343" y="295783"/>
                </a:lnTo>
                <a:lnTo>
                  <a:pt x="185927" y="235330"/>
                </a:lnTo>
                <a:lnTo>
                  <a:pt x="92964" y="235330"/>
                </a:lnTo>
                <a:lnTo>
                  <a:pt x="74422" y="295783"/>
                </a:lnTo>
                <a:lnTo>
                  <a:pt x="0" y="295783"/>
                </a:lnTo>
                <a:lnTo>
                  <a:pt x="9994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0415" y="204215"/>
            <a:ext cx="740663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9120" y="309372"/>
            <a:ext cx="1414272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1828" y="204215"/>
            <a:ext cx="726948" cy="612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66815" y="309372"/>
            <a:ext cx="2386584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34883" y="204215"/>
            <a:ext cx="1232916" cy="612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340" y="1049904"/>
            <a:ext cx="5102860" cy="15506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330" dirty="0">
                <a:latin typeface="Arial"/>
                <a:cs typeface="Arial"/>
              </a:rPr>
              <a:t>Tạo </a:t>
            </a:r>
            <a:r>
              <a:rPr sz="3200" spc="-30" dirty="0">
                <a:latin typeface="Arial"/>
                <a:cs typeface="Arial"/>
              </a:rPr>
              <a:t>đối </a:t>
            </a:r>
            <a:r>
              <a:rPr sz="3200" spc="-135" dirty="0">
                <a:latin typeface="Arial"/>
                <a:cs typeface="Arial"/>
              </a:rPr>
              <a:t>tượng </a:t>
            </a:r>
            <a:r>
              <a:rPr sz="3200" spc="-100" dirty="0">
                <a:latin typeface="Arial"/>
                <a:cs typeface="Arial"/>
              </a:rPr>
              <a:t>db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context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800" spc="-120" dirty="0">
                <a:latin typeface="Arial"/>
                <a:cs typeface="Arial"/>
              </a:rPr>
              <a:t>var </a:t>
            </a:r>
            <a:r>
              <a:rPr sz="2800" spc="-95" dirty="0">
                <a:latin typeface="Arial"/>
                <a:cs typeface="Arial"/>
              </a:rPr>
              <a:t>db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b="1" spc="-165" dirty="0">
                <a:solidFill>
                  <a:srgbClr val="FF0000"/>
                </a:solidFill>
                <a:latin typeface="Trebuchet MS"/>
                <a:cs typeface="Trebuchet MS"/>
              </a:rPr>
              <a:t>new</a:t>
            </a:r>
            <a:r>
              <a:rPr sz="2800" b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150" dirty="0">
                <a:solidFill>
                  <a:srgbClr val="FF0000"/>
                </a:solidFill>
                <a:latin typeface="Trebuchet MS"/>
                <a:cs typeface="Trebuchet MS"/>
              </a:rPr>
              <a:t>EShopV10()</a:t>
            </a:r>
            <a:r>
              <a:rPr sz="2800" spc="-15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Thao </a:t>
            </a:r>
            <a:r>
              <a:rPr sz="3200" spc="-120" dirty="0">
                <a:latin typeface="Arial"/>
                <a:cs typeface="Arial"/>
              </a:rPr>
              <a:t>tác </a:t>
            </a:r>
            <a:r>
              <a:rPr sz="3200" spc="50" dirty="0">
                <a:latin typeface="Arial"/>
                <a:cs typeface="Arial"/>
              </a:rPr>
              <a:t>&amp; </a:t>
            </a:r>
            <a:r>
              <a:rPr sz="3200" spc="-10" dirty="0">
                <a:latin typeface="Arial"/>
                <a:cs typeface="Arial"/>
              </a:rPr>
              <a:t>truy </a:t>
            </a:r>
            <a:r>
              <a:rPr sz="3200" spc="-180" dirty="0">
                <a:latin typeface="Arial"/>
                <a:cs typeface="Arial"/>
              </a:rPr>
              <a:t>vấn </a:t>
            </a:r>
            <a:r>
              <a:rPr sz="3200" spc="-95" dirty="0">
                <a:latin typeface="Arial"/>
                <a:cs typeface="Arial"/>
              </a:rPr>
              <a:t>thực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thể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5125772"/>
            <a:ext cx="3072765" cy="10369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50" dirty="0">
                <a:latin typeface="Arial"/>
                <a:cs typeface="Arial"/>
              </a:rPr>
              <a:t>Lưu </a:t>
            </a:r>
            <a:r>
              <a:rPr sz="3200" spc="-285" dirty="0">
                <a:latin typeface="Arial"/>
                <a:cs typeface="Arial"/>
              </a:rPr>
              <a:t>sự </a:t>
            </a:r>
            <a:r>
              <a:rPr sz="3200" spc="-95" dirty="0">
                <a:latin typeface="Arial"/>
                <a:cs typeface="Arial"/>
              </a:rPr>
              <a:t>thay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đổi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800" spc="-135" dirty="0">
                <a:latin typeface="Arial"/>
                <a:cs typeface="Arial"/>
              </a:rPr>
              <a:t>db.</a:t>
            </a:r>
            <a:r>
              <a:rPr sz="2800" b="1" spc="-135" dirty="0">
                <a:solidFill>
                  <a:srgbClr val="FF0000"/>
                </a:solidFill>
                <a:latin typeface="Trebuchet MS"/>
                <a:cs typeface="Trebuchet MS"/>
              </a:rPr>
              <a:t>SaveChanges</a:t>
            </a:r>
            <a:r>
              <a:rPr sz="2800" spc="-135" dirty="0">
                <a:latin typeface="Arial"/>
                <a:cs typeface="Arial"/>
              </a:rPr>
              <a:t>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7250" y="2686050"/>
            <a:ext cx="7391400" cy="2552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3605" y="6237630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595" y="0"/>
                </a:moveTo>
                <a:lnTo>
                  <a:pt x="63119" y="63119"/>
                </a:lnTo>
                <a:lnTo>
                  <a:pt x="0" y="315569"/>
                </a:lnTo>
                <a:lnTo>
                  <a:pt x="31559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3600" y="3352800"/>
            <a:ext cx="2895600" cy="3200400"/>
          </a:xfrm>
          <a:custGeom>
            <a:avLst/>
            <a:gdLst/>
            <a:ahLst/>
            <a:cxnLst/>
            <a:rect l="l" t="t" r="r" b="b"/>
            <a:pathLst>
              <a:path w="2895600" h="3200400">
                <a:moveTo>
                  <a:pt x="2580004" y="3200400"/>
                </a:moveTo>
                <a:lnTo>
                  <a:pt x="2643124" y="2947949"/>
                </a:lnTo>
                <a:lnTo>
                  <a:pt x="2895600" y="2884830"/>
                </a:lnTo>
                <a:lnTo>
                  <a:pt x="2580004" y="3200400"/>
                </a:lnTo>
                <a:lnTo>
                  <a:pt x="0" y="3200400"/>
                </a:lnTo>
                <a:lnTo>
                  <a:pt x="0" y="0"/>
                </a:lnTo>
                <a:lnTo>
                  <a:pt x="2895600" y="0"/>
                </a:lnTo>
                <a:lnTo>
                  <a:pt x="2895600" y="288483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8641" y="434848"/>
            <a:ext cx="1756918" cy="301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6728" y="60451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73913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19770" y="575944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086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9770" y="492759"/>
            <a:ext cx="74295" cy="54610"/>
          </a:xfrm>
          <a:custGeom>
            <a:avLst/>
            <a:gdLst/>
            <a:ahLst/>
            <a:cxnLst/>
            <a:rect l="l" t="t" r="r" b="b"/>
            <a:pathLst>
              <a:path w="74295" h="54609">
                <a:moveTo>
                  <a:pt x="0" y="54610"/>
                </a:moveTo>
                <a:lnTo>
                  <a:pt x="73913" y="54610"/>
                </a:lnTo>
                <a:lnTo>
                  <a:pt x="73913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19770" y="46418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9770" y="435737"/>
            <a:ext cx="198120" cy="295910"/>
          </a:xfrm>
          <a:custGeom>
            <a:avLst/>
            <a:gdLst/>
            <a:ahLst/>
            <a:cxnLst/>
            <a:rect l="l" t="t" r="r" b="b"/>
            <a:pathLst>
              <a:path w="198120" h="295909">
                <a:moveTo>
                  <a:pt x="0" y="0"/>
                </a:moveTo>
                <a:lnTo>
                  <a:pt x="198120" y="0"/>
                </a:lnTo>
                <a:lnTo>
                  <a:pt x="198120" y="56387"/>
                </a:lnTo>
                <a:lnTo>
                  <a:pt x="73913" y="56387"/>
                </a:lnTo>
                <a:lnTo>
                  <a:pt x="73913" y="112140"/>
                </a:lnTo>
                <a:lnTo>
                  <a:pt x="188086" y="112140"/>
                </a:lnTo>
                <a:lnTo>
                  <a:pt x="188086" y="168655"/>
                </a:lnTo>
                <a:lnTo>
                  <a:pt x="73913" y="168655"/>
                </a:lnTo>
                <a:lnTo>
                  <a:pt x="73913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0243" y="491236"/>
            <a:ext cx="782955" cy="245110"/>
          </a:xfrm>
          <a:custGeom>
            <a:avLst/>
            <a:gdLst/>
            <a:ahLst/>
            <a:cxnLst/>
            <a:rect l="l" t="t" r="r" b="b"/>
            <a:pathLst>
              <a:path w="782954" h="245109">
                <a:moveTo>
                  <a:pt x="261492" y="4317"/>
                </a:moveTo>
                <a:lnTo>
                  <a:pt x="166497" y="4317"/>
                </a:lnTo>
                <a:lnTo>
                  <a:pt x="166497" y="240284"/>
                </a:lnTo>
                <a:lnTo>
                  <a:pt x="225425" y="240284"/>
                </a:lnTo>
                <a:lnTo>
                  <a:pt x="225425" y="153797"/>
                </a:lnTo>
                <a:lnTo>
                  <a:pt x="316277" y="153797"/>
                </a:lnTo>
                <a:lnTo>
                  <a:pt x="305307" y="139953"/>
                </a:lnTo>
                <a:lnTo>
                  <a:pt x="315071" y="134550"/>
                </a:lnTo>
                <a:lnTo>
                  <a:pt x="323786" y="128254"/>
                </a:lnTo>
                <a:lnTo>
                  <a:pt x="331454" y="121076"/>
                </a:lnTo>
                <a:lnTo>
                  <a:pt x="338074" y="113029"/>
                </a:lnTo>
                <a:lnTo>
                  <a:pt x="339122" y="111251"/>
                </a:lnTo>
                <a:lnTo>
                  <a:pt x="225425" y="111251"/>
                </a:lnTo>
                <a:lnTo>
                  <a:pt x="225425" y="47751"/>
                </a:lnTo>
                <a:lnTo>
                  <a:pt x="347182" y="47751"/>
                </a:lnTo>
                <a:lnTo>
                  <a:pt x="346033" y="44084"/>
                </a:lnTo>
                <a:lnTo>
                  <a:pt x="316372" y="13446"/>
                </a:lnTo>
                <a:lnTo>
                  <a:pt x="270992" y="4462"/>
                </a:lnTo>
                <a:lnTo>
                  <a:pt x="261492" y="4317"/>
                </a:lnTo>
                <a:close/>
              </a:path>
              <a:path w="782954" h="245109">
                <a:moveTo>
                  <a:pt x="316277" y="153797"/>
                </a:moveTo>
                <a:lnTo>
                  <a:pt x="246760" y="153797"/>
                </a:lnTo>
                <a:lnTo>
                  <a:pt x="312547" y="240284"/>
                </a:lnTo>
                <a:lnTo>
                  <a:pt x="384809" y="240284"/>
                </a:lnTo>
                <a:lnTo>
                  <a:pt x="316277" y="153797"/>
                </a:lnTo>
                <a:close/>
              </a:path>
              <a:path w="782954" h="245109">
                <a:moveTo>
                  <a:pt x="347182" y="47751"/>
                </a:moveTo>
                <a:lnTo>
                  <a:pt x="252095" y="47751"/>
                </a:lnTo>
                <a:lnTo>
                  <a:pt x="257682" y="47878"/>
                </a:lnTo>
                <a:lnTo>
                  <a:pt x="262254" y="48387"/>
                </a:lnTo>
                <a:lnTo>
                  <a:pt x="289305" y="70612"/>
                </a:lnTo>
                <a:lnTo>
                  <a:pt x="289305" y="83185"/>
                </a:lnTo>
                <a:lnTo>
                  <a:pt x="257682" y="110743"/>
                </a:lnTo>
                <a:lnTo>
                  <a:pt x="250698" y="111251"/>
                </a:lnTo>
                <a:lnTo>
                  <a:pt x="339122" y="111251"/>
                </a:lnTo>
                <a:lnTo>
                  <a:pt x="343408" y="103985"/>
                </a:lnTo>
                <a:lnTo>
                  <a:pt x="347218" y="93630"/>
                </a:lnTo>
                <a:lnTo>
                  <a:pt x="349503" y="81990"/>
                </a:lnTo>
                <a:lnTo>
                  <a:pt x="350265" y="69087"/>
                </a:lnTo>
                <a:lnTo>
                  <a:pt x="349791" y="59896"/>
                </a:lnTo>
                <a:lnTo>
                  <a:pt x="348376" y="51562"/>
                </a:lnTo>
                <a:lnTo>
                  <a:pt x="347182" y="47751"/>
                </a:lnTo>
                <a:close/>
              </a:path>
              <a:path w="782954" h="245109">
                <a:moveTo>
                  <a:pt x="713104" y="49275"/>
                </a:moveTo>
                <a:lnTo>
                  <a:pt x="653796" y="49275"/>
                </a:lnTo>
                <a:lnTo>
                  <a:pt x="653796" y="240284"/>
                </a:lnTo>
                <a:lnTo>
                  <a:pt x="713104" y="240284"/>
                </a:lnTo>
                <a:lnTo>
                  <a:pt x="713104" y="49275"/>
                </a:lnTo>
                <a:close/>
              </a:path>
              <a:path w="782954" h="245109">
                <a:moveTo>
                  <a:pt x="782827" y="4317"/>
                </a:moveTo>
                <a:lnTo>
                  <a:pt x="584073" y="4317"/>
                </a:lnTo>
                <a:lnTo>
                  <a:pt x="584073" y="49275"/>
                </a:lnTo>
                <a:lnTo>
                  <a:pt x="782827" y="49275"/>
                </a:lnTo>
                <a:lnTo>
                  <a:pt x="782827" y="4317"/>
                </a:lnTo>
                <a:close/>
              </a:path>
              <a:path w="782954" h="245109">
                <a:moveTo>
                  <a:pt x="127126" y="199136"/>
                </a:moveTo>
                <a:lnTo>
                  <a:pt x="0" y="199136"/>
                </a:lnTo>
                <a:lnTo>
                  <a:pt x="0" y="240284"/>
                </a:lnTo>
                <a:lnTo>
                  <a:pt x="127126" y="240284"/>
                </a:lnTo>
                <a:lnTo>
                  <a:pt x="127126" y="199136"/>
                </a:lnTo>
                <a:close/>
              </a:path>
              <a:path w="782954" h="245109">
                <a:moveTo>
                  <a:pt x="93217" y="45465"/>
                </a:moveTo>
                <a:lnTo>
                  <a:pt x="33908" y="45465"/>
                </a:lnTo>
                <a:lnTo>
                  <a:pt x="33908" y="199136"/>
                </a:lnTo>
                <a:lnTo>
                  <a:pt x="93217" y="199136"/>
                </a:lnTo>
                <a:lnTo>
                  <a:pt x="93217" y="45465"/>
                </a:lnTo>
                <a:close/>
              </a:path>
              <a:path w="782954" h="245109">
                <a:moveTo>
                  <a:pt x="127126" y="4317"/>
                </a:moveTo>
                <a:lnTo>
                  <a:pt x="0" y="4317"/>
                </a:lnTo>
                <a:lnTo>
                  <a:pt x="0" y="45465"/>
                </a:lnTo>
                <a:lnTo>
                  <a:pt x="127126" y="45465"/>
                </a:lnTo>
                <a:lnTo>
                  <a:pt x="127126" y="4317"/>
                </a:lnTo>
                <a:close/>
              </a:path>
              <a:path w="782954" h="245109">
                <a:moveTo>
                  <a:pt x="395350" y="170179"/>
                </a:moveTo>
                <a:lnTo>
                  <a:pt x="389889" y="170179"/>
                </a:lnTo>
                <a:lnTo>
                  <a:pt x="389889" y="226313"/>
                </a:lnTo>
                <a:lnTo>
                  <a:pt x="427989" y="239394"/>
                </a:lnTo>
                <a:lnTo>
                  <a:pt x="475614" y="244601"/>
                </a:lnTo>
                <a:lnTo>
                  <a:pt x="497947" y="243266"/>
                </a:lnTo>
                <a:lnTo>
                  <a:pt x="535372" y="232546"/>
                </a:lnTo>
                <a:lnTo>
                  <a:pt x="569139" y="201422"/>
                </a:lnTo>
                <a:lnTo>
                  <a:pt x="475996" y="201422"/>
                </a:lnTo>
                <a:lnTo>
                  <a:pt x="465828" y="200921"/>
                </a:lnTo>
                <a:lnTo>
                  <a:pt x="423961" y="188896"/>
                </a:lnTo>
                <a:lnTo>
                  <a:pt x="404427" y="177276"/>
                </a:lnTo>
                <a:lnTo>
                  <a:pt x="395350" y="170179"/>
                </a:lnTo>
                <a:close/>
              </a:path>
              <a:path w="782954" h="245109">
                <a:moveTo>
                  <a:pt x="489457" y="0"/>
                </a:moveTo>
                <a:lnTo>
                  <a:pt x="450929" y="5143"/>
                </a:lnTo>
                <a:lnTo>
                  <a:pt x="407092" y="31573"/>
                </a:lnTo>
                <a:lnTo>
                  <a:pt x="391286" y="74167"/>
                </a:lnTo>
                <a:lnTo>
                  <a:pt x="392045" y="85933"/>
                </a:lnTo>
                <a:lnTo>
                  <a:pt x="410124" y="122826"/>
                </a:lnTo>
                <a:lnTo>
                  <a:pt x="448565" y="143045"/>
                </a:lnTo>
                <a:lnTo>
                  <a:pt x="474882" y="149514"/>
                </a:lnTo>
                <a:lnTo>
                  <a:pt x="481441" y="150971"/>
                </a:lnTo>
                <a:lnTo>
                  <a:pt x="517525" y="170687"/>
                </a:lnTo>
                <a:lnTo>
                  <a:pt x="517525" y="181863"/>
                </a:lnTo>
                <a:lnTo>
                  <a:pt x="516127" y="186054"/>
                </a:lnTo>
                <a:lnTo>
                  <a:pt x="510412" y="192531"/>
                </a:lnTo>
                <a:lnTo>
                  <a:pt x="506856" y="195072"/>
                </a:lnTo>
                <a:lnTo>
                  <a:pt x="502792" y="196850"/>
                </a:lnTo>
                <a:lnTo>
                  <a:pt x="499363" y="198500"/>
                </a:lnTo>
                <a:lnTo>
                  <a:pt x="494918" y="199643"/>
                </a:lnTo>
                <a:lnTo>
                  <a:pt x="489330" y="200278"/>
                </a:lnTo>
                <a:lnTo>
                  <a:pt x="483870" y="201040"/>
                </a:lnTo>
                <a:lnTo>
                  <a:pt x="479298" y="201422"/>
                </a:lnTo>
                <a:lnTo>
                  <a:pt x="569139" y="201422"/>
                </a:lnTo>
                <a:lnTo>
                  <a:pt x="571166" y="198310"/>
                </a:lnTo>
                <a:lnTo>
                  <a:pt x="576367" y="183312"/>
                </a:lnTo>
                <a:lnTo>
                  <a:pt x="578103" y="166624"/>
                </a:lnTo>
                <a:lnTo>
                  <a:pt x="577343" y="154932"/>
                </a:lnTo>
                <a:lnTo>
                  <a:pt x="559272" y="119929"/>
                </a:lnTo>
                <a:lnTo>
                  <a:pt x="521207" y="100202"/>
                </a:lnTo>
                <a:lnTo>
                  <a:pt x="505967" y="96265"/>
                </a:lnTo>
                <a:lnTo>
                  <a:pt x="490981" y="92710"/>
                </a:lnTo>
                <a:lnTo>
                  <a:pt x="454025" y="77850"/>
                </a:lnTo>
                <a:lnTo>
                  <a:pt x="451865" y="73025"/>
                </a:lnTo>
                <a:lnTo>
                  <a:pt x="451865" y="62864"/>
                </a:lnTo>
                <a:lnTo>
                  <a:pt x="453262" y="59181"/>
                </a:lnTo>
                <a:lnTo>
                  <a:pt x="458597" y="52577"/>
                </a:lnTo>
                <a:lnTo>
                  <a:pt x="461772" y="50037"/>
                </a:lnTo>
                <a:lnTo>
                  <a:pt x="465454" y="48387"/>
                </a:lnTo>
                <a:lnTo>
                  <a:pt x="470026" y="46227"/>
                </a:lnTo>
                <a:lnTo>
                  <a:pt x="474345" y="44830"/>
                </a:lnTo>
                <a:lnTo>
                  <a:pt x="482600" y="43306"/>
                </a:lnTo>
                <a:lnTo>
                  <a:pt x="487299" y="42925"/>
                </a:lnTo>
                <a:lnTo>
                  <a:pt x="568705" y="42925"/>
                </a:lnTo>
                <a:lnTo>
                  <a:pt x="568705" y="15875"/>
                </a:lnTo>
                <a:lnTo>
                  <a:pt x="531367" y="4317"/>
                </a:lnTo>
                <a:lnTo>
                  <a:pt x="500006" y="263"/>
                </a:lnTo>
                <a:lnTo>
                  <a:pt x="489457" y="0"/>
                </a:lnTo>
                <a:close/>
              </a:path>
              <a:path w="782954" h="245109">
                <a:moveTo>
                  <a:pt x="568705" y="42925"/>
                </a:moveTo>
                <a:lnTo>
                  <a:pt x="492505" y="42925"/>
                </a:lnTo>
                <a:lnTo>
                  <a:pt x="502382" y="43422"/>
                </a:lnTo>
                <a:lnTo>
                  <a:pt x="512175" y="44894"/>
                </a:lnTo>
                <a:lnTo>
                  <a:pt x="548862" y="59340"/>
                </a:lnTo>
                <a:lnTo>
                  <a:pt x="563499" y="69723"/>
                </a:lnTo>
                <a:lnTo>
                  <a:pt x="568705" y="69723"/>
                </a:lnTo>
                <a:lnTo>
                  <a:pt x="568705" y="42925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5668" y="538987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0"/>
                </a:moveTo>
                <a:lnTo>
                  <a:pt x="0" y="63500"/>
                </a:lnTo>
                <a:lnTo>
                  <a:pt x="17017" y="63500"/>
                </a:lnTo>
                <a:lnTo>
                  <a:pt x="25273" y="63500"/>
                </a:lnTo>
                <a:lnTo>
                  <a:pt x="32257" y="62991"/>
                </a:lnTo>
                <a:lnTo>
                  <a:pt x="37973" y="61975"/>
                </a:lnTo>
                <a:lnTo>
                  <a:pt x="43814" y="60960"/>
                </a:lnTo>
                <a:lnTo>
                  <a:pt x="63880" y="35433"/>
                </a:lnTo>
                <a:lnTo>
                  <a:pt x="63880" y="28828"/>
                </a:lnTo>
                <a:lnTo>
                  <a:pt x="63880" y="22860"/>
                </a:lnTo>
                <a:lnTo>
                  <a:pt x="36829" y="635"/>
                </a:lnTo>
                <a:lnTo>
                  <a:pt x="32257" y="126"/>
                </a:lnTo>
                <a:lnTo>
                  <a:pt x="26670" y="0"/>
                </a:lnTo>
                <a:lnTo>
                  <a:pt x="1981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24316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6740" y="495554"/>
            <a:ext cx="218440" cy="236220"/>
          </a:xfrm>
          <a:custGeom>
            <a:avLst/>
            <a:gdLst/>
            <a:ahLst/>
            <a:cxnLst/>
            <a:rect l="l" t="t" r="r" b="b"/>
            <a:pathLst>
              <a:path w="218440" h="236220">
                <a:moveTo>
                  <a:pt x="0" y="0"/>
                </a:moveTo>
                <a:lnTo>
                  <a:pt x="94995" y="0"/>
                </a:lnTo>
                <a:lnTo>
                  <a:pt x="104495" y="144"/>
                </a:lnTo>
                <a:lnTo>
                  <a:pt x="143255" y="6223"/>
                </a:lnTo>
                <a:lnTo>
                  <a:pt x="176275" y="33147"/>
                </a:lnTo>
                <a:lnTo>
                  <a:pt x="183768" y="64770"/>
                </a:lnTo>
                <a:lnTo>
                  <a:pt x="183006" y="77672"/>
                </a:lnTo>
                <a:lnTo>
                  <a:pt x="164957" y="116758"/>
                </a:lnTo>
                <a:lnTo>
                  <a:pt x="138810" y="135636"/>
                </a:lnTo>
                <a:lnTo>
                  <a:pt x="218312" y="235966"/>
                </a:lnTo>
                <a:lnTo>
                  <a:pt x="146050" y="235966"/>
                </a:lnTo>
                <a:lnTo>
                  <a:pt x="80263" y="149479"/>
                </a:lnTo>
                <a:lnTo>
                  <a:pt x="58927" y="149479"/>
                </a:lnTo>
                <a:lnTo>
                  <a:pt x="58927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0243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0132" y="491236"/>
            <a:ext cx="188595" cy="245110"/>
          </a:xfrm>
          <a:custGeom>
            <a:avLst/>
            <a:gdLst/>
            <a:ahLst/>
            <a:cxnLst/>
            <a:rect l="l" t="t" r="r" b="b"/>
            <a:pathLst>
              <a:path w="188595" h="245109">
                <a:moveTo>
                  <a:pt x="99568" y="0"/>
                </a:moveTo>
                <a:lnTo>
                  <a:pt x="141477" y="4317"/>
                </a:lnTo>
                <a:lnTo>
                  <a:pt x="178816" y="15875"/>
                </a:lnTo>
                <a:lnTo>
                  <a:pt x="178816" y="69723"/>
                </a:lnTo>
                <a:lnTo>
                  <a:pt x="173609" y="69723"/>
                </a:lnTo>
                <a:lnTo>
                  <a:pt x="166659" y="64317"/>
                </a:lnTo>
                <a:lnTo>
                  <a:pt x="158972" y="59340"/>
                </a:lnTo>
                <a:lnTo>
                  <a:pt x="122285" y="44894"/>
                </a:lnTo>
                <a:lnTo>
                  <a:pt x="102616" y="42925"/>
                </a:lnTo>
                <a:lnTo>
                  <a:pt x="97409" y="42925"/>
                </a:lnTo>
                <a:lnTo>
                  <a:pt x="92710" y="43306"/>
                </a:lnTo>
                <a:lnTo>
                  <a:pt x="88646" y="44068"/>
                </a:lnTo>
                <a:lnTo>
                  <a:pt x="84455" y="44830"/>
                </a:lnTo>
                <a:lnTo>
                  <a:pt x="80137" y="46227"/>
                </a:lnTo>
                <a:lnTo>
                  <a:pt x="75565" y="48387"/>
                </a:lnTo>
                <a:lnTo>
                  <a:pt x="71882" y="50037"/>
                </a:lnTo>
                <a:lnTo>
                  <a:pt x="68707" y="52577"/>
                </a:lnTo>
                <a:lnTo>
                  <a:pt x="66040" y="55879"/>
                </a:lnTo>
                <a:lnTo>
                  <a:pt x="63373" y="59181"/>
                </a:lnTo>
                <a:lnTo>
                  <a:pt x="61975" y="62864"/>
                </a:lnTo>
                <a:lnTo>
                  <a:pt x="61975" y="67055"/>
                </a:lnTo>
                <a:lnTo>
                  <a:pt x="61975" y="73025"/>
                </a:lnTo>
                <a:lnTo>
                  <a:pt x="101092" y="92710"/>
                </a:lnTo>
                <a:lnTo>
                  <a:pt x="108712" y="94487"/>
                </a:lnTo>
                <a:lnTo>
                  <a:pt x="116077" y="96265"/>
                </a:lnTo>
                <a:lnTo>
                  <a:pt x="123444" y="97916"/>
                </a:lnTo>
                <a:lnTo>
                  <a:pt x="131318" y="100202"/>
                </a:lnTo>
                <a:lnTo>
                  <a:pt x="169382" y="119929"/>
                </a:lnTo>
                <a:lnTo>
                  <a:pt x="187453" y="154932"/>
                </a:lnTo>
                <a:lnTo>
                  <a:pt x="188214" y="166624"/>
                </a:lnTo>
                <a:lnTo>
                  <a:pt x="186477" y="183312"/>
                </a:lnTo>
                <a:lnTo>
                  <a:pt x="160527" y="223138"/>
                </a:lnTo>
                <a:lnTo>
                  <a:pt x="108057" y="243266"/>
                </a:lnTo>
                <a:lnTo>
                  <a:pt x="85725" y="244601"/>
                </a:lnTo>
                <a:lnTo>
                  <a:pt x="72604" y="244270"/>
                </a:lnTo>
                <a:lnTo>
                  <a:pt x="28057" y="236583"/>
                </a:lnTo>
                <a:lnTo>
                  <a:pt x="0" y="226313"/>
                </a:lnTo>
                <a:lnTo>
                  <a:pt x="0" y="170179"/>
                </a:lnTo>
                <a:lnTo>
                  <a:pt x="5461" y="170179"/>
                </a:lnTo>
                <a:lnTo>
                  <a:pt x="14537" y="177276"/>
                </a:lnTo>
                <a:lnTo>
                  <a:pt x="24066" y="183515"/>
                </a:lnTo>
                <a:lnTo>
                  <a:pt x="65627" y="199421"/>
                </a:lnTo>
                <a:lnTo>
                  <a:pt x="86106" y="201422"/>
                </a:lnTo>
                <a:lnTo>
                  <a:pt x="89408" y="201422"/>
                </a:lnTo>
                <a:lnTo>
                  <a:pt x="93980" y="201040"/>
                </a:lnTo>
                <a:lnTo>
                  <a:pt x="99441" y="200278"/>
                </a:lnTo>
                <a:lnTo>
                  <a:pt x="105028" y="199643"/>
                </a:lnTo>
                <a:lnTo>
                  <a:pt x="109474" y="198500"/>
                </a:lnTo>
                <a:lnTo>
                  <a:pt x="112902" y="196850"/>
                </a:lnTo>
                <a:lnTo>
                  <a:pt x="116967" y="195072"/>
                </a:lnTo>
                <a:lnTo>
                  <a:pt x="120523" y="192531"/>
                </a:lnTo>
                <a:lnTo>
                  <a:pt x="123317" y="189356"/>
                </a:lnTo>
                <a:lnTo>
                  <a:pt x="126238" y="186054"/>
                </a:lnTo>
                <a:lnTo>
                  <a:pt x="127635" y="181863"/>
                </a:lnTo>
                <a:lnTo>
                  <a:pt x="127635" y="176529"/>
                </a:lnTo>
                <a:lnTo>
                  <a:pt x="127635" y="170687"/>
                </a:lnTo>
                <a:lnTo>
                  <a:pt x="104013" y="154050"/>
                </a:lnTo>
                <a:lnTo>
                  <a:pt x="97895" y="152475"/>
                </a:lnTo>
                <a:lnTo>
                  <a:pt x="91551" y="150971"/>
                </a:lnTo>
                <a:lnTo>
                  <a:pt x="84992" y="149514"/>
                </a:lnTo>
                <a:lnTo>
                  <a:pt x="78232" y="148081"/>
                </a:lnTo>
                <a:lnTo>
                  <a:pt x="71491" y="146561"/>
                </a:lnTo>
                <a:lnTo>
                  <a:pt x="29098" y="129746"/>
                </a:lnTo>
                <a:lnTo>
                  <a:pt x="4413" y="96662"/>
                </a:lnTo>
                <a:lnTo>
                  <a:pt x="1397" y="74167"/>
                </a:lnTo>
                <a:lnTo>
                  <a:pt x="3157" y="58382"/>
                </a:lnTo>
                <a:lnTo>
                  <a:pt x="29464" y="20574"/>
                </a:lnTo>
                <a:lnTo>
                  <a:pt x="79416" y="1285"/>
                </a:lnTo>
                <a:lnTo>
                  <a:pt x="9956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3559" y="204215"/>
            <a:ext cx="798576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0176" y="309372"/>
            <a:ext cx="1886712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43800" y="204215"/>
            <a:ext cx="726948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28788" y="309372"/>
            <a:ext cx="1190244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1827" y="3598741"/>
            <a:ext cx="2531999" cy="2497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5269" y="1219200"/>
            <a:ext cx="2440940" cy="2133600"/>
          </a:xfrm>
          <a:custGeom>
            <a:avLst/>
            <a:gdLst/>
            <a:ahLst/>
            <a:cxnLst/>
            <a:rect l="l" t="t" r="r" b="b"/>
            <a:pathLst>
              <a:path w="2440940" h="2133600">
                <a:moveTo>
                  <a:pt x="1374013" y="0"/>
                </a:moveTo>
                <a:lnTo>
                  <a:pt x="1374013" y="320039"/>
                </a:lnTo>
                <a:lnTo>
                  <a:pt x="0" y="320039"/>
                </a:lnTo>
                <a:lnTo>
                  <a:pt x="0" y="1813560"/>
                </a:lnTo>
                <a:lnTo>
                  <a:pt x="1374013" y="1813560"/>
                </a:lnTo>
                <a:lnTo>
                  <a:pt x="1374013" y="2133600"/>
                </a:lnTo>
                <a:lnTo>
                  <a:pt x="2440813" y="1066800"/>
                </a:lnTo>
                <a:lnTo>
                  <a:pt x="1374013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5269" y="1219200"/>
            <a:ext cx="2440940" cy="2133600"/>
          </a:xfrm>
          <a:custGeom>
            <a:avLst/>
            <a:gdLst/>
            <a:ahLst/>
            <a:cxnLst/>
            <a:rect l="l" t="t" r="r" b="b"/>
            <a:pathLst>
              <a:path w="2440940" h="2133600">
                <a:moveTo>
                  <a:pt x="0" y="320039"/>
                </a:moveTo>
                <a:lnTo>
                  <a:pt x="1374013" y="320039"/>
                </a:lnTo>
                <a:lnTo>
                  <a:pt x="1374013" y="0"/>
                </a:lnTo>
                <a:lnTo>
                  <a:pt x="2440813" y="1066800"/>
                </a:lnTo>
                <a:lnTo>
                  <a:pt x="1374013" y="2133600"/>
                </a:lnTo>
                <a:lnTo>
                  <a:pt x="1374013" y="1813560"/>
                </a:lnTo>
                <a:lnTo>
                  <a:pt x="0" y="1813560"/>
                </a:lnTo>
                <a:lnTo>
                  <a:pt x="0" y="320039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41066" y="2073020"/>
            <a:ext cx="607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80" dirty="0">
                <a:latin typeface="Arial"/>
                <a:cs typeface="Arial"/>
              </a:rPr>
              <a:t>C</a:t>
            </a:r>
            <a:r>
              <a:rPr sz="2200" spc="-204" dirty="0">
                <a:latin typeface="Arial"/>
                <a:cs typeface="Arial"/>
              </a:rPr>
              <a:t>o</a:t>
            </a:r>
            <a:r>
              <a:rPr sz="2200" spc="-110" dirty="0"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15033" y="1675764"/>
            <a:ext cx="1220470" cy="1220470"/>
          </a:xfrm>
          <a:custGeom>
            <a:avLst/>
            <a:gdLst/>
            <a:ahLst/>
            <a:cxnLst/>
            <a:rect l="l" t="t" r="r" b="b"/>
            <a:pathLst>
              <a:path w="1220470" h="1220470">
                <a:moveTo>
                  <a:pt x="610235" y="0"/>
                </a:moveTo>
                <a:lnTo>
                  <a:pt x="562541" y="1835"/>
                </a:lnTo>
                <a:lnTo>
                  <a:pt x="515851" y="7252"/>
                </a:lnTo>
                <a:lnTo>
                  <a:pt x="470302" y="16114"/>
                </a:lnTo>
                <a:lnTo>
                  <a:pt x="426029" y="28287"/>
                </a:lnTo>
                <a:lnTo>
                  <a:pt x="383168" y="43633"/>
                </a:lnTo>
                <a:lnTo>
                  <a:pt x="341854" y="62018"/>
                </a:lnTo>
                <a:lnTo>
                  <a:pt x="302222" y="83307"/>
                </a:lnTo>
                <a:lnTo>
                  <a:pt x="264409" y="107363"/>
                </a:lnTo>
                <a:lnTo>
                  <a:pt x="228549" y="134050"/>
                </a:lnTo>
                <a:lnTo>
                  <a:pt x="194779" y="163234"/>
                </a:lnTo>
                <a:lnTo>
                  <a:pt x="163234" y="194779"/>
                </a:lnTo>
                <a:lnTo>
                  <a:pt x="134050" y="228549"/>
                </a:lnTo>
                <a:lnTo>
                  <a:pt x="107363" y="264409"/>
                </a:lnTo>
                <a:lnTo>
                  <a:pt x="83307" y="302222"/>
                </a:lnTo>
                <a:lnTo>
                  <a:pt x="62018" y="341854"/>
                </a:lnTo>
                <a:lnTo>
                  <a:pt x="43633" y="383168"/>
                </a:lnTo>
                <a:lnTo>
                  <a:pt x="28287" y="426029"/>
                </a:lnTo>
                <a:lnTo>
                  <a:pt x="16114" y="470302"/>
                </a:lnTo>
                <a:lnTo>
                  <a:pt x="7252" y="515851"/>
                </a:lnTo>
                <a:lnTo>
                  <a:pt x="1835" y="562541"/>
                </a:lnTo>
                <a:lnTo>
                  <a:pt x="0" y="610235"/>
                </a:lnTo>
                <a:lnTo>
                  <a:pt x="1835" y="657928"/>
                </a:lnTo>
                <a:lnTo>
                  <a:pt x="7252" y="704618"/>
                </a:lnTo>
                <a:lnTo>
                  <a:pt x="16114" y="750167"/>
                </a:lnTo>
                <a:lnTo>
                  <a:pt x="28287" y="794440"/>
                </a:lnTo>
                <a:lnTo>
                  <a:pt x="43633" y="837301"/>
                </a:lnTo>
                <a:lnTo>
                  <a:pt x="62018" y="878615"/>
                </a:lnTo>
                <a:lnTo>
                  <a:pt x="83307" y="918247"/>
                </a:lnTo>
                <a:lnTo>
                  <a:pt x="107363" y="956060"/>
                </a:lnTo>
                <a:lnTo>
                  <a:pt x="134050" y="991920"/>
                </a:lnTo>
                <a:lnTo>
                  <a:pt x="163234" y="1025690"/>
                </a:lnTo>
                <a:lnTo>
                  <a:pt x="194779" y="1057235"/>
                </a:lnTo>
                <a:lnTo>
                  <a:pt x="228549" y="1086419"/>
                </a:lnTo>
                <a:lnTo>
                  <a:pt x="264409" y="1113106"/>
                </a:lnTo>
                <a:lnTo>
                  <a:pt x="302222" y="1137162"/>
                </a:lnTo>
                <a:lnTo>
                  <a:pt x="341854" y="1158451"/>
                </a:lnTo>
                <a:lnTo>
                  <a:pt x="383168" y="1176836"/>
                </a:lnTo>
                <a:lnTo>
                  <a:pt x="426029" y="1192182"/>
                </a:lnTo>
                <a:lnTo>
                  <a:pt x="470302" y="1204355"/>
                </a:lnTo>
                <a:lnTo>
                  <a:pt x="515851" y="1213217"/>
                </a:lnTo>
                <a:lnTo>
                  <a:pt x="562541" y="1218634"/>
                </a:lnTo>
                <a:lnTo>
                  <a:pt x="610235" y="1220470"/>
                </a:lnTo>
                <a:lnTo>
                  <a:pt x="657911" y="1218634"/>
                </a:lnTo>
                <a:lnTo>
                  <a:pt x="704585" y="1213217"/>
                </a:lnTo>
                <a:lnTo>
                  <a:pt x="750120" y="1204355"/>
                </a:lnTo>
                <a:lnTo>
                  <a:pt x="794380" y="1192182"/>
                </a:lnTo>
                <a:lnTo>
                  <a:pt x="837230" y="1176836"/>
                </a:lnTo>
                <a:lnTo>
                  <a:pt x="878535" y="1158451"/>
                </a:lnTo>
                <a:lnTo>
                  <a:pt x="918158" y="1137162"/>
                </a:lnTo>
                <a:lnTo>
                  <a:pt x="955964" y="1113106"/>
                </a:lnTo>
                <a:lnTo>
                  <a:pt x="991817" y="1086419"/>
                </a:lnTo>
                <a:lnTo>
                  <a:pt x="1025581" y="1057235"/>
                </a:lnTo>
                <a:lnTo>
                  <a:pt x="1057121" y="1025690"/>
                </a:lnTo>
                <a:lnTo>
                  <a:pt x="1086302" y="991920"/>
                </a:lnTo>
                <a:lnTo>
                  <a:pt x="1112986" y="956060"/>
                </a:lnTo>
                <a:lnTo>
                  <a:pt x="1137040" y="918247"/>
                </a:lnTo>
                <a:lnTo>
                  <a:pt x="1158327" y="878615"/>
                </a:lnTo>
                <a:lnTo>
                  <a:pt x="1176711" y="837301"/>
                </a:lnTo>
                <a:lnTo>
                  <a:pt x="1192056" y="794440"/>
                </a:lnTo>
                <a:lnTo>
                  <a:pt x="1204228" y="750167"/>
                </a:lnTo>
                <a:lnTo>
                  <a:pt x="1213090" y="704618"/>
                </a:lnTo>
                <a:lnTo>
                  <a:pt x="1218507" y="657928"/>
                </a:lnTo>
                <a:lnTo>
                  <a:pt x="1220342" y="610235"/>
                </a:lnTo>
                <a:lnTo>
                  <a:pt x="1218507" y="562541"/>
                </a:lnTo>
                <a:lnTo>
                  <a:pt x="1213090" y="515851"/>
                </a:lnTo>
                <a:lnTo>
                  <a:pt x="1204228" y="470302"/>
                </a:lnTo>
                <a:lnTo>
                  <a:pt x="1192056" y="426029"/>
                </a:lnTo>
                <a:lnTo>
                  <a:pt x="1176711" y="383168"/>
                </a:lnTo>
                <a:lnTo>
                  <a:pt x="1158327" y="341854"/>
                </a:lnTo>
                <a:lnTo>
                  <a:pt x="1137040" y="302222"/>
                </a:lnTo>
                <a:lnTo>
                  <a:pt x="1112986" y="264409"/>
                </a:lnTo>
                <a:lnTo>
                  <a:pt x="1086302" y="228549"/>
                </a:lnTo>
                <a:lnTo>
                  <a:pt x="1057121" y="194779"/>
                </a:lnTo>
                <a:lnTo>
                  <a:pt x="1025581" y="163234"/>
                </a:lnTo>
                <a:lnTo>
                  <a:pt x="991817" y="134050"/>
                </a:lnTo>
                <a:lnTo>
                  <a:pt x="955964" y="107363"/>
                </a:lnTo>
                <a:lnTo>
                  <a:pt x="918158" y="83307"/>
                </a:lnTo>
                <a:lnTo>
                  <a:pt x="878535" y="62018"/>
                </a:lnTo>
                <a:lnTo>
                  <a:pt x="837230" y="43633"/>
                </a:lnTo>
                <a:lnTo>
                  <a:pt x="794380" y="28287"/>
                </a:lnTo>
                <a:lnTo>
                  <a:pt x="750120" y="16114"/>
                </a:lnTo>
                <a:lnTo>
                  <a:pt x="704585" y="7252"/>
                </a:lnTo>
                <a:lnTo>
                  <a:pt x="657911" y="1835"/>
                </a:lnTo>
                <a:lnTo>
                  <a:pt x="610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5033" y="1675764"/>
            <a:ext cx="1220470" cy="1220470"/>
          </a:xfrm>
          <a:custGeom>
            <a:avLst/>
            <a:gdLst/>
            <a:ahLst/>
            <a:cxnLst/>
            <a:rect l="l" t="t" r="r" b="b"/>
            <a:pathLst>
              <a:path w="1220470" h="1220470">
                <a:moveTo>
                  <a:pt x="0" y="610235"/>
                </a:moveTo>
                <a:lnTo>
                  <a:pt x="1835" y="562541"/>
                </a:lnTo>
                <a:lnTo>
                  <a:pt x="7252" y="515851"/>
                </a:lnTo>
                <a:lnTo>
                  <a:pt x="16114" y="470302"/>
                </a:lnTo>
                <a:lnTo>
                  <a:pt x="28287" y="426029"/>
                </a:lnTo>
                <a:lnTo>
                  <a:pt x="43633" y="383168"/>
                </a:lnTo>
                <a:lnTo>
                  <a:pt x="62018" y="341854"/>
                </a:lnTo>
                <a:lnTo>
                  <a:pt x="83307" y="302222"/>
                </a:lnTo>
                <a:lnTo>
                  <a:pt x="107363" y="264409"/>
                </a:lnTo>
                <a:lnTo>
                  <a:pt x="134050" y="228549"/>
                </a:lnTo>
                <a:lnTo>
                  <a:pt x="163234" y="194779"/>
                </a:lnTo>
                <a:lnTo>
                  <a:pt x="194779" y="163234"/>
                </a:lnTo>
                <a:lnTo>
                  <a:pt x="228549" y="134050"/>
                </a:lnTo>
                <a:lnTo>
                  <a:pt x="264409" y="107363"/>
                </a:lnTo>
                <a:lnTo>
                  <a:pt x="302222" y="83307"/>
                </a:lnTo>
                <a:lnTo>
                  <a:pt x="341854" y="62018"/>
                </a:lnTo>
                <a:lnTo>
                  <a:pt x="383168" y="43633"/>
                </a:lnTo>
                <a:lnTo>
                  <a:pt x="426029" y="28287"/>
                </a:lnTo>
                <a:lnTo>
                  <a:pt x="470302" y="16114"/>
                </a:lnTo>
                <a:lnTo>
                  <a:pt x="515851" y="7252"/>
                </a:lnTo>
                <a:lnTo>
                  <a:pt x="562541" y="1835"/>
                </a:lnTo>
                <a:lnTo>
                  <a:pt x="610235" y="0"/>
                </a:lnTo>
                <a:lnTo>
                  <a:pt x="657911" y="1835"/>
                </a:lnTo>
                <a:lnTo>
                  <a:pt x="704585" y="7252"/>
                </a:lnTo>
                <a:lnTo>
                  <a:pt x="750120" y="16114"/>
                </a:lnTo>
                <a:lnTo>
                  <a:pt x="794380" y="28287"/>
                </a:lnTo>
                <a:lnTo>
                  <a:pt x="837230" y="43633"/>
                </a:lnTo>
                <a:lnTo>
                  <a:pt x="878535" y="62018"/>
                </a:lnTo>
                <a:lnTo>
                  <a:pt x="918158" y="83307"/>
                </a:lnTo>
                <a:lnTo>
                  <a:pt x="955964" y="107363"/>
                </a:lnTo>
                <a:lnTo>
                  <a:pt x="991817" y="134050"/>
                </a:lnTo>
                <a:lnTo>
                  <a:pt x="1025581" y="163234"/>
                </a:lnTo>
                <a:lnTo>
                  <a:pt x="1057121" y="194779"/>
                </a:lnTo>
                <a:lnTo>
                  <a:pt x="1086302" y="228549"/>
                </a:lnTo>
                <a:lnTo>
                  <a:pt x="1112986" y="264409"/>
                </a:lnTo>
                <a:lnTo>
                  <a:pt x="1137040" y="302222"/>
                </a:lnTo>
                <a:lnTo>
                  <a:pt x="1158327" y="341854"/>
                </a:lnTo>
                <a:lnTo>
                  <a:pt x="1176711" y="383168"/>
                </a:lnTo>
                <a:lnTo>
                  <a:pt x="1192056" y="426029"/>
                </a:lnTo>
                <a:lnTo>
                  <a:pt x="1204228" y="470302"/>
                </a:lnTo>
                <a:lnTo>
                  <a:pt x="1213090" y="515851"/>
                </a:lnTo>
                <a:lnTo>
                  <a:pt x="1218507" y="562541"/>
                </a:lnTo>
                <a:lnTo>
                  <a:pt x="1220342" y="610235"/>
                </a:lnTo>
                <a:lnTo>
                  <a:pt x="1218507" y="657928"/>
                </a:lnTo>
                <a:lnTo>
                  <a:pt x="1213090" y="704618"/>
                </a:lnTo>
                <a:lnTo>
                  <a:pt x="1204228" y="750167"/>
                </a:lnTo>
                <a:lnTo>
                  <a:pt x="1192056" y="794440"/>
                </a:lnTo>
                <a:lnTo>
                  <a:pt x="1176711" y="837301"/>
                </a:lnTo>
                <a:lnTo>
                  <a:pt x="1158327" y="878615"/>
                </a:lnTo>
                <a:lnTo>
                  <a:pt x="1137040" y="918247"/>
                </a:lnTo>
                <a:lnTo>
                  <a:pt x="1112986" y="956060"/>
                </a:lnTo>
                <a:lnTo>
                  <a:pt x="1086302" y="991920"/>
                </a:lnTo>
                <a:lnTo>
                  <a:pt x="1057121" y="1025690"/>
                </a:lnTo>
                <a:lnTo>
                  <a:pt x="1025581" y="1057235"/>
                </a:lnTo>
                <a:lnTo>
                  <a:pt x="991817" y="1086419"/>
                </a:lnTo>
                <a:lnTo>
                  <a:pt x="955964" y="1113106"/>
                </a:lnTo>
                <a:lnTo>
                  <a:pt x="918158" y="1137162"/>
                </a:lnTo>
                <a:lnTo>
                  <a:pt x="878535" y="1158451"/>
                </a:lnTo>
                <a:lnTo>
                  <a:pt x="837230" y="1176836"/>
                </a:lnTo>
                <a:lnTo>
                  <a:pt x="794380" y="1192182"/>
                </a:lnTo>
                <a:lnTo>
                  <a:pt x="750120" y="1204355"/>
                </a:lnTo>
                <a:lnTo>
                  <a:pt x="704585" y="1213217"/>
                </a:lnTo>
                <a:lnTo>
                  <a:pt x="657911" y="1218634"/>
                </a:lnTo>
                <a:lnTo>
                  <a:pt x="610235" y="1220470"/>
                </a:lnTo>
                <a:lnTo>
                  <a:pt x="562541" y="1218634"/>
                </a:lnTo>
                <a:lnTo>
                  <a:pt x="515851" y="1213217"/>
                </a:lnTo>
                <a:lnTo>
                  <a:pt x="470302" y="1204355"/>
                </a:lnTo>
                <a:lnTo>
                  <a:pt x="426029" y="1192182"/>
                </a:lnTo>
                <a:lnTo>
                  <a:pt x="383168" y="1176836"/>
                </a:lnTo>
                <a:lnTo>
                  <a:pt x="341854" y="1158451"/>
                </a:lnTo>
                <a:lnTo>
                  <a:pt x="302222" y="1137162"/>
                </a:lnTo>
                <a:lnTo>
                  <a:pt x="264409" y="1113106"/>
                </a:lnTo>
                <a:lnTo>
                  <a:pt x="228549" y="1086419"/>
                </a:lnTo>
                <a:lnTo>
                  <a:pt x="194779" y="1057235"/>
                </a:lnTo>
                <a:lnTo>
                  <a:pt x="163234" y="1025690"/>
                </a:lnTo>
                <a:lnTo>
                  <a:pt x="134050" y="991920"/>
                </a:lnTo>
                <a:lnTo>
                  <a:pt x="107363" y="956060"/>
                </a:lnTo>
                <a:lnTo>
                  <a:pt x="83307" y="918247"/>
                </a:lnTo>
                <a:lnTo>
                  <a:pt x="62018" y="878615"/>
                </a:lnTo>
                <a:lnTo>
                  <a:pt x="43633" y="837301"/>
                </a:lnTo>
                <a:lnTo>
                  <a:pt x="28287" y="794440"/>
                </a:lnTo>
                <a:lnTo>
                  <a:pt x="16114" y="750167"/>
                </a:lnTo>
                <a:lnTo>
                  <a:pt x="7252" y="704618"/>
                </a:lnTo>
                <a:lnTo>
                  <a:pt x="1835" y="657928"/>
                </a:lnTo>
                <a:lnTo>
                  <a:pt x="0" y="61023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831594" y="1760931"/>
            <a:ext cx="3867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75" dirty="0">
                <a:solidFill>
                  <a:srgbClr val="FFFFFF"/>
                </a:solidFill>
              </a:rPr>
              <a:t>1</a:t>
            </a:r>
            <a:endParaRPr sz="5600"/>
          </a:p>
        </p:txBody>
      </p:sp>
      <p:sp>
        <p:nvSpPr>
          <p:cNvPr id="27" name="object 27"/>
          <p:cNvSpPr/>
          <p:nvPr/>
        </p:nvSpPr>
        <p:spPr>
          <a:xfrm>
            <a:off x="5288153" y="1219200"/>
            <a:ext cx="2440940" cy="2133600"/>
          </a:xfrm>
          <a:custGeom>
            <a:avLst/>
            <a:gdLst/>
            <a:ahLst/>
            <a:cxnLst/>
            <a:rect l="l" t="t" r="r" b="b"/>
            <a:pathLst>
              <a:path w="2440940" h="2133600">
                <a:moveTo>
                  <a:pt x="1374013" y="0"/>
                </a:moveTo>
                <a:lnTo>
                  <a:pt x="1374013" y="320039"/>
                </a:lnTo>
                <a:lnTo>
                  <a:pt x="0" y="320039"/>
                </a:lnTo>
                <a:lnTo>
                  <a:pt x="0" y="1813560"/>
                </a:lnTo>
                <a:lnTo>
                  <a:pt x="1374013" y="1813560"/>
                </a:lnTo>
                <a:lnTo>
                  <a:pt x="1374013" y="2133600"/>
                </a:lnTo>
                <a:lnTo>
                  <a:pt x="2440813" y="1066800"/>
                </a:lnTo>
                <a:lnTo>
                  <a:pt x="1374013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8153" y="1219200"/>
            <a:ext cx="2440940" cy="2133600"/>
          </a:xfrm>
          <a:custGeom>
            <a:avLst/>
            <a:gdLst/>
            <a:ahLst/>
            <a:cxnLst/>
            <a:rect l="l" t="t" r="r" b="b"/>
            <a:pathLst>
              <a:path w="2440940" h="2133600">
                <a:moveTo>
                  <a:pt x="0" y="320039"/>
                </a:moveTo>
                <a:lnTo>
                  <a:pt x="1374013" y="320039"/>
                </a:lnTo>
                <a:lnTo>
                  <a:pt x="1374013" y="0"/>
                </a:lnTo>
                <a:lnTo>
                  <a:pt x="2440813" y="1066800"/>
                </a:lnTo>
                <a:lnTo>
                  <a:pt x="1374013" y="2133600"/>
                </a:lnTo>
                <a:lnTo>
                  <a:pt x="1374013" y="1813560"/>
                </a:lnTo>
                <a:lnTo>
                  <a:pt x="0" y="1813560"/>
                </a:lnTo>
                <a:lnTo>
                  <a:pt x="0" y="320039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66840" y="2073020"/>
            <a:ext cx="1080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77917" y="1675764"/>
            <a:ext cx="1220470" cy="1220470"/>
          </a:xfrm>
          <a:custGeom>
            <a:avLst/>
            <a:gdLst/>
            <a:ahLst/>
            <a:cxnLst/>
            <a:rect l="l" t="t" r="r" b="b"/>
            <a:pathLst>
              <a:path w="1220470" h="1220470">
                <a:moveTo>
                  <a:pt x="610235" y="0"/>
                </a:moveTo>
                <a:lnTo>
                  <a:pt x="562541" y="1835"/>
                </a:lnTo>
                <a:lnTo>
                  <a:pt x="515851" y="7252"/>
                </a:lnTo>
                <a:lnTo>
                  <a:pt x="470302" y="16114"/>
                </a:lnTo>
                <a:lnTo>
                  <a:pt x="426029" y="28287"/>
                </a:lnTo>
                <a:lnTo>
                  <a:pt x="383168" y="43633"/>
                </a:lnTo>
                <a:lnTo>
                  <a:pt x="341854" y="62018"/>
                </a:lnTo>
                <a:lnTo>
                  <a:pt x="302222" y="83307"/>
                </a:lnTo>
                <a:lnTo>
                  <a:pt x="264409" y="107363"/>
                </a:lnTo>
                <a:lnTo>
                  <a:pt x="228549" y="134050"/>
                </a:lnTo>
                <a:lnTo>
                  <a:pt x="194779" y="163234"/>
                </a:lnTo>
                <a:lnTo>
                  <a:pt x="163234" y="194779"/>
                </a:lnTo>
                <a:lnTo>
                  <a:pt x="134050" y="228549"/>
                </a:lnTo>
                <a:lnTo>
                  <a:pt x="107363" y="264409"/>
                </a:lnTo>
                <a:lnTo>
                  <a:pt x="83307" y="302222"/>
                </a:lnTo>
                <a:lnTo>
                  <a:pt x="62018" y="341854"/>
                </a:lnTo>
                <a:lnTo>
                  <a:pt x="43633" y="383168"/>
                </a:lnTo>
                <a:lnTo>
                  <a:pt x="28287" y="426029"/>
                </a:lnTo>
                <a:lnTo>
                  <a:pt x="16114" y="470302"/>
                </a:lnTo>
                <a:lnTo>
                  <a:pt x="7252" y="515851"/>
                </a:lnTo>
                <a:lnTo>
                  <a:pt x="1835" y="562541"/>
                </a:lnTo>
                <a:lnTo>
                  <a:pt x="0" y="610235"/>
                </a:lnTo>
                <a:lnTo>
                  <a:pt x="1835" y="657928"/>
                </a:lnTo>
                <a:lnTo>
                  <a:pt x="7252" y="704618"/>
                </a:lnTo>
                <a:lnTo>
                  <a:pt x="16114" y="750167"/>
                </a:lnTo>
                <a:lnTo>
                  <a:pt x="28287" y="794440"/>
                </a:lnTo>
                <a:lnTo>
                  <a:pt x="43633" y="837301"/>
                </a:lnTo>
                <a:lnTo>
                  <a:pt x="62018" y="878615"/>
                </a:lnTo>
                <a:lnTo>
                  <a:pt x="83307" y="918247"/>
                </a:lnTo>
                <a:lnTo>
                  <a:pt x="107363" y="956060"/>
                </a:lnTo>
                <a:lnTo>
                  <a:pt x="134050" y="991920"/>
                </a:lnTo>
                <a:lnTo>
                  <a:pt x="163234" y="1025690"/>
                </a:lnTo>
                <a:lnTo>
                  <a:pt x="194779" y="1057235"/>
                </a:lnTo>
                <a:lnTo>
                  <a:pt x="228549" y="1086419"/>
                </a:lnTo>
                <a:lnTo>
                  <a:pt x="264409" y="1113106"/>
                </a:lnTo>
                <a:lnTo>
                  <a:pt x="302222" y="1137162"/>
                </a:lnTo>
                <a:lnTo>
                  <a:pt x="341854" y="1158451"/>
                </a:lnTo>
                <a:lnTo>
                  <a:pt x="383168" y="1176836"/>
                </a:lnTo>
                <a:lnTo>
                  <a:pt x="426029" y="1192182"/>
                </a:lnTo>
                <a:lnTo>
                  <a:pt x="470302" y="1204355"/>
                </a:lnTo>
                <a:lnTo>
                  <a:pt x="515851" y="1213217"/>
                </a:lnTo>
                <a:lnTo>
                  <a:pt x="562541" y="1218634"/>
                </a:lnTo>
                <a:lnTo>
                  <a:pt x="610235" y="1220470"/>
                </a:lnTo>
                <a:lnTo>
                  <a:pt x="657928" y="1218634"/>
                </a:lnTo>
                <a:lnTo>
                  <a:pt x="704618" y="1213217"/>
                </a:lnTo>
                <a:lnTo>
                  <a:pt x="750167" y="1204355"/>
                </a:lnTo>
                <a:lnTo>
                  <a:pt x="794440" y="1192182"/>
                </a:lnTo>
                <a:lnTo>
                  <a:pt x="837301" y="1176836"/>
                </a:lnTo>
                <a:lnTo>
                  <a:pt x="878615" y="1158451"/>
                </a:lnTo>
                <a:lnTo>
                  <a:pt x="918247" y="1137162"/>
                </a:lnTo>
                <a:lnTo>
                  <a:pt x="956060" y="1113106"/>
                </a:lnTo>
                <a:lnTo>
                  <a:pt x="991920" y="1086419"/>
                </a:lnTo>
                <a:lnTo>
                  <a:pt x="1025690" y="1057235"/>
                </a:lnTo>
                <a:lnTo>
                  <a:pt x="1057235" y="1025690"/>
                </a:lnTo>
                <a:lnTo>
                  <a:pt x="1086419" y="991920"/>
                </a:lnTo>
                <a:lnTo>
                  <a:pt x="1113106" y="956060"/>
                </a:lnTo>
                <a:lnTo>
                  <a:pt x="1137162" y="918247"/>
                </a:lnTo>
                <a:lnTo>
                  <a:pt x="1158451" y="878615"/>
                </a:lnTo>
                <a:lnTo>
                  <a:pt x="1176836" y="837301"/>
                </a:lnTo>
                <a:lnTo>
                  <a:pt x="1192182" y="794440"/>
                </a:lnTo>
                <a:lnTo>
                  <a:pt x="1204355" y="750167"/>
                </a:lnTo>
                <a:lnTo>
                  <a:pt x="1213217" y="704618"/>
                </a:lnTo>
                <a:lnTo>
                  <a:pt x="1218634" y="657928"/>
                </a:lnTo>
                <a:lnTo>
                  <a:pt x="1220470" y="610235"/>
                </a:lnTo>
                <a:lnTo>
                  <a:pt x="1218634" y="562541"/>
                </a:lnTo>
                <a:lnTo>
                  <a:pt x="1213217" y="515851"/>
                </a:lnTo>
                <a:lnTo>
                  <a:pt x="1204355" y="470302"/>
                </a:lnTo>
                <a:lnTo>
                  <a:pt x="1192182" y="426029"/>
                </a:lnTo>
                <a:lnTo>
                  <a:pt x="1176836" y="383168"/>
                </a:lnTo>
                <a:lnTo>
                  <a:pt x="1158451" y="341854"/>
                </a:lnTo>
                <a:lnTo>
                  <a:pt x="1137162" y="302222"/>
                </a:lnTo>
                <a:lnTo>
                  <a:pt x="1113106" y="264409"/>
                </a:lnTo>
                <a:lnTo>
                  <a:pt x="1086419" y="228549"/>
                </a:lnTo>
                <a:lnTo>
                  <a:pt x="1057235" y="194779"/>
                </a:lnTo>
                <a:lnTo>
                  <a:pt x="1025690" y="163234"/>
                </a:lnTo>
                <a:lnTo>
                  <a:pt x="991920" y="134050"/>
                </a:lnTo>
                <a:lnTo>
                  <a:pt x="956060" y="107363"/>
                </a:lnTo>
                <a:lnTo>
                  <a:pt x="918247" y="83307"/>
                </a:lnTo>
                <a:lnTo>
                  <a:pt x="878615" y="62018"/>
                </a:lnTo>
                <a:lnTo>
                  <a:pt x="837301" y="43633"/>
                </a:lnTo>
                <a:lnTo>
                  <a:pt x="794440" y="28287"/>
                </a:lnTo>
                <a:lnTo>
                  <a:pt x="750167" y="16114"/>
                </a:lnTo>
                <a:lnTo>
                  <a:pt x="704618" y="7252"/>
                </a:lnTo>
                <a:lnTo>
                  <a:pt x="657928" y="1835"/>
                </a:lnTo>
                <a:lnTo>
                  <a:pt x="610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7917" y="1675764"/>
            <a:ext cx="1220470" cy="1220470"/>
          </a:xfrm>
          <a:custGeom>
            <a:avLst/>
            <a:gdLst/>
            <a:ahLst/>
            <a:cxnLst/>
            <a:rect l="l" t="t" r="r" b="b"/>
            <a:pathLst>
              <a:path w="1220470" h="1220470">
                <a:moveTo>
                  <a:pt x="0" y="610235"/>
                </a:moveTo>
                <a:lnTo>
                  <a:pt x="1835" y="562541"/>
                </a:lnTo>
                <a:lnTo>
                  <a:pt x="7252" y="515851"/>
                </a:lnTo>
                <a:lnTo>
                  <a:pt x="16114" y="470302"/>
                </a:lnTo>
                <a:lnTo>
                  <a:pt x="28287" y="426029"/>
                </a:lnTo>
                <a:lnTo>
                  <a:pt x="43633" y="383168"/>
                </a:lnTo>
                <a:lnTo>
                  <a:pt x="62018" y="341854"/>
                </a:lnTo>
                <a:lnTo>
                  <a:pt x="83307" y="302222"/>
                </a:lnTo>
                <a:lnTo>
                  <a:pt x="107363" y="264409"/>
                </a:lnTo>
                <a:lnTo>
                  <a:pt x="134050" y="228549"/>
                </a:lnTo>
                <a:lnTo>
                  <a:pt x="163234" y="194779"/>
                </a:lnTo>
                <a:lnTo>
                  <a:pt x="194779" y="163234"/>
                </a:lnTo>
                <a:lnTo>
                  <a:pt x="228549" y="134050"/>
                </a:lnTo>
                <a:lnTo>
                  <a:pt x="264409" y="107363"/>
                </a:lnTo>
                <a:lnTo>
                  <a:pt x="302222" y="83307"/>
                </a:lnTo>
                <a:lnTo>
                  <a:pt x="341854" y="62018"/>
                </a:lnTo>
                <a:lnTo>
                  <a:pt x="383168" y="43633"/>
                </a:lnTo>
                <a:lnTo>
                  <a:pt x="426029" y="28287"/>
                </a:lnTo>
                <a:lnTo>
                  <a:pt x="470302" y="16114"/>
                </a:lnTo>
                <a:lnTo>
                  <a:pt x="515851" y="7252"/>
                </a:lnTo>
                <a:lnTo>
                  <a:pt x="562541" y="1835"/>
                </a:lnTo>
                <a:lnTo>
                  <a:pt x="610235" y="0"/>
                </a:lnTo>
                <a:lnTo>
                  <a:pt x="657928" y="1835"/>
                </a:lnTo>
                <a:lnTo>
                  <a:pt x="704618" y="7252"/>
                </a:lnTo>
                <a:lnTo>
                  <a:pt x="750167" y="16114"/>
                </a:lnTo>
                <a:lnTo>
                  <a:pt x="794440" y="28287"/>
                </a:lnTo>
                <a:lnTo>
                  <a:pt x="837301" y="43633"/>
                </a:lnTo>
                <a:lnTo>
                  <a:pt x="878615" y="62018"/>
                </a:lnTo>
                <a:lnTo>
                  <a:pt x="918247" y="83307"/>
                </a:lnTo>
                <a:lnTo>
                  <a:pt x="956060" y="107363"/>
                </a:lnTo>
                <a:lnTo>
                  <a:pt x="991920" y="134050"/>
                </a:lnTo>
                <a:lnTo>
                  <a:pt x="1025690" y="163234"/>
                </a:lnTo>
                <a:lnTo>
                  <a:pt x="1057235" y="194779"/>
                </a:lnTo>
                <a:lnTo>
                  <a:pt x="1086419" y="228549"/>
                </a:lnTo>
                <a:lnTo>
                  <a:pt x="1113106" y="264409"/>
                </a:lnTo>
                <a:lnTo>
                  <a:pt x="1137162" y="302222"/>
                </a:lnTo>
                <a:lnTo>
                  <a:pt x="1158451" y="341854"/>
                </a:lnTo>
                <a:lnTo>
                  <a:pt x="1176836" y="383168"/>
                </a:lnTo>
                <a:lnTo>
                  <a:pt x="1192182" y="426029"/>
                </a:lnTo>
                <a:lnTo>
                  <a:pt x="1204355" y="470302"/>
                </a:lnTo>
                <a:lnTo>
                  <a:pt x="1213217" y="515851"/>
                </a:lnTo>
                <a:lnTo>
                  <a:pt x="1218634" y="562541"/>
                </a:lnTo>
                <a:lnTo>
                  <a:pt x="1220470" y="610235"/>
                </a:lnTo>
                <a:lnTo>
                  <a:pt x="1218634" y="657928"/>
                </a:lnTo>
                <a:lnTo>
                  <a:pt x="1213217" y="704618"/>
                </a:lnTo>
                <a:lnTo>
                  <a:pt x="1204355" y="750167"/>
                </a:lnTo>
                <a:lnTo>
                  <a:pt x="1192182" y="794440"/>
                </a:lnTo>
                <a:lnTo>
                  <a:pt x="1176836" y="837301"/>
                </a:lnTo>
                <a:lnTo>
                  <a:pt x="1158451" y="878615"/>
                </a:lnTo>
                <a:lnTo>
                  <a:pt x="1137162" y="918247"/>
                </a:lnTo>
                <a:lnTo>
                  <a:pt x="1113106" y="956060"/>
                </a:lnTo>
                <a:lnTo>
                  <a:pt x="1086419" y="991920"/>
                </a:lnTo>
                <a:lnTo>
                  <a:pt x="1057235" y="1025690"/>
                </a:lnTo>
                <a:lnTo>
                  <a:pt x="1025690" y="1057235"/>
                </a:lnTo>
                <a:lnTo>
                  <a:pt x="991920" y="1086419"/>
                </a:lnTo>
                <a:lnTo>
                  <a:pt x="956060" y="1113106"/>
                </a:lnTo>
                <a:lnTo>
                  <a:pt x="918247" y="1137162"/>
                </a:lnTo>
                <a:lnTo>
                  <a:pt x="878615" y="1158451"/>
                </a:lnTo>
                <a:lnTo>
                  <a:pt x="837301" y="1176836"/>
                </a:lnTo>
                <a:lnTo>
                  <a:pt x="794440" y="1192182"/>
                </a:lnTo>
                <a:lnTo>
                  <a:pt x="750167" y="1204355"/>
                </a:lnTo>
                <a:lnTo>
                  <a:pt x="704618" y="1213217"/>
                </a:lnTo>
                <a:lnTo>
                  <a:pt x="657928" y="1218634"/>
                </a:lnTo>
                <a:lnTo>
                  <a:pt x="610235" y="1220470"/>
                </a:lnTo>
                <a:lnTo>
                  <a:pt x="562541" y="1218634"/>
                </a:lnTo>
                <a:lnTo>
                  <a:pt x="515851" y="1213217"/>
                </a:lnTo>
                <a:lnTo>
                  <a:pt x="470302" y="1204355"/>
                </a:lnTo>
                <a:lnTo>
                  <a:pt x="426029" y="1192182"/>
                </a:lnTo>
                <a:lnTo>
                  <a:pt x="383168" y="1176836"/>
                </a:lnTo>
                <a:lnTo>
                  <a:pt x="341854" y="1158451"/>
                </a:lnTo>
                <a:lnTo>
                  <a:pt x="302222" y="1137162"/>
                </a:lnTo>
                <a:lnTo>
                  <a:pt x="264409" y="1113106"/>
                </a:lnTo>
                <a:lnTo>
                  <a:pt x="228549" y="1086419"/>
                </a:lnTo>
                <a:lnTo>
                  <a:pt x="194779" y="1057235"/>
                </a:lnTo>
                <a:lnTo>
                  <a:pt x="163234" y="1025690"/>
                </a:lnTo>
                <a:lnTo>
                  <a:pt x="134050" y="991920"/>
                </a:lnTo>
                <a:lnTo>
                  <a:pt x="107363" y="956060"/>
                </a:lnTo>
                <a:lnTo>
                  <a:pt x="83307" y="918247"/>
                </a:lnTo>
                <a:lnTo>
                  <a:pt x="62018" y="878615"/>
                </a:lnTo>
                <a:lnTo>
                  <a:pt x="43633" y="837301"/>
                </a:lnTo>
                <a:lnTo>
                  <a:pt x="28287" y="794440"/>
                </a:lnTo>
                <a:lnTo>
                  <a:pt x="16114" y="750167"/>
                </a:lnTo>
                <a:lnTo>
                  <a:pt x="7252" y="704618"/>
                </a:lnTo>
                <a:lnTo>
                  <a:pt x="1835" y="657928"/>
                </a:lnTo>
                <a:lnTo>
                  <a:pt x="0" y="61023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95113" y="1760931"/>
            <a:ext cx="3867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7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3400" y="3352800"/>
            <a:ext cx="2895600" cy="3200400"/>
          </a:xfrm>
          <a:custGeom>
            <a:avLst/>
            <a:gdLst/>
            <a:ahLst/>
            <a:cxnLst/>
            <a:rect l="l" t="t" r="r" b="b"/>
            <a:pathLst>
              <a:path w="2895600" h="3200400">
                <a:moveTo>
                  <a:pt x="2895600" y="0"/>
                </a:moveTo>
                <a:lnTo>
                  <a:pt x="0" y="0"/>
                </a:lnTo>
                <a:lnTo>
                  <a:pt x="0" y="3200400"/>
                </a:lnTo>
                <a:lnTo>
                  <a:pt x="2580005" y="3200400"/>
                </a:lnTo>
                <a:lnTo>
                  <a:pt x="2895600" y="288483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3404" y="6237630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594" y="0"/>
                </a:moveTo>
                <a:lnTo>
                  <a:pt x="63118" y="63119"/>
                </a:lnTo>
                <a:lnTo>
                  <a:pt x="0" y="315569"/>
                </a:lnTo>
                <a:lnTo>
                  <a:pt x="31559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400" y="3352800"/>
            <a:ext cx="2895600" cy="3200400"/>
          </a:xfrm>
          <a:custGeom>
            <a:avLst/>
            <a:gdLst/>
            <a:ahLst/>
            <a:cxnLst/>
            <a:rect l="l" t="t" r="r" b="b"/>
            <a:pathLst>
              <a:path w="2895600" h="3200400">
                <a:moveTo>
                  <a:pt x="2580005" y="3200400"/>
                </a:moveTo>
                <a:lnTo>
                  <a:pt x="2643124" y="2947949"/>
                </a:lnTo>
                <a:lnTo>
                  <a:pt x="2895600" y="2884830"/>
                </a:lnTo>
                <a:lnTo>
                  <a:pt x="2580005" y="3200400"/>
                </a:lnTo>
                <a:lnTo>
                  <a:pt x="0" y="3200400"/>
                </a:lnTo>
                <a:lnTo>
                  <a:pt x="0" y="0"/>
                </a:lnTo>
                <a:lnTo>
                  <a:pt x="2895600" y="0"/>
                </a:lnTo>
                <a:lnTo>
                  <a:pt x="2895600" y="288483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2140" y="3533647"/>
            <a:ext cx="22205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50" dirty="0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100" dirty="0">
                <a:latin typeface="Arial"/>
                <a:cs typeface="Arial"/>
              </a:rPr>
              <a:t>Category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75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95" dirty="0"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75" dirty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65" dirty="0">
                <a:latin typeface="Arial"/>
                <a:cs typeface="Arial"/>
              </a:rPr>
              <a:t>OrderDetail</a:t>
            </a:r>
            <a:endParaRPr sz="1800">
              <a:latin typeface="Arial"/>
              <a:cs typeface="Arial"/>
            </a:endParaRPr>
          </a:p>
          <a:p>
            <a:pPr marL="216535" indent="-203835">
              <a:lnSpc>
                <a:spcPct val="100000"/>
              </a:lnSpc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114" dirty="0">
                <a:latin typeface="Arial"/>
                <a:cs typeface="Arial"/>
              </a:rPr>
              <a:t>Database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125" dirty="0">
                <a:latin typeface="Arial"/>
                <a:cs typeface="Arial"/>
              </a:rPr>
              <a:t>EShopDbContext</a:t>
            </a:r>
            <a:endParaRPr sz="1800">
              <a:latin typeface="Arial"/>
              <a:cs typeface="Arial"/>
            </a:endParaRPr>
          </a:p>
          <a:p>
            <a:pPr marL="650240" lvl="1" indent="-180340">
              <a:lnSpc>
                <a:spcPct val="100000"/>
              </a:lnSpc>
              <a:buSzPct val="94444"/>
              <a:buFont typeface="Wingdings"/>
              <a:buChar char=""/>
              <a:tabLst>
                <a:tab pos="650875" algn="l"/>
              </a:tabLst>
            </a:pPr>
            <a:r>
              <a:rPr sz="1800" spc="-80" dirty="0">
                <a:latin typeface="Arial"/>
                <a:cs typeface="Arial"/>
              </a:rPr>
              <a:t>Web.config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143000"/>
            <a:ext cx="487680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837" y="1138174"/>
            <a:ext cx="4886325" cy="2314575"/>
          </a:xfrm>
          <a:custGeom>
            <a:avLst/>
            <a:gdLst/>
            <a:ahLst/>
            <a:cxnLst/>
            <a:rect l="l" t="t" r="r" b="b"/>
            <a:pathLst>
              <a:path w="4886325" h="2314575">
                <a:moveTo>
                  <a:pt x="0" y="2314575"/>
                </a:moveTo>
                <a:lnTo>
                  <a:pt x="4886325" y="2314575"/>
                </a:lnTo>
                <a:lnTo>
                  <a:pt x="4886325" y="0"/>
                </a:lnTo>
                <a:lnTo>
                  <a:pt x="0" y="0"/>
                </a:lnTo>
                <a:lnTo>
                  <a:pt x="0" y="23145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446" y="70358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587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446" y="600709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0" y="74930"/>
                </a:moveTo>
                <a:lnTo>
                  <a:pt x="73913" y="74930"/>
                </a:lnTo>
                <a:lnTo>
                  <a:pt x="73913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446" y="5721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19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446" y="492759"/>
            <a:ext cx="74295" cy="50800"/>
          </a:xfrm>
          <a:custGeom>
            <a:avLst/>
            <a:gdLst/>
            <a:ahLst/>
            <a:cxnLst/>
            <a:rect l="l" t="t" r="r" b="b"/>
            <a:pathLst>
              <a:path w="74295" h="50800">
                <a:moveTo>
                  <a:pt x="0" y="50800"/>
                </a:moveTo>
                <a:lnTo>
                  <a:pt x="73913" y="50800"/>
                </a:lnTo>
                <a:lnTo>
                  <a:pt x="73913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446" y="46418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0446" y="435737"/>
            <a:ext cx="200025" cy="295910"/>
          </a:xfrm>
          <a:custGeom>
            <a:avLst/>
            <a:gdLst/>
            <a:ahLst/>
            <a:cxnLst/>
            <a:rect l="l" t="t" r="r" b="b"/>
            <a:pathLst>
              <a:path w="200025" h="295909">
                <a:moveTo>
                  <a:pt x="0" y="0"/>
                </a:moveTo>
                <a:lnTo>
                  <a:pt x="200025" y="0"/>
                </a:lnTo>
                <a:lnTo>
                  <a:pt x="200025" y="56387"/>
                </a:lnTo>
                <a:lnTo>
                  <a:pt x="73913" y="56387"/>
                </a:lnTo>
                <a:lnTo>
                  <a:pt x="73913" y="108203"/>
                </a:lnTo>
                <a:lnTo>
                  <a:pt x="190119" y="108203"/>
                </a:lnTo>
                <a:lnTo>
                  <a:pt x="190119" y="164591"/>
                </a:lnTo>
                <a:lnTo>
                  <a:pt x="73913" y="164591"/>
                </a:lnTo>
                <a:lnTo>
                  <a:pt x="73913" y="239395"/>
                </a:lnTo>
                <a:lnTo>
                  <a:pt x="200025" y="239395"/>
                </a:lnTo>
                <a:lnTo>
                  <a:pt x="20002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4159" y="495554"/>
            <a:ext cx="999490" cy="236220"/>
          </a:xfrm>
          <a:custGeom>
            <a:avLst/>
            <a:gdLst/>
            <a:ahLst/>
            <a:cxnLst/>
            <a:rect l="l" t="t" r="r" b="b"/>
            <a:pathLst>
              <a:path w="999490" h="236220">
                <a:moveTo>
                  <a:pt x="709676" y="44958"/>
                </a:moveTo>
                <a:lnTo>
                  <a:pt x="650367" y="44958"/>
                </a:lnTo>
                <a:lnTo>
                  <a:pt x="650367" y="235966"/>
                </a:lnTo>
                <a:lnTo>
                  <a:pt x="709676" y="235966"/>
                </a:lnTo>
                <a:lnTo>
                  <a:pt x="709676" y="44958"/>
                </a:lnTo>
                <a:close/>
              </a:path>
              <a:path w="999490" h="236220">
                <a:moveTo>
                  <a:pt x="846621" y="6096"/>
                </a:moveTo>
                <a:lnTo>
                  <a:pt x="779399" y="6096"/>
                </a:lnTo>
                <a:lnTo>
                  <a:pt x="858647" y="140335"/>
                </a:lnTo>
                <a:lnTo>
                  <a:pt x="858647" y="235966"/>
                </a:lnTo>
                <a:lnTo>
                  <a:pt x="917956" y="235966"/>
                </a:lnTo>
                <a:lnTo>
                  <a:pt x="917956" y="137413"/>
                </a:lnTo>
                <a:lnTo>
                  <a:pt x="949405" y="84328"/>
                </a:lnTo>
                <a:lnTo>
                  <a:pt x="889508" y="84328"/>
                </a:lnTo>
                <a:lnTo>
                  <a:pt x="846621" y="6096"/>
                </a:lnTo>
                <a:close/>
              </a:path>
              <a:path w="999490" h="236220">
                <a:moveTo>
                  <a:pt x="999363" y="0"/>
                </a:moveTo>
                <a:lnTo>
                  <a:pt x="934085" y="0"/>
                </a:lnTo>
                <a:lnTo>
                  <a:pt x="889508" y="84328"/>
                </a:lnTo>
                <a:lnTo>
                  <a:pt x="949405" y="84328"/>
                </a:lnTo>
                <a:lnTo>
                  <a:pt x="999363" y="0"/>
                </a:lnTo>
                <a:close/>
              </a:path>
              <a:path w="999490" h="236220">
                <a:moveTo>
                  <a:pt x="843280" y="0"/>
                </a:moveTo>
                <a:lnTo>
                  <a:pt x="580644" y="0"/>
                </a:lnTo>
                <a:lnTo>
                  <a:pt x="580644" y="44958"/>
                </a:lnTo>
                <a:lnTo>
                  <a:pt x="779399" y="44958"/>
                </a:lnTo>
                <a:lnTo>
                  <a:pt x="779399" y="6096"/>
                </a:lnTo>
                <a:lnTo>
                  <a:pt x="846621" y="6096"/>
                </a:lnTo>
                <a:lnTo>
                  <a:pt x="843280" y="0"/>
                </a:lnTo>
                <a:close/>
              </a:path>
              <a:path w="999490" h="236220">
                <a:moveTo>
                  <a:pt x="565658" y="194818"/>
                </a:moveTo>
                <a:lnTo>
                  <a:pt x="438531" y="194818"/>
                </a:lnTo>
                <a:lnTo>
                  <a:pt x="438531" y="235966"/>
                </a:lnTo>
                <a:lnTo>
                  <a:pt x="565658" y="235966"/>
                </a:lnTo>
                <a:lnTo>
                  <a:pt x="565658" y="194818"/>
                </a:lnTo>
                <a:close/>
              </a:path>
              <a:path w="999490" h="236220">
                <a:moveTo>
                  <a:pt x="531749" y="41148"/>
                </a:moveTo>
                <a:lnTo>
                  <a:pt x="472440" y="41148"/>
                </a:lnTo>
                <a:lnTo>
                  <a:pt x="472440" y="194818"/>
                </a:lnTo>
                <a:lnTo>
                  <a:pt x="531749" y="194818"/>
                </a:lnTo>
                <a:lnTo>
                  <a:pt x="531749" y="41148"/>
                </a:lnTo>
                <a:close/>
              </a:path>
              <a:path w="999490" h="236220">
                <a:moveTo>
                  <a:pt x="565658" y="0"/>
                </a:moveTo>
                <a:lnTo>
                  <a:pt x="438531" y="0"/>
                </a:lnTo>
                <a:lnTo>
                  <a:pt x="438531" y="41148"/>
                </a:lnTo>
                <a:lnTo>
                  <a:pt x="565658" y="41148"/>
                </a:lnTo>
                <a:lnTo>
                  <a:pt x="565658" y="0"/>
                </a:lnTo>
                <a:close/>
              </a:path>
              <a:path w="999490" h="236220">
                <a:moveTo>
                  <a:pt x="354584" y="44958"/>
                </a:moveTo>
                <a:lnTo>
                  <a:pt x="295275" y="44958"/>
                </a:lnTo>
                <a:lnTo>
                  <a:pt x="295275" y="235966"/>
                </a:lnTo>
                <a:lnTo>
                  <a:pt x="354584" y="235966"/>
                </a:lnTo>
                <a:lnTo>
                  <a:pt x="354584" y="44958"/>
                </a:lnTo>
                <a:close/>
              </a:path>
              <a:path w="999490" h="236220">
                <a:moveTo>
                  <a:pt x="424307" y="0"/>
                </a:moveTo>
                <a:lnTo>
                  <a:pt x="225551" y="0"/>
                </a:lnTo>
                <a:lnTo>
                  <a:pt x="225551" y="44958"/>
                </a:lnTo>
                <a:lnTo>
                  <a:pt x="424307" y="44958"/>
                </a:lnTo>
                <a:lnTo>
                  <a:pt x="424307" y="0"/>
                </a:lnTo>
                <a:close/>
              </a:path>
              <a:path w="999490" h="236220">
                <a:moveTo>
                  <a:pt x="72771" y="0"/>
                </a:moveTo>
                <a:lnTo>
                  <a:pt x="0" y="0"/>
                </a:lnTo>
                <a:lnTo>
                  <a:pt x="0" y="235966"/>
                </a:lnTo>
                <a:lnTo>
                  <a:pt x="54229" y="235966"/>
                </a:lnTo>
                <a:lnTo>
                  <a:pt x="54229" y="71500"/>
                </a:lnTo>
                <a:lnTo>
                  <a:pt x="112620" y="71500"/>
                </a:lnTo>
                <a:lnTo>
                  <a:pt x="72771" y="0"/>
                </a:lnTo>
                <a:close/>
              </a:path>
              <a:path w="999490" h="236220">
                <a:moveTo>
                  <a:pt x="112620" y="71500"/>
                </a:moveTo>
                <a:lnTo>
                  <a:pt x="54229" y="71500"/>
                </a:lnTo>
                <a:lnTo>
                  <a:pt x="145161" y="235966"/>
                </a:lnTo>
                <a:lnTo>
                  <a:pt x="202311" y="235966"/>
                </a:lnTo>
                <a:lnTo>
                  <a:pt x="202311" y="135128"/>
                </a:lnTo>
                <a:lnTo>
                  <a:pt x="148082" y="135128"/>
                </a:lnTo>
                <a:lnTo>
                  <a:pt x="112620" y="71500"/>
                </a:lnTo>
                <a:close/>
              </a:path>
              <a:path w="999490" h="236220">
                <a:moveTo>
                  <a:pt x="202311" y="0"/>
                </a:moveTo>
                <a:lnTo>
                  <a:pt x="148082" y="0"/>
                </a:lnTo>
                <a:lnTo>
                  <a:pt x="148082" y="135128"/>
                </a:lnTo>
                <a:lnTo>
                  <a:pt x="202311" y="135128"/>
                </a:lnTo>
                <a:lnTo>
                  <a:pt x="202311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4804" y="495554"/>
            <a:ext cx="419100" cy="236220"/>
          </a:xfrm>
          <a:custGeom>
            <a:avLst/>
            <a:gdLst/>
            <a:ahLst/>
            <a:cxnLst/>
            <a:rect l="l" t="t" r="r" b="b"/>
            <a:pathLst>
              <a:path w="419100" h="236220">
                <a:moveTo>
                  <a:pt x="0" y="0"/>
                </a:moveTo>
                <a:lnTo>
                  <a:pt x="195072" y="0"/>
                </a:lnTo>
                <a:lnTo>
                  <a:pt x="198754" y="0"/>
                </a:lnTo>
                <a:lnTo>
                  <a:pt x="262636" y="0"/>
                </a:lnTo>
                <a:lnTo>
                  <a:pt x="308864" y="84328"/>
                </a:lnTo>
                <a:lnTo>
                  <a:pt x="353441" y="0"/>
                </a:lnTo>
                <a:lnTo>
                  <a:pt x="418719" y="0"/>
                </a:lnTo>
                <a:lnTo>
                  <a:pt x="337312" y="137413"/>
                </a:lnTo>
                <a:lnTo>
                  <a:pt x="337312" y="235966"/>
                </a:lnTo>
                <a:lnTo>
                  <a:pt x="278002" y="235966"/>
                </a:lnTo>
                <a:lnTo>
                  <a:pt x="278002" y="140335"/>
                </a:lnTo>
                <a:lnTo>
                  <a:pt x="198754" y="6096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2691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9711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5" y="0"/>
                </a:lnTo>
                <a:lnTo>
                  <a:pt x="198755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3270" y="494665"/>
            <a:ext cx="204089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4586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4" y="0"/>
                </a:moveTo>
                <a:lnTo>
                  <a:pt x="85280" y="10461"/>
                </a:lnTo>
                <a:lnTo>
                  <a:pt x="39243" y="41782"/>
                </a:lnTo>
                <a:lnTo>
                  <a:pt x="9810" y="90773"/>
                </a:lnTo>
                <a:lnTo>
                  <a:pt x="0" y="154050"/>
                </a:lnTo>
                <a:lnTo>
                  <a:pt x="2450" y="188412"/>
                </a:lnTo>
                <a:lnTo>
                  <a:pt x="22020" y="244990"/>
                </a:lnTo>
                <a:lnTo>
                  <a:pt x="60376" y="284783"/>
                </a:lnTo>
                <a:lnTo>
                  <a:pt x="113232" y="304837"/>
                </a:lnTo>
                <a:lnTo>
                  <a:pt x="144780" y="307339"/>
                </a:lnTo>
                <a:lnTo>
                  <a:pt x="154874" y="307216"/>
                </a:lnTo>
                <a:lnTo>
                  <a:pt x="197379" y="300805"/>
                </a:lnTo>
                <a:lnTo>
                  <a:pt x="239776" y="284479"/>
                </a:lnTo>
                <a:lnTo>
                  <a:pt x="245110" y="281939"/>
                </a:lnTo>
                <a:lnTo>
                  <a:pt x="245110" y="251967"/>
                </a:lnTo>
                <a:lnTo>
                  <a:pt x="157353" y="251967"/>
                </a:lnTo>
                <a:lnTo>
                  <a:pt x="150302" y="251658"/>
                </a:lnTo>
                <a:lnTo>
                  <a:pt x="109208" y="236049"/>
                </a:lnTo>
                <a:lnTo>
                  <a:pt x="84074" y="200532"/>
                </a:lnTo>
                <a:lnTo>
                  <a:pt x="76712" y="154050"/>
                </a:lnTo>
                <a:lnTo>
                  <a:pt x="77138" y="141537"/>
                </a:lnTo>
                <a:lnTo>
                  <a:pt x="87477" y="99571"/>
                </a:lnTo>
                <a:lnTo>
                  <a:pt x="114331" y="67437"/>
                </a:lnTo>
                <a:lnTo>
                  <a:pt x="156972" y="55499"/>
                </a:lnTo>
                <a:lnTo>
                  <a:pt x="245110" y="55499"/>
                </a:lnTo>
                <a:lnTo>
                  <a:pt x="245110" y="24637"/>
                </a:lnTo>
                <a:lnTo>
                  <a:pt x="203835" y="7619"/>
                </a:lnTo>
                <a:lnTo>
                  <a:pt x="161813" y="492"/>
                </a:lnTo>
                <a:lnTo>
                  <a:pt x="153656" y="121"/>
                </a:lnTo>
                <a:lnTo>
                  <a:pt x="145034" y="0"/>
                </a:lnTo>
                <a:close/>
              </a:path>
              <a:path w="245109" h="307340">
                <a:moveTo>
                  <a:pt x="245110" y="212470"/>
                </a:moveTo>
                <a:lnTo>
                  <a:pt x="238379" y="212470"/>
                </a:lnTo>
                <a:lnTo>
                  <a:pt x="234696" y="215772"/>
                </a:lnTo>
                <a:lnTo>
                  <a:pt x="225298" y="223774"/>
                </a:lnTo>
                <a:lnTo>
                  <a:pt x="220218" y="227964"/>
                </a:lnTo>
                <a:lnTo>
                  <a:pt x="214376" y="232155"/>
                </a:lnTo>
                <a:lnTo>
                  <a:pt x="207772" y="236219"/>
                </a:lnTo>
                <a:lnTo>
                  <a:pt x="201676" y="240283"/>
                </a:lnTo>
                <a:lnTo>
                  <a:pt x="164611" y="251660"/>
                </a:lnTo>
                <a:lnTo>
                  <a:pt x="157353" y="251967"/>
                </a:lnTo>
                <a:lnTo>
                  <a:pt x="245110" y="251967"/>
                </a:lnTo>
                <a:lnTo>
                  <a:pt x="245110" y="212470"/>
                </a:lnTo>
                <a:close/>
              </a:path>
              <a:path w="245109" h="307340">
                <a:moveTo>
                  <a:pt x="245110" y="55499"/>
                </a:moveTo>
                <a:lnTo>
                  <a:pt x="156972" y="55499"/>
                </a:lnTo>
                <a:lnTo>
                  <a:pt x="163663" y="55764"/>
                </a:lnTo>
                <a:lnTo>
                  <a:pt x="170211" y="56578"/>
                </a:lnTo>
                <a:lnTo>
                  <a:pt x="212471" y="74929"/>
                </a:lnTo>
                <a:lnTo>
                  <a:pt x="237617" y="95250"/>
                </a:lnTo>
                <a:lnTo>
                  <a:pt x="245110" y="95250"/>
                </a:lnTo>
                <a:lnTo>
                  <a:pt x="245110" y="55499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4586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4" y="0"/>
                </a:moveTo>
                <a:lnTo>
                  <a:pt x="183761" y="3101"/>
                </a:lnTo>
                <a:lnTo>
                  <a:pt x="225933" y="15747"/>
                </a:lnTo>
                <a:lnTo>
                  <a:pt x="245110" y="24637"/>
                </a:lnTo>
                <a:lnTo>
                  <a:pt x="245110" y="95250"/>
                </a:lnTo>
                <a:lnTo>
                  <a:pt x="237617" y="95250"/>
                </a:lnTo>
                <a:lnTo>
                  <a:pt x="234061" y="92075"/>
                </a:lnTo>
                <a:lnTo>
                  <a:pt x="229489" y="88264"/>
                </a:lnTo>
                <a:lnTo>
                  <a:pt x="224155" y="83819"/>
                </a:lnTo>
                <a:lnTo>
                  <a:pt x="218694" y="79375"/>
                </a:lnTo>
                <a:lnTo>
                  <a:pt x="212471" y="74929"/>
                </a:lnTo>
                <a:lnTo>
                  <a:pt x="205613" y="70738"/>
                </a:lnTo>
                <a:lnTo>
                  <a:pt x="198755" y="66547"/>
                </a:lnTo>
                <a:lnTo>
                  <a:pt x="156972" y="55499"/>
                </a:lnTo>
                <a:lnTo>
                  <a:pt x="149062" y="55810"/>
                </a:lnTo>
                <a:lnTo>
                  <a:pt x="108021" y="72294"/>
                </a:lnTo>
                <a:lnTo>
                  <a:pt x="83693" y="108712"/>
                </a:lnTo>
                <a:lnTo>
                  <a:pt x="76708" y="154177"/>
                </a:lnTo>
                <a:lnTo>
                  <a:pt x="77162" y="167439"/>
                </a:lnTo>
                <a:lnTo>
                  <a:pt x="87999" y="209508"/>
                </a:lnTo>
                <a:lnTo>
                  <a:pt x="115474" y="240474"/>
                </a:lnTo>
                <a:lnTo>
                  <a:pt x="157353" y="251967"/>
                </a:lnTo>
                <a:lnTo>
                  <a:pt x="164611" y="251660"/>
                </a:lnTo>
                <a:lnTo>
                  <a:pt x="201676" y="240283"/>
                </a:lnTo>
                <a:lnTo>
                  <a:pt x="207772" y="236219"/>
                </a:lnTo>
                <a:lnTo>
                  <a:pt x="214376" y="232155"/>
                </a:lnTo>
                <a:lnTo>
                  <a:pt x="238379" y="212470"/>
                </a:lnTo>
                <a:lnTo>
                  <a:pt x="245110" y="212470"/>
                </a:lnTo>
                <a:lnTo>
                  <a:pt x="245110" y="281939"/>
                </a:lnTo>
                <a:lnTo>
                  <a:pt x="239776" y="284479"/>
                </a:lnTo>
                <a:lnTo>
                  <a:pt x="233426" y="287400"/>
                </a:lnTo>
                <a:lnTo>
                  <a:pt x="226314" y="290575"/>
                </a:lnTo>
                <a:lnTo>
                  <a:pt x="219075" y="293877"/>
                </a:lnTo>
                <a:lnTo>
                  <a:pt x="178181" y="305180"/>
                </a:lnTo>
                <a:lnTo>
                  <a:pt x="144780" y="307339"/>
                </a:lnTo>
                <a:lnTo>
                  <a:pt x="113232" y="304837"/>
                </a:lnTo>
                <a:lnTo>
                  <a:pt x="60376" y="284783"/>
                </a:lnTo>
                <a:lnTo>
                  <a:pt x="22020" y="244990"/>
                </a:lnTo>
                <a:lnTo>
                  <a:pt x="2450" y="188412"/>
                </a:lnTo>
                <a:lnTo>
                  <a:pt x="0" y="154050"/>
                </a:lnTo>
                <a:lnTo>
                  <a:pt x="2452" y="120614"/>
                </a:lnTo>
                <a:lnTo>
                  <a:pt x="22074" y="64504"/>
                </a:lnTo>
                <a:lnTo>
                  <a:pt x="60559" y="23520"/>
                </a:lnTo>
                <a:lnTo>
                  <a:pt x="113430" y="2617"/>
                </a:lnTo>
                <a:lnTo>
                  <a:pt x="145034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26018" y="490347"/>
            <a:ext cx="791337" cy="246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4476" y="204215"/>
            <a:ext cx="740664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3179" y="309372"/>
            <a:ext cx="1414272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85888" y="204215"/>
            <a:ext cx="762000" cy="612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05928" y="309372"/>
            <a:ext cx="1213103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125" y="3524250"/>
            <a:ext cx="4200525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3837" y="3500373"/>
            <a:ext cx="4229100" cy="1314450"/>
          </a:xfrm>
          <a:custGeom>
            <a:avLst/>
            <a:gdLst/>
            <a:ahLst/>
            <a:cxnLst/>
            <a:rect l="l" t="t" r="r" b="b"/>
            <a:pathLst>
              <a:path w="4229100" h="1314450">
                <a:moveTo>
                  <a:pt x="0" y="1314450"/>
                </a:moveTo>
                <a:lnTo>
                  <a:pt x="4229100" y="1314450"/>
                </a:lnTo>
                <a:lnTo>
                  <a:pt x="4229100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0650" y="1638300"/>
            <a:ext cx="3667125" cy="1762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6773" y="1604899"/>
            <a:ext cx="3714750" cy="1828800"/>
          </a:xfrm>
          <a:custGeom>
            <a:avLst/>
            <a:gdLst/>
            <a:ahLst/>
            <a:cxnLst/>
            <a:rect l="l" t="t" r="r" b="b"/>
            <a:pathLst>
              <a:path w="3714750" h="1828800">
                <a:moveTo>
                  <a:pt x="0" y="1828800"/>
                </a:moveTo>
                <a:lnTo>
                  <a:pt x="3714750" y="1828800"/>
                </a:lnTo>
                <a:lnTo>
                  <a:pt x="371475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1050" y="4895850"/>
            <a:ext cx="3895725" cy="1695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7237" y="4872037"/>
            <a:ext cx="3952875" cy="1752600"/>
          </a:xfrm>
          <a:custGeom>
            <a:avLst/>
            <a:gdLst/>
            <a:ahLst/>
            <a:cxnLst/>
            <a:rect l="l" t="t" r="r" b="b"/>
            <a:pathLst>
              <a:path w="3952875" h="1752600">
                <a:moveTo>
                  <a:pt x="0" y="1752600"/>
                </a:moveTo>
                <a:lnTo>
                  <a:pt x="3952875" y="1752600"/>
                </a:lnTo>
                <a:lnTo>
                  <a:pt x="3952875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1264" y="2971800"/>
            <a:ext cx="6414135" cy="259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6566" y="2966973"/>
            <a:ext cx="6423660" cy="2600325"/>
          </a:xfrm>
          <a:custGeom>
            <a:avLst/>
            <a:gdLst/>
            <a:ahLst/>
            <a:cxnLst/>
            <a:rect l="l" t="t" r="r" b="b"/>
            <a:pathLst>
              <a:path w="6423659" h="2600325">
                <a:moveTo>
                  <a:pt x="0" y="2600325"/>
                </a:moveTo>
                <a:lnTo>
                  <a:pt x="6423659" y="2600325"/>
                </a:lnTo>
                <a:lnTo>
                  <a:pt x="6423659" y="0"/>
                </a:lnTo>
                <a:lnTo>
                  <a:pt x="0" y="0"/>
                </a:lnTo>
                <a:lnTo>
                  <a:pt x="0" y="26003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5600" y="4876800"/>
            <a:ext cx="6019800" cy="533400"/>
          </a:xfrm>
          <a:custGeom>
            <a:avLst/>
            <a:gdLst/>
            <a:ahLst/>
            <a:cxnLst/>
            <a:rect l="l" t="t" r="r" b="b"/>
            <a:pathLst>
              <a:path w="6019800" h="533400">
                <a:moveTo>
                  <a:pt x="0" y="533400"/>
                </a:moveTo>
                <a:lnTo>
                  <a:pt x="6019800" y="533400"/>
                </a:lnTo>
                <a:lnTo>
                  <a:pt x="6019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000" y="5431409"/>
            <a:ext cx="3733800" cy="893444"/>
          </a:xfrm>
          <a:custGeom>
            <a:avLst/>
            <a:gdLst/>
            <a:ahLst/>
            <a:cxnLst/>
            <a:rect l="l" t="t" r="r" b="b"/>
            <a:pathLst>
              <a:path w="3733800" h="893445">
                <a:moveTo>
                  <a:pt x="3733800" y="359790"/>
                </a:moveTo>
                <a:lnTo>
                  <a:pt x="0" y="359790"/>
                </a:lnTo>
                <a:lnTo>
                  <a:pt x="0" y="893190"/>
                </a:lnTo>
                <a:lnTo>
                  <a:pt x="3733800" y="893190"/>
                </a:lnTo>
                <a:lnTo>
                  <a:pt x="3733800" y="359790"/>
                </a:lnTo>
                <a:close/>
              </a:path>
              <a:path w="3733800" h="893445">
                <a:moveTo>
                  <a:pt x="230886" y="0"/>
                </a:moveTo>
                <a:lnTo>
                  <a:pt x="622300" y="359790"/>
                </a:lnTo>
                <a:lnTo>
                  <a:pt x="1555750" y="359790"/>
                </a:lnTo>
                <a:lnTo>
                  <a:pt x="2308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3000" y="5431409"/>
            <a:ext cx="3733800" cy="893444"/>
          </a:xfrm>
          <a:custGeom>
            <a:avLst/>
            <a:gdLst/>
            <a:ahLst/>
            <a:cxnLst/>
            <a:rect l="l" t="t" r="r" b="b"/>
            <a:pathLst>
              <a:path w="3733800" h="893445">
                <a:moveTo>
                  <a:pt x="0" y="359790"/>
                </a:moveTo>
                <a:lnTo>
                  <a:pt x="622300" y="359790"/>
                </a:lnTo>
                <a:lnTo>
                  <a:pt x="230886" y="0"/>
                </a:lnTo>
                <a:lnTo>
                  <a:pt x="1555750" y="359790"/>
                </a:lnTo>
                <a:lnTo>
                  <a:pt x="3733800" y="359790"/>
                </a:lnTo>
                <a:lnTo>
                  <a:pt x="3733800" y="448690"/>
                </a:lnTo>
                <a:lnTo>
                  <a:pt x="3733800" y="582040"/>
                </a:lnTo>
                <a:lnTo>
                  <a:pt x="3733800" y="893190"/>
                </a:lnTo>
                <a:lnTo>
                  <a:pt x="1555750" y="893190"/>
                </a:lnTo>
                <a:lnTo>
                  <a:pt x="622300" y="893190"/>
                </a:lnTo>
                <a:lnTo>
                  <a:pt x="0" y="893190"/>
                </a:lnTo>
                <a:lnTo>
                  <a:pt x="0" y="582040"/>
                </a:lnTo>
                <a:lnTo>
                  <a:pt x="0" y="448690"/>
                </a:lnTo>
                <a:lnTo>
                  <a:pt x="0" y="35979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56123" y="5894019"/>
            <a:ext cx="352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Thực </a:t>
            </a:r>
            <a:r>
              <a:rPr sz="1800" spc="-20" dirty="0">
                <a:latin typeface="Arial"/>
                <a:cs typeface="Arial"/>
              </a:rPr>
              <a:t>thể </a:t>
            </a:r>
            <a:r>
              <a:rPr sz="1800" spc="-55" dirty="0">
                <a:latin typeface="Arial"/>
                <a:cs typeface="Arial"/>
              </a:rPr>
              <a:t>kết </a:t>
            </a:r>
            <a:r>
              <a:rPr sz="1800" spc="-70" dirty="0">
                <a:latin typeface="Arial"/>
                <a:cs typeface="Arial"/>
              </a:rPr>
              <a:t>hợp: Nhiều-1 </a:t>
            </a:r>
            <a:r>
              <a:rPr sz="1800" spc="-130" dirty="0">
                <a:latin typeface="Arial"/>
                <a:cs typeface="Arial"/>
              </a:rPr>
              <a:t>và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1-Nhiều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19200"/>
            <a:ext cx="7848600" cy="3836670"/>
          </a:xfrm>
          <a:custGeom>
            <a:avLst/>
            <a:gdLst/>
            <a:ahLst/>
            <a:cxnLst/>
            <a:rect l="l" t="t" r="r" b="b"/>
            <a:pathLst>
              <a:path w="7848600" h="3836670">
                <a:moveTo>
                  <a:pt x="7848600" y="0"/>
                </a:moveTo>
                <a:lnTo>
                  <a:pt x="0" y="0"/>
                </a:lnTo>
                <a:lnTo>
                  <a:pt x="0" y="3629279"/>
                </a:lnTo>
                <a:lnTo>
                  <a:pt x="194041" y="3661643"/>
                </a:lnTo>
                <a:lnTo>
                  <a:pt x="503348" y="3708845"/>
                </a:lnTo>
                <a:lnTo>
                  <a:pt x="795925" y="3747967"/>
                </a:lnTo>
                <a:lnTo>
                  <a:pt x="1018631" y="3773716"/>
                </a:lnTo>
                <a:lnTo>
                  <a:pt x="1231813" y="3794754"/>
                </a:lnTo>
                <a:lnTo>
                  <a:pt x="1435996" y="3811284"/>
                </a:lnTo>
                <a:lnTo>
                  <a:pt x="1631706" y="3823511"/>
                </a:lnTo>
                <a:lnTo>
                  <a:pt x="1819467" y="3831640"/>
                </a:lnTo>
                <a:lnTo>
                  <a:pt x="1999806" y="3835874"/>
                </a:lnTo>
                <a:lnTo>
                  <a:pt x="2130505" y="3836616"/>
                </a:lnTo>
                <a:lnTo>
                  <a:pt x="2257546" y="3835369"/>
                </a:lnTo>
                <a:lnTo>
                  <a:pt x="2381151" y="3832218"/>
                </a:lnTo>
                <a:lnTo>
                  <a:pt x="2501542" y="3827249"/>
                </a:lnTo>
                <a:lnTo>
                  <a:pt x="2618940" y="3820550"/>
                </a:lnTo>
                <a:lnTo>
                  <a:pt x="2733566" y="3812205"/>
                </a:lnTo>
                <a:lnTo>
                  <a:pt x="2845643" y="3802301"/>
                </a:lnTo>
                <a:lnTo>
                  <a:pt x="2955393" y="3790924"/>
                </a:lnTo>
                <a:lnTo>
                  <a:pt x="3098487" y="3773612"/>
                </a:lnTo>
                <a:lnTo>
                  <a:pt x="3238364" y="3754039"/>
                </a:lnTo>
                <a:lnTo>
                  <a:pt x="3375546" y="3732410"/>
                </a:lnTo>
                <a:lnTo>
                  <a:pt x="3544038" y="3702791"/>
                </a:lnTo>
                <a:lnTo>
                  <a:pt x="3743203" y="3663988"/>
                </a:lnTo>
                <a:lnTo>
                  <a:pt x="4893206" y="3409469"/>
                </a:lnTo>
                <a:lnTo>
                  <a:pt x="5152947" y="3356931"/>
                </a:lnTo>
                <a:lnTo>
                  <a:pt x="5386844" y="3313811"/>
                </a:lnTo>
                <a:lnTo>
                  <a:pt x="5591053" y="3279752"/>
                </a:lnTo>
                <a:lnTo>
                  <a:pt x="5804807" y="3247822"/>
                </a:lnTo>
                <a:lnTo>
                  <a:pt x="6029132" y="3218421"/>
                </a:lnTo>
                <a:lnTo>
                  <a:pt x="6265055" y="3191946"/>
                </a:lnTo>
                <a:lnTo>
                  <a:pt x="6513602" y="3168798"/>
                </a:lnTo>
                <a:lnTo>
                  <a:pt x="6775800" y="3149374"/>
                </a:lnTo>
                <a:lnTo>
                  <a:pt x="7052674" y="3134074"/>
                </a:lnTo>
                <a:lnTo>
                  <a:pt x="7345251" y="3123296"/>
                </a:lnTo>
                <a:lnTo>
                  <a:pt x="7654558" y="3117439"/>
                </a:lnTo>
                <a:lnTo>
                  <a:pt x="7848600" y="3116453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219200"/>
            <a:ext cx="7848600" cy="3836670"/>
          </a:xfrm>
          <a:custGeom>
            <a:avLst/>
            <a:gdLst/>
            <a:ahLst/>
            <a:cxnLst/>
            <a:rect l="l" t="t" r="r" b="b"/>
            <a:pathLst>
              <a:path w="7848600" h="3836670">
                <a:moveTo>
                  <a:pt x="0" y="0"/>
                </a:moveTo>
                <a:lnTo>
                  <a:pt x="7848600" y="0"/>
                </a:lnTo>
                <a:lnTo>
                  <a:pt x="7848600" y="3116453"/>
                </a:lnTo>
                <a:lnTo>
                  <a:pt x="7783195" y="3116563"/>
                </a:lnTo>
                <a:lnTo>
                  <a:pt x="7718517" y="3116893"/>
                </a:lnTo>
                <a:lnTo>
                  <a:pt x="7654558" y="3117439"/>
                </a:lnTo>
                <a:lnTo>
                  <a:pt x="7591309" y="3118197"/>
                </a:lnTo>
                <a:lnTo>
                  <a:pt x="7528762" y="3119166"/>
                </a:lnTo>
                <a:lnTo>
                  <a:pt x="7466909" y="3120340"/>
                </a:lnTo>
                <a:lnTo>
                  <a:pt x="7405742" y="3121718"/>
                </a:lnTo>
                <a:lnTo>
                  <a:pt x="7345251" y="3123296"/>
                </a:lnTo>
                <a:lnTo>
                  <a:pt x="7285430" y="3125071"/>
                </a:lnTo>
                <a:lnTo>
                  <a:pt x="7226270" y="3127039"/>
                </a:lnTo>
                <a:lnTo>
                  <a:pt x="7167763" y="3129198"/>
                </a:lnTo>
                <a:lnTo>
                  <a:pt x="7109900" y="3131544"/>
                </a:lnTo>
                <a:lnTo>
                  <a:pt x="7052674" y="3134074"/>
                </a:lnTo>
                <a:lnTo>
                  <a:pt x="6996076" y="3136785"/>
                </a:lnTo>
                <a:lnTo>
                  <a:pt x="6940097" y="3139674"/>
                </a:lnTo>
                <a:lnTo>
                  <a:pt x="6884731" y="3142737"/>
                </a:lnTo>
                <a:lnTo>
                  <a:pt x="6829968" y="3145972"/>
                </a:lnTo>
                <a:lnTo>
                  <a:pt x="6775800" y="3149374"/>
                </a:lnTo>
                <a:lnTo>
                  <a:pt x="6722219" y="3152942"/>
                </a:lnTo>
                <a:lnTo>
                  <a:pt x="6669217" y="3156671"/>
                </a:lnTo>
                <a:lnTo>
                  <a:pt x="6616786" y="3160559"/>
                </a:lnTo>
                <a:lnTo>
                  <a:pt x="6564917" y="3164602"/>
                </a:lnTo>
                <a:lnTo>
                  <a:pt x="6513602" y="3168798"/>
                </a:lnTo>
                <a:lnTo>
                  <a:pt x="6462834" y="3173142"/>
                </a:lnTo>
                <a:lnTo>
                  <a:pt x="6412603" y="3177633"/>
                </a:lnTo>
                <a:lnTo>
                  <a:pt x="6362901" y="3182266"/>
                </a:lnTo>
                <a:lnTo>
                  <a:pt x="6313722" y="3187038"/>
                </a:lnTo>
                <a:lnTo>
                  <a:pt x="6265055" y="3191946"/>
                </a:lnTo>
                <a:lnTo>
                  <a:pt x="6216893" y="3196988"/>
                </a:lnTo>
                <a:lnTo>
                  <a:pt x="6169228" y="3202159"/>
                </a:lnTo>
                <a:lnTo>
                  <a:pt x="6122052" y="3207457"/>
                </a:lnTo>
                <a:lnTo>
                  <a:pt x="6075356" y="3212879"/>
                </a:lnTo>
                <a:lnTo>
                  <a:pt x="6029132" y="3218421"/>
                </a:lnTo>
                <a:lnTo>
                  <a:pt x="5983372" y="3224079"/>
                </a:lnTo>
                <a:lnTo>
                  <a:pt x="5938068" y="3229852"/>
                </a:lnTo>
                <a:lnTo>
                  <a:pt x="5893211" y="3235736"/>
                </a:lnTo>
                <a:lnTo>
                  <a:pt x="5848793" y="3241727"/>
                </a:lnTo>
                <a:lnTo>
                  <a:pt x="5804807" y="3247822"/>
                </a:lnTo>
                <a:lnTo>
                  <a:pt x="5761243" y="3254018"/>
                </a:lnTo>
                <a:lnTo>
                  <a:pt x="5718094" y="3260313"/>
                </a:lnTo>
                <a:lnTo>
                  <a:pt x="5675351" y="3266702"/>
                </a:lnTo>
                <a:lnTo>
                  <a:pt x="5633007" y="3273183"/>
                </a:lnTo>
                <a:lnTo>
                  <a:pt x="5591053" y="3279752"/>
                </a:lnTo>
                <a:lnTo>
                  <a:pt x="5549480" y="3286406"/>
                </a:lnTo>
                <a:lnTo>
                  <a:pt x="5508281" y="3293142"/>
                </a:lnTo>
                <a:lnTo>
                  <a:pt x="5467448" y="3299957"/>
                </a:lnTo>
                <a:lnTo>
                  <a:pt x="5426971" y="3306848"/>
                </a:lnTo>
                <a:lnTo>
                  <a:pt x="5386844" y="3313811"/>
                </a:lnTo>
                <a:lnTo>
                  <a:pt x="5347057" y="3320843"/>
                </a:lnTo>
                <a:lnTo>
                  <a:pt x="5307603" y="3327942"/>
                </a:lnTo>
                <a:lnTo>
                  <a:pt x="5268473" y="3335103"/>
                </a:lnTo>
                <a:lnTo>
                  <a:pt x="5229659" y="3342324"/>
                </a:lnTo>
                <a:lnTo>
                  <a:pt x="5191154" y="3349601"/>
                </a:lnTo>
                <a:lnTo>
                  <a:pt x="5152947" y="3356931"/>
                </a:lnTo>
                <a:lnTo>
                  <a:pt x="5115033" y="3364312"/>
                </a:lnTo>
                <a:lnTo>
                  <a:pt x="5077401" y="3371740"/>
                </a:lnTo>
                <a:lnTo>
                  <a:pt x="5002956" y="3386723"/>
                </a:lnTo>
                <a:lnTo>
                  <a:pt x="4929544" y="3401855"/>
                </a:lnTo>
                <a:lnTo>
                  <a:pt x="4857102" y="3417111"/>
                </a:lnTo>
                <a:lnTo>
                  <a:pt x="4785563" y="3432466"/>
                </a:lnTo>
                <a:lnTo>
                  <a:pt x="4714861" y="3447893"/>
                </a:lnTo>
                <a:lnTo>
                  <a:pt x="4644932" y="3463367"/>
                </a:lnTo>
                <a:lnTo>
                  <a:pt x="4575708" y="3478864"/>
                </a:lnTo>
                <a:lnTo>
                  <a:pt x="4507125" y="3494356"/>
                </a:lnTo>
                <a:lnTo>
                  <a:pt x="4439116" y="3509819"/>
                </a:lnTo>
                <a:lnTo>
                  <a:pt x="4371617" y="3525227"/>
                </a:lnTo>
                <a:lnTo>
                  <a:pt x="4304561" y="3540555"/>
                </a:lnTo>
                <a:lnTo>
                  <a:pt x="4271178" y="3548180"/>
                </a:lnTo>
                <a:lnTo>
                  <a:pt x="4204664" y="3563340"/>
                </a:lnTo>
                <a:lnTo>
                  <a:pt x="4138429" y="3578355"/>
                </a:lnTo>
                <a:lnTo>
                  <a:pt x="4072408" y="3593200"/>
                </a:lnTo>
                <a:lnTo>
                  <a:pt x="4006534" y="3607850"/>
                </a:lnTo>
                <a:lnTo>
                  <a:pt x="3940742" y="3622280"/>
                </a:lnTo>
                <a:lnTo>
                  <a:pt x="3874967" y="3636463"/>
                </a:lnTo>
                <a:lnTo>
                  <a:pt x="3809143" y="3650374"/>
                </a:lnTo>
                <a:lnTo>
                  <a:pt x="3743203" y="3663988"/>
                </a:lnTo>
                <a:lnTo>
                  <a:pt x="3677083" y="3677279"/>
                </a:lnTo>
                <a:lnTo>
                  <a:pt x="3610717" y="3690222"/>
                </a:lnTo>
                <a:lnTo>
                  <a:pt x="3544038" y="3702791"/>
                </a:lnTo>
                <a:lnTo>
                  <a:pt x="3476982" y="3714960"/>
                </a:lnTo>
                <a:lnTo>
                  <a:pt x="3409483" y="3726705"/>
                </a:lnTo>
                <a:lnTo>
                  <a:pt x="3341474" y="3737999"/>
                </a:lnTo>
                <a:lnTo>
                  <a:pt x="3272891" y="3748817"/>
                </a:lnTo>
                <a:lnTo>
                  <a:pt x="3203667" y="3759133"/>
                </a:lnTo>
                <a:lnTo>
                  <a:pt x="3133738" y="3768923"/>
                </a:lnTo>
                <a:lnTo>
                  <a:pt x="3063036" y="3778160"/>
                </a:lnTo>
                <a:lnTo>
                  <a:pt x="2991497" y="3786819"/>
                </a:lnTo>
                <a:lnTo>
                  <a:pt x="2919055" y="3794874"/>
                </a:lnTo>
                <a:lnTo>
                  <a:pt x="2845643" y="3802301"/>
                </a:lnTo>
                <a:lnTo>
                  <a:pt x="2771198" y="3809072"/>
                </a:lnTo>
                <a:lnTo>
                  <a:pt x="2695652" y="3815164"/>
                </a:lnTo>
                <a:lnTo>
                  <a:pt x="2657445" y="3817946"/>
                </a:lnTo>
                <a:lnTo>
                  <a:pt x="2618940" y="3820550"/>
                </a:lnTo>
                <a:lnTo>
                  <a:pt x="2580126" y="3822970"/>
                </a:lnTo>
                <a:lnTo>
                  <a:pt x="2540996" y="3825204"/>
                </a:lnTo>
                <a:lnTo>
                  <a:pt x="2501542" y="3827249"/>
                </a:lnTo>
                <a:lnTo>
                  <a:pt x="2461755" y="3829102"/>
                </a:lnTo>
                <a:lnTo>
                  <a:pt x="2421628" y="3830759"/>
                </a:lnTo>
                <a:lnTo>
                  <a:pt x="2381151" y="3832218"/>
                </a:lnTo>
                <a:lnTo>
                  <a:pt x="2340318" y="3833474"/>
                </a:lnTo>
                <a:lnTo>
                  <a:pt x="2299119" y="3834526"/>
                </a:lnTo>
                <a:lnTo>
                  <a:pt x="2257546" y="3835369"/>
                </a:lnTo>
                <a:lnTo>
                  <a:pt x="2215592" y="3836000"/>
                </a:lnTo>
                <a:lnTo>
                  <a:pt x="2173248" y="3836417"/>
                </a:lnTo>
                <a:lnTo>
                  <a:pt x="2130505" y="3836616"/>
                </a:lnTo>
                <a:lnTo>
                  <a:pt x="2087356" y="3836594"/>
                </a:lnTo>
                <a:lnTo>
                  <a:pt x="2043792" y="3836347"/>
                </a:lnTo>
                <a:lnTo>
                  <a:pt x="1999806" y="3835874"/>
                </a:lnTo>
                <a:lnTo>
                  <a:pt x="1955388" y="3835169"/>
                </a:lnTo>
                <a:lnTo>
                  <a:pt x="1910531" y="3834231"/>
                </a:lnTo>
                <a:lnTo>
                  <a:pt x="1865227" y="3833055"/>
                </a:lnTo>
                <a:lnTo>
                  <a:pt x="1819467" y="3831640"/>
                </a:lnTo>
                <a:lnTo>
                  <a:pt x="1773243" y="3829981"/>
                </a:lnTo>
                <a:lnTo>
                  <a:pt x="1726547" y="3828075"/>
                </a:lnTo>
                <a:lnTo>
                  <a:pt x="1679371" y="3825920"/>
                </a:lnTo>
                <a:lnTo>
                  <a:pt x="1631706" y="3823511"/>
                </a:lnTo>
                <a:lnTo>
                  <a:pt x="1583544" y="3820847"/>
                </a:lnTo>
                <a:lnTo>
                  <a:pt x="1534877" y="3817923"/>
                </a:lnTo>
                <a:lnTo>
                  <a:pt x="1485698" y="3814736"/>
                </a:lnTo>
                <a:lnTo>
                  <a:pt x="1435996" y="3811284"/>
                </a:lnTo>
                <a:lnTo>
                  <a:pt x="1385765" y="3807563"/>
                </a:lnTo>
                <a:lnTo>
                  <a:pt x="1334997" y="3803569"/>
                </a:lnTo>
                <a:lnTo>
                  <a:pt x="1283682" y="3799301"/>
                </a:lnTo>
                <a:lnTo>
                  <a:pt x="1231813" y="3794754"/>
                </a:lnTo>
                <a:lnTo>
                  <a:pt x="1179382" y="3789925"/>
                </a:lnTo>
                <a:lnTo>
                  <a:pt x="1126380" y="3784811"/>
                </a:lnTo>
                <a:lnTo>
                  <a:pt x="1072799" y="3779409"/>
                </a:lnTo>
                <a:lnTo>
                  <a:pt x="1018631" y="3773716"/>
                </a:lnTo>
                <a:lnTo>
                  <a:pt x="963868" y="3767729"/>
                </a:lnTo>
                <a:lnTo>
                  <a:pt x="908502" y="3761443"/>
                </a:lnTo>
                <a:lnTo>
                  <a:pt x="852523" y="3754857"/>
                </a:lnTo>
                <a:lnTo>
                  <a:pt x="795925" y="3747967"/>
                </a:lnTo>
                <a:lnTo>
                  <a:pt x="738699" y="3740770"/>
                </a:lnTo>
                <a:lnTo>
                  <a:pt x="680836" y="3733262"/>
                </a:lnTo>
                <a:lnTo>
                  <a:pt x="622329" y="3725441"/>
                </a:lnTo>
                <a:lnTo>
                  <a:pt x="563169" y="3717303"/>
                </a:lnTo>
                <a:lnTo>
                  <a:pt x="503348" y="3708845"/>
                </a:lnTo>
                <a:lnTo>
                  <a:pt x="442857" y="3700064"/>
                </a:lnTo>
                <a:lnTo>
                  <a:pt x="381690" y="3690956"/>
                </a:lnTo>
                <a:lnTo>
                  <a:pt x="319837" y="3681519"/>
                </a:lnTo>
                <a:lnTo>
                  <a:pt x="257290" y="3671749"/>
                </a:lnTo>
                <a:lnTo>
                  <a:pt x="194041" y="3661643"/>
                </a:lnTo>
                <a:lnTo>
                  <a:pt x="130082" y="3651198"/>
                </a:lnTo>
                <a:lnTo>
                  <a:pt x="65404" y="3640411"/>
                </a:lnTo>
                <a:lnTo>
                  <a:pt x="0" y="36292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2382" y="434848"/>
            <a:ext cx="1756917" cy="301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6239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3" y="0"/>
                </a:moveTo>
                <a:lnTo>
                  <a:pt x="85280" y="10461"/>
                </a:lnTo>
                <a:lnTo>
                  <a:pt x="39242" y="41782"/>
                </a:lnTo>
                <a:lnTo>
                  <a:pt x="9810" y="90773"/>
                </a:lnTo>
                <a:lnTo>
                  <a:pt x="0" y="154050"/>
                </a:lnTo>
                <a:lnTo>
                  <a:pt x="2450" y="188412"/>
                </a:lnTo>
                <a:lnTo>
                  <a:pt x="22020" y="244990"/>
                </a:lnTo>
                <a:lnTo>
                  <a:pt x="60376" y="284783"/>
                </a:lnTo>
                <a:lnTo>
                  <a:pt x="113232" y="304837"/>
                </a:lnTo>
                <a:lnTo>
                  <a:pt x="144779" y="307339"/>
                </a:lnTo>
                <a:lnTo>
                  <a:pt x="154874" y="307216"/>
                </a:lnTo>
                <a:lnTo>
                  <a:pt x="197379" y="300805"/>
                </a:lnTo>
                <a:lnTo>
                  <a:pt x="239775" y="284479"/>
                </a:lnTo>
                <a:lnTo>
                  <a:pt x="245109" y="281939"/>
                </a:lnTo>
                <a:lnTo>
                  <a:pt x="245109" y="251967"/>
                </a:lnTo>
                <a:lnTo>
                  <a:pt x="157352" y="251967"/>
                </a:lnTo>
                <a:lnTo>
                  <a:pt x="150284" y="251658"/>
                </a:lnTo>
                <a:lnTo>
                  <a:pt x="109208" y="236049"/>
                </a:lnTo>
                <a:lnTo>
                  <a:pt x="84074" y="200532"/>
                </a:lnTo>
                <a:lnTo>
                  <a:pt x="76712" y="154050"/>
                </a:lnTo>
                <a:lnTo>
                  <a:pt x="77138" y="141537"/>
                </a:lnTo>
                <a:lnTo>
                  <a:pt x="87477" y="99571"/>
                </a:lnTo>
                <a:lnTo>
                  <a:pt x="114331" y="67437"/>
                </a:lnTo>
                <a:lnTo>
                  <a:pt x="156971" y="55499"/>
                </a:lnTo>
                <a:lnTo>
                  <a:pt x="245109" y="55499"/>
                </a:lnTo>
                <a:lnTo>
                  <a:pt x="245109" y="24637"/>
                </a:lnTo>
                <a:lnTo>
                  <a:pt x="203834" y="7619"/>
                </a:lnTo>
                <a:lnTo>
                  <a:pt x="161813" y="492"/>
                </a:lnTo>
                <a:lnTo>
                  <a:pt x="153656" y="121"/>
                </a:lnTo>
                <a:lnTo>
                  <a:pt x="145033" y="0"/>
                </a:lnTo>
                <a:close/>
              </a:path>
              <a:path w="245109" h="307340">
                <a:moveTo>
                  <a:pt x="245109" y="212470"/>
                </a:moveTo>
                <a:lnTo>
                  <a:pt x="238378" y="212470"/>
                </a:lnTo>
                <a:lnTo>
                  <a:pt x="234695" y="215772"/>
                </a:lnTo>
                <a:lnTo>
                  <a:pt x="225297" y="223774"/>
                </a:lnTo>
                <a:lnTo>
                  <a:pt x="220217" y="227964"/>
                </a:lnTo>
                <a:lnTo>
                  <a:pt x="214375" y="232155"/>
                </a:lnTo>
                <a:lnTo>
                  <a:pt x="207771" y="236219"/>
                </a:lnTo>
                <a:lnTo>
                  <a:pt x="201675" y="240283"/>
                </a:lnTo>
                <a:lnTo>
                  <a:pt x="164611" y="251660"/>
                </a:lnTo>
                <a:lnTo>
                  <a:pt x="157352" y="251967"/>
                </a:lnTo>
                <a:lnTo>
                  <a:pt x="245109" y="251967"/>
                </a:lnTo>
                <a:lnTo>
                  <a:pt x="245109" y="212470"/>
                </a:lnTo>
                <a:close/>
              </a:path>
              <a:path w="245109" h="307340">
                <a:moveTo>
                  <a:pt x="245109" y="55499"/>
                </a:moveTo>
                <a:lnTo>
                  <a:pt x="156971" y="55499"/>
                </a:lnTo>
                <a:lnTo>
                  <a:pt x="163663" y="55764"/>
                </a:lnTo>
                <a:lnTo>
                  <a:pt x="170211" y="56578"/>
                </a:lnTo>
                <a:lnTo>
                  <a:pt x="212470" y="74929"/>
                </a:lnTo>
                <a:lnTo>
                  <a:pt x="237616" y="95250"/>
                </a:lnTo>
                <a:lnTo>
                  <a:pt x="245109" y="95250"/>
                </a:lnTo>
                <a:lnTo>
                  <a:pt x="245109" y="55499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6239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3" y="0"/>
                </a:moveTo>
                <a:lnTo>
                  <a:pt x="183761" y="3101"/>
                </a:lnTo>
                <a:lnTo>
                  <a:pt x="225932" y="15747"/>
                </a:lnTo>
                <a:lnTo>
                  <a:pt x="245109" y="24637"/>
                </a:lnTo>
                <a:lnTo>
                  <a:pt x="245109" y="95250"/>
                </a:lnTo>
                <a:lnTo>
                  <a:pt x="237616" y="95250"/>
                </a:lnTo>
                <a:lnTo>
                  <a:pt x="234060" y="92075"/>
                </a:lnTo>
                <a:lnTo>
                  <a:pt x="229488" y="88264"/>
                </a:lnTo>
                <a:lnTo>
                  <a:pt x="224154" y="83819"/>
                </a:lnTo>
                <a:lnTo>
                  <a:pt x="218693" y="79375"/>
                </a:lnTo>
                <a:lnTo>
                  <a:pt x="212470" y="74929"/>
                </a:lnTo>
                <a:lnTo>
                  <a:pt x="205612" y="70738"/>
                </a:lnTo>
                <a:lnTo>
                  <a:pt x="198754" y="66547"/>
                </a:lnTo>
                <a:lnTo>
                  <a:pt x="156971" y="55499"/>
                </a:lnTo>
                <a:lnTo>
                  <a:pt x="149062" y="55810"/>
                </a:lnTo>
                <a:lnTo>
                  <a:pt x="108021" y="72294"/>
                </a:lnTo>
                <a:lnTo>
                  <a:pt x="83692" y="108712"/>
                </a:lnTo>
                <a:lnTo>
                  <a:pt x="76707" y="154177"/>
                </a:lnTo>
                <a:lnTo>
                  <a:pt x="77162" y="167439"/>
                </a:lnTo>
                <a:lnTo>
                  <a:pt x="87999" y="209508"/>
                </a:lnTo>
                <a:lnTo>
                  <a:pt x="115474" y="240474"/>
                </a:lnTo>
                <a:lnTo>
                  <a:pt x="157352" y="251967"/>
                </a:lnTo>
                <a:lnTo>
                  <a:pt x="164611" y="251660"/>
                </a:lnTo>
                <a:lnTo>
                  <a:pt x="201675" y="240283"/>
                </a:lnTo>
                <a:lnTo>
                  <a:pt x="207771" y="236219"/>
                </a:lnTo>
                <a:lnTo>
                  <a:pt x="214375" y="232155"/>
                </a:lnTo>
                <a:lnTo>
                  <a:pt x="238378" y="212470"/>
                </a:lnTo>
                <a:lnTo>
                  <a:pt x="245109" y="212470"/>
                </a:lnTo>
                <a:lnTo>
                  <a:pt x="245109" y="281939"/>
                </a:lnTo>
                <a:lnTo>
                  <a:pt x="239775" y="284479"/>
                </a:lnTo>
                <a:lnTo>
                  <a:pt x="233425" y="287400"/>
                </a:lnTo>
                <a:lnTo>
                  <a:pt x="226313" y="290575"/>
                </a:lnTo>
                <a:lnTo>
                  <a:pt x="219075" y="293877"/>
                </a:lnTo>
                <a:lnTo>
                  <a:pt x="178180" y="305180"/>
                </a:lnTo>
                <a:lnTo>
                  <a:pt x="144779" y="307339"/>
                </a:lnTo>
                <a:lnTo>
                  <a:pt x="113232" y="304837"/>
                </a:lnTo>
                <a:lnTo>
                  <a:pt x="60376" y="284783"/>
                </a:lnTo>
                <a:lnTo>
                  <a:pt x="22020" y="244990"/>
                </a:lnTo>
                <a:lnTo>
                  <a:pt x="2450" y="188412"/>
                </a:lnTo>
                <a:lnTo>
                  <a:pt x="0" y="154050"/>
                </a:lnTo>
                <a:lnTo>
                  <a:pt x="2452" y="120614"/>
                </a:lnTo>
                <a:lnTo>
                  <a:pt x="22074" y="64504"/>
                </a:lnTo>
                <a:lnTo>
                  <a:pt x="60559" y="23520"/>
                </a:lnTo>
                <a:lnTo>
                  <a:pt x="113430" y="2617"/>
                </a:lnTo>
                <a:lnTo>
                  <a:pt x="14503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4843" y="490601"/>
            <a:ext cx="1308735" cy="246379"/>
          </a:xfrm>
          <a:custGeom>
            <a:avLst/>
            <a:gdLst/>
            <a:ahLst/>
            <a:cxnLst/>
            <a:rect l="l" t="t" r="r" b="b"/>
            <a:pathLst>
              <a:path w="1308734" h="246379">
                <a:moveTo>
                  <a:pt x="114173" y="0"/>
                </a:moveTo>
                <a:lnTo>
                  <a:pt x="66548" y="8270"/>
                </a:lnTo>
                <a:lnTo>
                  <a:pt x="30352" y="33020"/>
                </a:lnTo>
                <a:lnTo>
                  <a:pt x="7556" y="72072"/>
                </a:lnTo>
                <a:lnTo>
                  <a:pt x="0" y="122936"/>
                </a:lnTo>
                <a:lnTo>
                  <a:pt x="1885" y="149750"/>
                </a:lnTo>
                <a:lnTo>
                  <a:pt x="17037" y="194569"/>
                </a:lnTo>
                <a:lnTo>
                  <a:pt x="47021" y="227173"/>
                </a:lnTo>
                <a:lnTo>
                  <a:pt x="88931" y="243798"/>
                </a:lnTo>
                <a:lnTo>
                  <a:pt x="114173" y="245872"/>
                </a:lnTo>
                <a:lnTo>
                  <a:pt x="139416" y="243822"/>
                </a:lnTo>
                <a:lnTo>
                  <a:pt x="161813" y="237664"/>
                </a:lnTo>
                <a:lnTo>
                  <a:pt x="181377" y="227387"/>
                </a:lnTo>
                <a:lnTo>
                  <a:pt x="198120" y="212978"/>
                </a:lnTo>
                <a:lnTo>
                  <a:pt x="206832" y="201295"/>
                </a:lnTo>
                <a:lnTo>
                  <a:pt x="107569" y="201295"/>
                </a:lnTo>
                <a:lnTo>
                  <a:pt x="100837" y="199898"/>
                </a:lnTo>
                <a:lnTo>
                  <a:pt x="70484" y="172243"/>
                </a:lnTo>
                <a:lnTo>
                  <a:pt x="61368" y="133340"/>
                </a:lnTo>
                <a:lnTo>
                  <a:pt x="61090" y="122809"/>
                </a:lnTo>
                <a:lnTo>
                  <a:pt x="61383" y="112694"/>
                </a:lnTo>
                <a:lnTo>
                  <a:pt x="70897" y="73009"/>
                </a:lnTo>
                <a:lnTo>
                  <a:pt x="100456" y="45847"/>
                </a:lnTo>
                <a:lnTo>
                  <a:pt x="107060" y="44576"/>
                </a:lnTo>
                <a:lnTo>
                  <a:pt x="206798" y="44576"/>
                </a:lnTo>
                <a:lnTo>
                  <a:pt x="198120" y="32893"/>
                </a:lnTo>
                <a:lnTo>
                  <a:pt x="181377" y="18484"/>
                </a:lnTo>
                <a:lnTo>
                  <a:pt x="161813" y="8207"/>
                </a:lnTo>
                <a:lnTo>
                  <a:pt x="139416" y="2049"/>
                </a:lnTo>
                <a:lnTo>
                  <a:pt x="114173" y="0"/>
                </a:lnTo>
                <a:close/>
              </a:path>
              <a:path w="1308734" h="246379">
                <a:moveTo>
                  <a:pt x="206798" y="44576"/>
                </a:moveTo>
                <a:lnTo>
                  <a:pt x="121284" y="44576"/>
                </a:lnTo>
                <a:lnTo>
                  <a:pt x="127888" y="45974"/>
                </a:lnTo>
                <a:lnTo>
                  <a:pt x="140715" y="51562"/>
                </a:lnTo>
                <a:lnTo>
                  <a:pt x="163067" y="86995"/>
                </a:lnTo>
                <a:lnTo>
                  <a:pt x="167509" y="122936"/>
                </a:lnTo>
                <a:lnTo>
                  <a:pt x="167251" y="133407"/>
                </a:lnTo>
                <a:lnTo>
                  <a:pt x="158384" y="171608"/>
                </a:lnTo>
                <a:lnTo>
                  <a:pt x="134620" y="196723"/>
                </a:lnTo>
                <a:lnTo>
                  <a:pt x="128142" y="199771"/>
                </a:lnTo>
                <a:lnTo>
                  <a:pt x="121411" y="201295"/>
                </a:lnTo>
                <a:lnTo>
                  <a:pt x="206832" y="201295"/>
                </a:lnTo>
                <a:lnTo>
                  <a:pt x="211474" y="195070"/>
                </a:lnTo>
                <a:lnTo>
                  <a:pt x="221043" y="174101"/>
                </a:lnTo>
                <a:lnTo>
                  <a:pt x="226802" y="150060"/>
                </a:lnTo>
                <a:lnTo>
                  <a:pt x="228726" y="122936"/>
                </a:lnTo>
                <a:lnTo>
                  <a:pt x="226802" y="95883"/>
                </a:lnTo>
                <a:lnTo>
                  <a:pt x="221043" y="71866"/>
                </a:lnTo>
                <a:lnTo>
                  <a:pt x="211474" y="50873"/>
                </a:lnTo>
                <a:lnTo>
                  <a:pt x="206798" y="44576"/>
                </a:lnTo>
                <a:close/>
              </a:path>
              <a:path w="1308734" h="246379">
                <a:moveTo>
                  <a:pt x="956690" y="4952"/>
                </a:moveTo>
                <a:lnTo>
                  <a:pt x="888110" y="4952"/>
                </a:lnTo>
                <a:lnTo>
                  <a:pt x="961644" y="122047"/>
                </a:lnTo>
                <a:lnTo>
                  <a:pt x="885062" y="240919"/>
                </a:lnTo>
                <a:lnTo>
                  <a:pt x="950722" y="240919"/>
                </a:lnTo>
                <a:lnTo>
                  <a:pt x="996950" y="165608"/>
                </a:lnTo>
                <a:lnTo>
                  <a:pt x="1063570" y="165608"/>
                </a:lnTo>
                <a:lnTo>
                  <a:pt x="1034541" y="119634"/>
                </a:lnTo>
                <a:lnTo>
                  <a:pt x="1062666" y="76073"/>
                </a:lnTo>
                <a:lnTo>
                  <a:pt x="999235" y="76073"/>
                </a:lnTo>
                <a:lnTo>
                  <a:pt x="956690" y="4952"/>
                </a:lnTo>
                <a:close/>
              </a:path>
              <a:path w="1308734" h="246379">
                <a:moveTo>
                  <a:pt x="1063570" y="165608"/>
                </a:moveTo>
                <a:lnTo>
                  <a:pt x="996950" y="165608"/>
                </a:lnTo>
                <a:lnTo>
                  <a:pt x="1042288" y="240919"/>
                </a:lnTo>
                <a:lnTo>
                  <a:pt x="1111123" y="240919"/>
                </a:lnTo>
                <a:lnTo>
                  <a:pt x="1063570" y="165608"/>
                </a:lnTo>
                <a:close/>
              </a:path>
              <a:path w="1308734" h="246379">
                <a:moveTo>
                  <a:pt x="1238503" y="49911"/>
                </a:moveTo>
                <a:lnTo>
                  <a:pt x="1179195" y="49911"/>
                </a:lnTo>
                <a:lnTo>
                  <a:pt x="1179195" y="240919"/>
                </a:lnTo>
                <a:lnTo>
                  <a:pt x="1238503" y="240919"/>
                </a:lnTo>
                <a:lnTo>
                  <a:pt x="1238503" y="49911"/>
                </a:lnTo>
                <a:close/>
              </a:path>
              <a:path w="1308734" h="246379">
                <a:moveTo>
                  <a:pt x="1108582" y="4952"/>
                </a:moveTo>
                <a:lnTo>
                  <a:pt x="1042797" y="4952"/>
                </a:lnTo>
                <a:lnTo>
                  <a:pt x="999235" y="76073"/>
                </a:lnTo>
                <a:lnTo>
                  <a:pt x="1062666" y="76073"/>
                </a:lnTo>
                <a:lnTo>
                  <a:pt x="1108582" y="4952"/>
                </a:lnTo>
                <a:close/>
              </a:path>
              <a:path w="1308734" h="246379">
                <a:moveTo>
                  <a:pt x="1308227" y="4952"/>
                </a:moveTo>
                <a:lnTo>
                  <a:pt x="1109472" y="4952"/>
                </a:lnTo>
                <a:lnTo>
                  <a:pt x="1109472" y="49911"/>
                </a:lnTo>
                <a:lnTo>
                  <a:pt x="1308227" y="49911"/>
                </a:lnTo>
                <a:lnTo>
                  <a:pt x="1308227" y="4952"/>
                </a:lnTo>
                <a:close/>
              </a:path>
              <a:path w="1308734" h="246379">
                <a:moveTo>
                  <a:pt x="871347" y="4952"/>
                </a:moveTo>
                <a:lnTo>
                  <a:pt x="711707" y="4952"/>
                </a:lnTo>
                <a:lnTo>
                  <a:pt x="711707" y="240919"/>
                </a:lnTo>
                <a:lnTo>
                  <a:pt x="871347" y="240919"/>
                </a:lnTo>
                <a:lnTo>
                  <a:pt x="871347" y="195961"/>
                </a:lnTo>
                <a:lnTo>
                  <a:pt x="770635" y="195961"/>
                </a:lnTo>
                <a:lnTo>
                  <a:pt x="770635" y="136271"/>
                </a:lnTo>
                <a:lnTo>
                  <a:pt x="863473" y="136271"/>
                </a:lnTo>
                <a:lnTo>
                  <a:pt x="863473" y="91312"/>
                </a:lnTo>
                <a:lnTo>
                  <a:pt x="770635" y="91312"/>
                </a:lnTo>
                <a:lnTo>
                  <a:pt x="770635" y="49911"/>
                </a:lnTo>
                <a:lnTo>
                  <a:pt x="871347" y="49911"/>
                </a:lnTo>
                <a:lnTo>
                  <a:pt x="871347" y="4952"/>
                </a:lnTo>
                <a:close/>
              </a:path>
              <a:path w="1308734" h="246379">
                <a:moveTo>
                  <a:pt x="618235" y="49911"/>
                </a:moveTo>
                <a:lnTo>
                  <a:pt x="558926" y="49911"/>
                </a:lnTo>
                <a:lnTo>
                  <a:pt x="558926" y="240919"/>
                </a:lnTo>
                <a:lnTo>
                  <a:pt x="618235" y="240919"/>
                </a:lnTo>
                <a:lnTo>
                  <a:pt x="618235" y="49911"/>
                </a:lnTo>
                <a:close/>
              </a:path>
              <a:path w="1308734" h="246379">
                <a:moveTo>
                  <a:pt x="687958" y="4952"/>
                </a:moveTo>
                <a:lnTo>
                  <a:pt x="489203" y="4952"/>
                </a:lnTo>
                <a:lnTo>
                  <a:pt x="489203" y="49911"/>
                </a:lnTo>
                <a:lnTo>
                  <a:pt x="687958" y="49911"/>
                </a:lnTo>
                <a:lnTo>
                  <a:pt x="687958" y="4952"/>
                </a:lnTo>
                <a:close/>
              </a:path>
              <a:path w="1308734" h="246379">
                <a:moveTo>
                  <a:pt x="336423" y="4952"/>
                </a:moveTo>
                <a:lnTo>
                  <a:pt x="263651" y="4952"/>
                </a:lnTo>
                <a:lnTo>
                  <a:pt x="263651" y="240919"/>
                </a:lnTo>
                <a:lnTo>
                  <a:pt x="317880" y="240919"/>
                </a:lnTo>
                <a:lnTo>
                  <a:pt x="317880" y="76453"/>
                </a:lnTo>
                <a:lnTo>
                  <a:pt x="376272" y="76453"/>
                </a:lnTo>
                <a:lnTo>
                  <a:pt x="336423" y="4952"/>
                </a:lnTo>
                <a:close/>
              </a:path>
              <a:path w="1308734" h="246379">
                <a:moveTo>
                  <a:pt x="376272" y="76453"/>
                </a:moveTo>
                <a:lnTo>
                  <a:pt x="317880" y="76453"/>
                </a:lnTo>
                <a:lnTo>
                  <a:pt x="408812" y="240919"/>
                </a:lnTo>
                <a:lnTo>
                  <a:pt x="465962" y="240919"/>
                </a:lnTo>
                <a:lnTo>
                  <a:pt x="465962" y="140081"/>
                </a:lnTo>
                <a:lnTo>
                  <a:pt x="411733" y="140081"/>
                </a:lnTo>
                <a:lnTo>
                  <a:pt x="376272" y="76453"/>
                </a:lnTo>
                <a:close/>
              </a:path>
              <a:path w="1308734" h="246379">
                <a:moveTo>
                  <a:pt x="465962" y="4952"/>
                </a:moveTo>
                <a:lnTo>
                  <a:pt x="411733" y="4952"/>
                </a:lnTo>
                <a:lnTo>
                  <a:pt x="411733" y="140081"/>
                </a:lnTo>
                <a:lnTo>
                  <a:pt x="465962" y="140081"/>
                </a:lnTo>
                <a:lnTo>
                  <a:pt x="465962" y="4952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5931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40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2" y="156718"/>
                </a:lnTo>
                <a:lnTo>
                  <a:pt x="53340" y="156718"/>
                </a:lnTo>
                <a:lnTo>
                  <a:pt x="60325" y="156718"/>
                </a:lnTo>
                <a:lnTo>
                  <a:pt x="67055" y="155194"/>
                </a:lnTo>
                <a:lnTo>
                  <a:pt x="73533" y="152146"/>
                </a:lnTo>
                <a:lnTo>
                  <a:pt x="80137" y="149225"/>
                </a:lnTo>
                <a:lnTo>
                  <a:pt x="102235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1" y="4191"/>
                </a:lnTo>
                <a:lnTo>
                  <a:pt x="66801" y="1397"/>
                </a:lnTo>
                <a:lnTo>
                  <a:pt x="60198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24316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9906" y="495554"/>
            <a:ext cx="226060" cy="236220"/>
          </a:xfrm>
          <a:custGeom>
            <a:avLst/>
            <a:gdLst/>
            <a:ahLst/>
            <a:cxnLst/>
            <a:rect l="l" t="t" r="r" b="b"/>
            <a:pathLst>
              <a:path w="226059" h="236220">
                <a:moveTo>
                  <a:pt x="3048" y="0"/>
                </a:moveTo>
                <a:lnTo>
                  <a:pt x="71627" y="0"/>
                </a:lnTo>
                <a:lnTo>
                  <a:pt x="114173" y="71120"/>
                </a:lnTo>
                <a:lnTo>
                  <a:pt x="157734" y="0"/>
                </a:lnTo>
                <a:lnTo>
                  <a:pt x="223520" y="0"/>
                </a:lnTo>
                <a:lnTo>
                  <a:pt x="149478" y="114681"/>
                </a:lnTo>
                <a:lnTo>
                  <a:pt x="226060" y="235966"/>
                </a:lnTo>
                <a:lnTo>
                  <a:pt x="157225" y="235966"/>
                </a:lnTo>
                <a:lnTo>
                  <a:pt x="111887" y="160655"/>
                </a:lnTo>
                <a:lnTo>
                  <a:pt x="65659" y="235966"/>
                </a:lnTo>
                <a:lnTo>
                  <a:pt x="0" y="235966"/>
                </a:lnTo>
                <a:lnTo>
                  <a:pt x="76581" y="117094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6552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4047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7606" y="494665"/>
            <a:ext cx="204089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4843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4" h="246379">
                <a:moveTo>
                  <a:pt x="114173" y="0"/>
                </a:moveTo>
                <a:lnTo>
                  <a:pt x="161813" y="8207"/>
                </a:lnTo>
                <a:lnTo>
                  <a:pt x="198120" y="32893"/>
                </a:lnTo>
                <a:lnTo>
                  <a:pt x="221043" y="71866"/>
                </a:lnTo>
                <a:lnTo>
                  <a:pt x="228726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7300" y="204215"/>
            <a:ext cx="798576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3915" y="309372"/>
            <a:ext cx="1886712" cy="507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7540" y="204215"/>
            <a:ext cx="762000" cy="612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309372"/>
            <a:ext cx="1711452" cy="507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" y="1371600"/>
            <a:ext cx="7478776" cy="274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400" y="4572000"/>
            <a:ext cx="8001000" cy="1956435"/>
          </a:xfrm>
          <a:custGeom>
            <a:avLst/>
            <a:gdLst/>
            <a:ahLst/>
            <a:cxnLst/>
            <a:rect l="l" t="t" r="r" b="b"/>
            <a:pathLst>
              <a:path w="8001000" h="1956434">
                <a:moveTo>
                  <a:pt x="8001000" y="0"/>
                </a:moveTo>
                <a:lnTo>
                  <a:pt x="0" y="0"/>
                </a:lnTo>
                <a:lnTo>
                  <a:pt x="0" y="1850224"/>
                </a:lnTo>
                <a:lnTo>
                  <a:pt x="342806" y="1878149"/>
                </a:lnTo>
                <a:lnTo>
                  <a:pt x="971014" y="1920166"/>
                </a:lnTo>
                <a:lnTo>
                  <a:pt x="1423865" y="1941549"/>
                </a:lnTo>
                <a:lnTo>
                  <a:pt x="1837943" y="1953112"/>
                </a:lnTo>
                <a:lnTo>
                  <a:pt x="2172389" y="1955940"/>
                </a:lnTo>
                <a:lnTo>
                  <a:pt x="2484332" y="1952645"/>
                </a:lnTo>
                <a:lnTo>
                  <a:pt x="2777123" y="1943880"/>
                </a:lnTo>
                <a:lnTo>
                  <a:pt x="3054115" y="1930294"/>
                </a:lnTo>
                <a:lnTo>
                  <a:pt x="3355628" y="1909702"/>
                </a:lnTo>
                <a:lnTo>
                  <a:pt x="3610048" y="1887982"/>
                </a:lnTo>
                <a:lnTo>
                  <a:pt x="5223876" y="1714236"/>
                </a:lnTo>
                <a:lnTo>
                  <a:pt x="5692360" y="1672634"/>
                </a:lnTo>
                <a:lnTo>
                  <a:pt x="6163056" y="1639771"/>
                </a:lnTo>
                <a:lnTo>
                  <a:pt x="6686516" y="1613590"/>
                </a:lnTo>
                <a:lnTo>
                  <a:pt x="7272513" y="1595990"/>
                </a:lnTo>
                <a:lnTo>
                  <a:pt x="8001000" y="1588808"/>
                </a:lnTo>
                <a:lnTo>
                  <a:pt x="800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4572000"/>
            <a:ext cx="8001000" cy="1956435"/>
          </a:xfrm>
          <a:custGeom>
            <a:avLst/>
            <a:gdLst/>
            <a:ahLst/>
            <a:cxnLst/>
            <a:rect l="l" t="t" r="r" b="b"/>
            <a:pathLst>
              <a:path w="8001000" h="1956434">
                <a:moveTo>
                  <a:pt x="0" y="0"/>
                </a:moveTo>
                <a:lnTo>
                  <a:pt x="8001000" y="0"/>
                </a:lnTo>
                <a:lnTo>
                  <a:pt x="8001000" y="1588808"/>
                </a:lnTo>
                <a:lnTo>
                  <a:pt x="7930816" y="1588870"/>
                </a:lnTo>
                <a:lnTo>
                  <a:pt x="7861453" y="1589056"/>
                </a:lnTo>
                <a:lnTo>
                  <a:pt x="7792902" y="1589365"/>
                </a:lnTo>
                <a:lnTo>
                  <a:pt x="7725151" y="1589793"/>
                </a:lnTo>
                <a:lnTo>
                  <a:pt x="7658193" y="1590339"/>
                </a:lnTo>
                <a:lnTo>
                  <a:pt x="7592015" y="1591002"/>
                </a:lnTo>
                <a:lnTo>
                  <a:pt x="7526610" y="1591778"/>
                </a:lnTo>
                <a:lnTo>
                  <a:pt x="7461967" y="1592667"/>
                </a:lnTo>
                <a:lnTo>
                  <a:pt x="7398076" y="1593667"/>
                </a:lnTo>
                <a:lnTo>
                  <a:pt x="7334928" y="1594775"/>
                </a:lnTo>
                <a:lnTo>
                  <a:pt x="7272513" y="1595990"/>
                </a:lnTo>
                <a:lnTo>
                  <a:pt x="7210821" y="1597310"/>
                </a:lnTo>
                <a:lnTo>
                  <a:pt x="7149842" y="1598733"/>
                </a:lnTo>
                <a:lnTo>
                  <a:pt x="7089566" y="1600256"/>
                </a:lnTo>
                <a:lnTo>
                  <a:pt x="7029985" y="1601879"/>
                </a:lnTo>
                <a:lnTo>
                  <a:pt x="6971087" y="1603599"/>
                </a:lnTo>
                <a:lnTo>
                  <a:pt x="6912863" y="1605414"/>
                </a:lnTo>
                <a:lnTo>
                  <a:pt x="6855305" y="1607323"/>
                </a:lnTo>
                <a:lnTo>
                  <a:pt x="6798400" y="1609323"/>
                </a:lnTo>
                <a:lnTo>
                  <a:pt x="6742141" y="1611413"/>
                </a:lnTo>
                <a:lnTo>
                  <a:pt x="6686516" y="1613590"/>
                </a:lnTo>
                <a:lnTo>
                  <a:pt x="6631518" y="1615853"/>
                </a:lnTo>
                <a:lnTo>
                  <a:pt x="6577134" y="1618200"/>
                </a:lnTo>
                <a:lnTo>
                  <a:pt x="6523357" y="1620630"/>
                </a:lnTo>
                <a:lnTo>
                  <a:pt x="6470175" y="1623139"/>
                </a:lnTo>
                <a:lnTo>
                  <a:pt x="6417580" y="1625726"/>
                </a:lnTo>
                <a:lnTo>
                  <a:pt x="6365561" y="1628390"/>
                </a:lnTo>
                <a:lnTo>
                  <a:pt x="6314109" y="1631129"/>
                </a:lnTo>
                <a:lnTo>
                  <a:pt x="6263214" y="1633939"/>
                </a:lnTo>
                <a:lnTo>
                  <a:pt x="6212866" y="1636821"/>
                </a:lnTo>
                <a:lnTo>
                  <a:pt x="6163056" y="1639771"/>
                </a:lnTo>
                <a:lnTo>
                  <a:pt x="6113773" y="1642788"/>
                </a:lnTo>
                <a:lnTo>
                  <a:pt x="6065008" y="1645870"/>
                </a:lnTo>
                <a:lnTo>
                  <a:pt x="6016751" y="1649015"/>
                </a:lnTo>
                <a:lnTo>
                  <a:pt x="5968993" y="1652221"/>
                </a:lnTo>
                <a:lnTo>
                  <a:pt x="5921723" y="1655486"/>
                </a:lnTo>
                <a:lnTo>
                  <a:pt x="5874932" y="1658808"/>
                </a:lnTo>
                <a:lnTo>
                  <a:pt x="5828610" y="1662186"/>
                </a:lnTo>
                <a:lnTo>
                  <a:pt x="5782747" y="1665618"/>
                </a:lnTo>
                <a:lnTo>
                  <a:pt x="5737334" y="1669101"/>
                </a:lnTo>
                <a:lnTo>
                  <a:pt x="5692360" y="1672634"/>
                </a:lnTo>
                <a:lnTo>
                  <a:pt x="5647816" y="1676215"/>
                </a:lnTo>
                <a:lnTo>
                  <a:pt x="5603693" y="1679841"/>
                </a:lnTo>
                <a:lnTo>
                  <a:pt x="5559980" y="1683512"/>
                </a:lnTo>
                <a:lnTo>
                  <a:pt x="5516667" y="1687225"/>
                </a:lnTo>
                <a:lnTo>
                  <a:pt x="5473745" y="1690978"/>
                </a:lnTo>
                <a:lnTo>
                  <a:pt x="5431205" y="1694770"/>
                </a:lnTo>
                <a:lnTo>
                  <a:pt x="5389035" y="1698598"/>
                </a:lnTo>
                <a:lnTo>
                  <a:pt x="5347228" y="1702460"/>
                </a:lnTo>
                <a:lnTo>
                  <a:pt x="5305772" y="1706355"/>
                </a:lnTo>
                <a:lnTo>
                  <a:pt x="5264657" y="1710281"/>
                </a:lnTo>
                <a:lnTo>
                  <a:pt x="5223876" y="1714236"/>
                </a:lnTo>
                <a:lnTo>
                  <a:pt x="5183416" y="1718217"/>
                </a:lnTo>
                <a:lnTo>
                  <a:pt x="5143270" y="1722224"/>
                </a:lnTo>
                <a:lnTo>
                  <a:pt x="5103426" y="1726254"/>
                </a:lnTo>
                <a:lnTo>
                  <a:pt x="5063875" y="1730305"/>
                </a:lnTo>
                <a:lnTo>
                  <a:pt x="5024608" y="1734375"/>
                </a:lnTo>
                <a:lnTo>
                  <a:pt x="4985614" y="1738463"/>
                </a:lnTo>
                <a:lnTo>
                  <a:pt x="4946884" y="1742567"/>
                </a:lnTo>
                <a:lnTo>
                  <a:pt x="4908409" y="1746684"/>
                </a:lnTo>
                <a:lnTo>
                  <a:pt x="4870177" y="1750813"/>
                </a:lnTo>
                <a:lnTo>
                  <a:pt x="4832180" y="1754952"/>
                </a:lnTo>
                <a:lnTo>
                  <a:pt x="4756850" y="1763251"/>
                </a:lnTo>
                <a:lnTo>
                  <a:pt x="4682342" y="1771567"/>
                </a:lnTo>
                <a:lnTo>
                  <a:pt x="4608575" y="1779885"/>
                </a:lnTo>
                <a:lnTo>
                  <a:pt x="4535474" y="1788189"/>
                </a:lnTo>
                <a:lnTo>
                  <a:pt x="4462958" y="1796464"/>
                </a:lnTo>
                <a:lnTo>
                  <a:pt x="4390951" y="1804695"/>
                </a:lnTo>
                <a:lnTo>
                  <a:pt x="4355113" y="1808789"/>
                </a:lnTo>
                <a:lnTo>
                  <a:pt x="4283722" y="1816926"/>
                </a:lnTo>
                <a:lnTo>
                  <a:pt x="4212642" y="1824980"/>
                </a:lnTo>
                <a:lnTo>
                  <a:pt x="4141798" y="1832937"/>
                </a:lnTo>
                <a:lnTo>
                  <a:pt x="4071110" y="1840782"/>
                </a:lnTo>
                <a:lnTo>
                  <a:pt x="4000499" y="1848499"/>
                </a:lnTo>
                <a:lnTo>
                  <a:pt x="3929889" y="1856073"/>
                </a:lnTo>
                <a:lnTo>
                  <a:pt x="3859201" y="1863489"/>
                </a:lnTo>
                <a:lnTo>
                  <a:pt x="3788357" y="1870732"/>
                </a:lnTo>
                <a:lnTo>
                  <a:pt x="3717277" y="1877787"/>
                </a:lnTo>
                <a:lnTo>
                  <a:pt x="3645886" y="1884638"/>
                </a:lnTo>
                <a:lnTo>
                  <a:pt x="3574103" y="1891270"/>
                </a:lnTo>
                <a:lnTo>
                  <a:pt x="3501851" y="1897668"/>
                </a:lnTo>
                <a:lnTo>
                  <a:pt x="3429053" y="1903817"/>
                </a:lnTo>
                <a:lnTo>
                  <a:pt x="3355628" y="1909702"/>
                </a:lnTo>
                <a:lnTo>
                  <a:pt x="3281501" y="1915308"/>
                </a:lnTo>
                <a:lnTo>
                  <a:pt x="3206591" y="1920618"/>
                </a:lnTo>
                <a:lnTo>
                  <a:pt x="3130822" y="1925619"/>
                </a:lnTo>
                <a:lnTo>
                  <a:pt x="3092590" y="1927998"/>
                </a:lnTo>
                <a:lnTo>
                  <a:pt x="3054115" y="1930294"/>
                </a:lnTo>
                <a:lnTo>
                  <a:pt x="3015385" y="1932506"/>
                </a:lnTo>
                <a:lnTo>
                  <a:pt x="2976391" y="1934630"/>
                </a:lnTo>
                <a:lnTo>
                  <a:pt x="2937124" y="1936665"/>
                </a:lnTo>
                <a:lnTo>
                  <a:pt x="2897573" y="1938610"/>
                </a:lnTo>
                <a:lnTo>
                  <a:pt x="2857729" y="1940461"/>
                </a:lnTo>
                <a:lnTo>
                  <a:pt x="2817583" y="1942219"/>
                </a:lnTo>
                <a:lnTo>
                  <a:pt x="2777123" y="1943880"/>
                </a:lnTo>
                <a:lnTo>
                  <a:pt x="2736341" y="1945442"/>
                </a:lnTo>
                <a:lnTo>
                  <a:pt x="2695227" y="1946904"/>
                </a:lnTo>
                <a:lnTo>
                  <a:pt x="2653771" y="1948264"/>
                </a:lnTo>
                <a:lnTo>
                  <a:pt x="2611964" y="1949520"/>
                </a:lnTo>
                <a:lnTo>
                  <a:pt x="2569794" y="1950671"/>
                </a:lnTo>
                <a:lnTo>
                  <a:pt x="2527254" y="1951713"/>
                </a:lnTo>
                <a:lnTo>
                  <a:pt x="2484332" y="1952645"/>
                </a:lnTo>
                <a:lnTo>
                  <a:pt x="2441019" y="1953466"/>
                </a:lnTo>
                <a:lnTo>
                  <a:pt x="2397306" y="1954173"/>
                </a:lnTo>
                <a:lnTo>
                  <a:pt x="2353183" y="1954765"/>
                </a:lnTo>
                <a:lnTo>
                  <a:pt x="2308639" y="1955239"/>
                </a:lnTo>
                <a:lnTo>
                  <a:pt x="2263665" y="1955595"/>
                </a:lnTo>
                <a:lnTo>
                  <a:pt x="2218252" y="1955829"/>
                </a:lnTo>
                <a:lnTo>
                  <a:pt x="2172389" y="1955940"/>
                </a:lnTo>
                <a:lnTo>
                  <a:pt x="2126067" y="1955926"/>
                </a:lnTo>
                <a:lnTo>
                  <a:pt x="2079276" y="1955785"/>
                </a:lnTo>
                <a:lnTo>
                  <a:pt x="2032006" y="1955516"/>
                </a:lnTo>
                <a:lnTo>
                  <a:pt x="1984247" y="1955115"/>
                </a:lnTo>
                <a:lnTo>
                  <a:pt x="1935991" y="1954583"/>
                </a:lnTo>
                <a:lnTo>
                  <a:pt x="1887226" y="1953916"/>
                </a:lnTo>
                <a:lnTo>
                  <a:pt x="1837943" y="1953112"/>
                </a:lnTo>
                <a:lnTo>
                  <a:pt x="1788133" y="1952171"/>
                </a:lnTo>
                <a:lnTo>
                  <a:pt x="1737785" y="1951089"/>
                </a:lnTo>
                <a:lnTo>
                  <a:pt x="1686890" y="1949865"/>
                </a:lnTo>
                <a:lnTo>
                  <a:pt x="1635438" y="1948497"/>
                </a:lnTo>
                <a:lnTo>
                  <a:pt x="1583419" y="1946983"/>
                </a:lnTo>
                <a:lnTo>
                  <a:pt x="1530824" y="1945322"/>
                </a:lnTo>
                <a:lnTo>
                  <a:pt x="1477642" y="1943511"/>
                </a:lnTo>
                <a:lnTo>
                  <a:pt x="1423865" y="1941549"/>
                </a:lnTo>
                <a:lnTo>
                  <a:pt x="1369481" y="1939433"/>
                </a:lnTo>
                <a:lnTo>
                  <a:pt x="1314483" y="1937162"/>
                </a:lnTo>
                <a:lnTo>
                  <a:pt x="1258858" y="1934733"/>
                </a:lnTo>
                <a:lnTo>
                  <a:pt x="1202599" y="1932146"/>
                </a:lnTo>
                <a:lnTo>
                  <a:pt x="1145694" y="1929397"/>
                </a:lnTo>
                <a:lnTo>
                  <a:pt x="1088135" y="1926486"/>
                </a:lnTo>
                <a:lnTo>
                  <a:pt x="1029912" y="1923409"/>
                </a:lnTo>
                <a:lnTo>
                  <a:pt x="971014" y="1920166"/>
                </a:lnTo>
                <a:lnTo>
                  <a:pt x="911433" y="1916755"/>
                </a:lnTo>
                <a:lnTo>
                  <a:pt x="851157" y="1913172"/>
                </a:lnTo>
                <a:lnTo>
                  <a:pt x="790178" y="1909418"/>
                </a:lnTo>
                <a:lnTo>
                  <a:pt x="728486" y="1905489"/>
                </a:lnTo>
                <a:lnTo>
                  <a:pt x="666071" y="1901384"/>
                </a:lnTo>
                <a:lnTo>
                  <a:pt x="602923" y="1897101"/>
                </a:lnTo>
                <a:lnTo>
                  <a:pt x="539032" y="1892638"/>
                </a:lnTo>
                <a:lnTo>
                  <a:pt x="474389" y="1887993"/>
                </a:lnTo>
                <a:lnTo>
                  <a:pt x="408984" y="1883164"/>
                </a:lnTo>
                <a:lnTo>
                  <a:pt x="342806" y="1878149"/>
                </a:lnTo>
                <a:lnTo>
                  <a:pt x="275848" y="1872947"/>
                </a:lnTo>
                <a:lnTo>
                  <a:pt x="208097" y="1867555"/>
                </a:lnTo>
                <a:lnTo>
                  <a:pt x="139546" y="1861972"/>
                </a:lnTo>
                <a:lnTo>
                  <a:pt x="70183" y="1856196"/>
                </a:lnTo>
                <a:lnTo>
                  <a:pt x="0" y="185022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1796" y="4714875"/>
            <a:ext cx="7727442" cy="1152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524000"/>
            <a:ext cx="4419600" cy="3084830"/>
          </a:xfrm>
          <a:custGeom>
            <a:avLst/>
            <a:gdLst/>
            <a:ahLst/>
            <a:cxnLst/>
            <a:rect l="l" t="t" r="r" b="b"/>
            <a:pathLst>
              <a:path w="4419600" h="3084829">
                <a:moveTo>
                  <a:pt x="0" y="0"/>
                </a:moveTo>
                <a:lnTo>
                  <a:pt x="4419600" y="0"/>
                </a:lnTo>
                <a:lnTo>
                  <a:pt x="4419600" y="2505456"/>
                </a:lnTo>
                <a:lnTo>
                  <a:pt x="4358218" y="2505704"/>
                </a:lnTo>
                <a:lnTo>
                  <a:pt x="4297973" y="2506440"/>
                </a:lnTo>
                <a:lnTo>
                  <a:pt x="4238842" y="2507653"/>
                </a:lnTo>
                <a:lnTo>
                  <a:pt x="4180805" y="2509329"/>
                </a:lnTo>
                <a:lnTo>
                  <a:pt x="4123839" y="2511458"/>
                </a:lnTo>
                <a:lnTo>
                  <a:pt x="4067924" y="2514028"/>
                </a:lnTo>
                <a:lnTo>
                  <a:pt x="4013036" y="2517025"/>
                </a:lnTo>
                <a:lnTo>
                  <a:pt x="3959155" y="2520438"/>
                </a:lnTo>
                <a:lnTo>
                  <a:pt x="3906258" y="2524256"/>
                </a:lnTo>
                <a:lnTo>
                  <a:pt x="3854325" y="2528466"/>
                </a:lnTo>
                <a:lnTo>
                  <a:pt x="3803334" y="2533056"/>
                </a:lnTo>
                <a:lnTo>
                  <a:pt x="3753263" y="2538015"/>
                </a:lnTo>
                <a:lnTo>
                  <a:pt x="3704090" y="2543329"/>
                </a:lnTo>
                <a:lnTo>
                  <a:pt x="3655793" y="2548988"/>
                </a:lnTo>
                <a:lnTo>
                  <a:pt x="3608352" y="2554978"/>
                </a:lnTo>
                <a:lnTo>
                  <a:pt x="3561744" y="2561289"/>
                </a:lnTo>
                <a:lnTo>
                  <a:pt x="3515947" y="2567908"/>
                </a:lnTo>
                <a:lnTo>
                  <a:pt x="3470941" y="2574824"/>
                </a:lnTo>
                <a:lnTo>
                  <a:pt x="3426704" y="2582023"/>
                </a:lnTo>
                <a:lnTo>
                  <a:pt x="3383213" y="2589494"/>
                </a:lnTo>
                <a:lnTo>
                  <a:pt x="3340447" y="2597226"/>
                </a:lnTo>
                <a:lnTo>
                  <a:pt x="3298385" y="2605205"/>
                </a:lnTo>
                <a:lnTo>
                  <a:pt x="3257004" y="2613421"/>
                </a:lnTo>
                <a:lnTo>
                  <a:pt x="3216284" y="2621861"/>
                </a:lnTo>
                <a:lnTo>
                  <a:pt x="3176202" y="2630513"/>
                </a:lnTo>
                <a:lnTo>
                  <a:pt x="3136737" y="2639365"/>
                </a:lnTo>
                <a:lnTo>
                  <a:pt x="3097868" y="2648405"/>
                </a:lnTo>
                <a:lnTo>
                  <a:pt x="3059572" y="2657621"/>
                </a:lnTo>
                <a:lnTo>
                  <a:pt x="3021828" y="2667001"/>
                </a:lnTo>
                <a:lnTo>
                  <a:pt x="2984615" y="2676533"/>
                </a:lnTo>
                <a:lnTo>
                  <a:pt x="2911692" y="2696006"/>
                </a:lnTo>
                <a:lnTo>
                  <a:pt x="2840631" y="2715943"/>
                </a:lnTo>
                <a:lnTo>
                  <a:pt x="2771258" y="2736248"/>
                </a:lnTo>
                <a:lnTo>
                  <a:pt x="2703401" y="2756824"/>
                </a:lnTo>
                <a:lnTo>
                  <a:pt x="2636886" y="2777577"/>
                </a:lnTo>
                <a:lnTo>
                  <a:pt x="2571539" y="2798410"/>
                </a:lnTo>
                <a:lnTo>
                  <a:pt x="2507188" y="2819227"/>
                </a:lnTo>
                <a:lnTo>
                  <a:pt x="2443660" y="2839932"/>
                </a:lnTo>
                <a:lnTo>
                  <a:pt x="2412151" y="2850212"/>
                </a:lnTo>
                <a:lnTo>
                  <a:pt x="2380782" y="2860428"/>
                </a:lnTo>
                <a:lnTo>
                  <a:pt x="2318379" y="2880620"/>
                </a:lnTo>
                <a:lnTo>
                  <a:pt x="2256279" y="2900412"/>
                </a:lnTo>
                <a:lnTo>
                  <a:pt x="2194310" y="2919707"/>
                </a:lnTo>
                <a:lnTo>
                  <a:pt x="2132297" y="2938410"/>
                </a:lnTo>
                <a:lnTo>
                  <a:pt x="2070067" y="2956425"/>
                </a:lnTo>
                <a:lnTo>
                  <a:pt x="2007448" y="2973655"/>
                </a:lnTo>
                <a:lnTo>
                  <a:pt x="1944267" y="2990005"/>
                </a:lnTo>
                <a:lnTo>
                  <a:pt x="1880349" y="3005378"/>
                </a:lnTo>
                <a:lnTo>
                  <a:pt x="1815522" y="3019678"/>
                </a:lnTo>
                <a:lnTo>
                  <a:pt x="1749613" y="3032810"/>
                </a:lnTo>
                <a:lnTo>
                  <a:pt x="1682448" y="3044677"/>
                </a:lnTo>
                <a:lnTo>
                  <a:pt x="1613854" y="3055183"/>
                </a:lnTo>
                <a:lnTo>
                  <a:pt x="1543659" y="3064232"/>
                </a:lnTo>
                <a:lnTo>
                  <a:pt x="1471689" y="3071728"/>
                </a:lnTo>
                <a:lnTo>
                  <a:pt x="1397771" y="3077576"/>
                </a:lnTo>
                <a:lnTo>
                  <a:pt x="1321731" y="3081678"/>
                </a:lnTo>
                <a:lnTo>
                  <a:pt x="1282862" y="3083045"/>
                </a:lnTo>
                <a:lnTo>
                  <a:pt x="1243397" y="3083939"/>
                </a:lnTo>
                <a:lnTo>
                  <a:pt x="1203315" y="3084350"/>
                </a:lnTo>
                <a:lnTo>
                  <a:pt x="1162595" y="3084264"/>
                </a:lnTo>
                <a:lnTo>
                  <a:pt x="1121214" y="3083669"/>
                </a:lnTo>
                <a:lnTo>
                  <a:pt x="1079152" y="3082555"/>
                </a:lnTo>
                <a:lnTo>
                  <a:pt x="1036386" y="3080908"/>
                </a:lnTo>
                <a:lnTo>
                  <a:pt x="992895" y="3078717"/>
                </a:lnTo>
                <a:lnTo>
                  <a:pt x="948658" y="3075969"/>
                </a:lnTo>
                <a:lnTo>
                  <a:pt x="903652" y="3072653"/>
                </a:lnTo>
                <a:lnTo>
                  <a:pt x="857855" y="3068757"/>
                </a:lnTo>
                <a:lnTo>
                  <a:pt x="811247" y="3064269"/>
                </a:lnTo>
                <a:lnTo>
                  <a:pt x="763806" y="3059176"/>
                </a:lnTo>
                <a:lnTo>
                  <a:pt x="715509" y="3053467"/>
                </a:lnTo>
                <a:lnTo>
                  <a:pt x="666336" y="3047129"/>
                </a:lnTo>
                <a:lnTo>
                  <a:pt x="616265" y="3040151"/>
                </a:lnTo>
                <a:lnTo>
                  <a:pt x="565274" y="3032521"/>
                </a:lnTo>
                <a:lnTo>
                  <a:pt x="513341" y="3024226"/>
                </a:lnTo>
                <a:lnTo>
                  <a:pt x="460444" y="3015255"/>
                </a:lnTo>
                <a:lnTo>
                  <a:pt x="406563" y="3005596"/>
                </a:lnTo>
                <a:lnTo>
                  <a:pt x="351675" y="2995236"/>
                </a:lnTo>
                <a:lnTo>
                  <a:pt x="295760" y="2984164"/>
                </a:lnTo>
                <a:lnTo>
                  <a:pt x="238794" y="2972368"/>
                </a:lnTo>
                <a:lnTo>
                  <a:pt x="180757" y="2959835"/>
                </a:lnTo>
                <a:lnTo>
                  <a:pt x="121626" y="2946553"/>
                </a:lnTo>
                <a:lnTo>
                  <a:pt x="61381" y="2932512"/>
                </a:lnTo>
                <a:lnTo>
                  <a:pt x="0" y="291769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934" y="429513"/>
            <a:ext cx="287020" cy="386080"/>
          </a:xfrm>
          <a:custGeom>
            <a:avLst/>
            <a:gdLst/>
            <a:ahLst/>
            <a:cxnLst/>
            <a:rect l="l" t="t" r="r" b="b"/>
            <a:pathLst>
              <a:path w="287020" h="386080">
                <a:moveTo>
                  <a:pt x="143255" y="0"/>
                </a:moveTo>
                <a:lnTo>
                  <a:pt x="83438" y="10366"/>
                </a:lnTo>
                <a:lnTo>
                  <a:pt x="38100" y="41401"/>
                </a:lnTo>
                <a:lnTo>
                  <a:pt x="9525" y="90360"/>
                </a:lnTo>
                <a:lnTo>
                  <a:pt x="0" y="154177"/>
                </a:lnTo>
                <a:lnTo>
                  <a:pt x="2242" y="186896"/>
                </a:lnTo>
                <a:lnTo>
                  <a:pt x="20252" y="241760"/>
                </a:lnTo>
                <a:lnTo>
                  <a:pt x="55756" y="281854"/>
                </a:lnTo>
                <a:lnTo>
                  <a:pt x="105183" y="303607"/>
                </a:lnTo>
                <a:lnTo>
                  <a:pt x="134874" y="307339"/>
                </a:lnTo>
                <a:lnTo>
                  <a:pt x="135560" y="315579"/>
                </a:lnTo>
                <a:lnTo>
                  <a:pt x="147954" y="352091"/>
                </a:lnTo>
                <a:lnTo>
                  <a:pt x="177000" y="376977"/>
                </a:lnTo>
                <a:lnTo>
                  <a:pt x="224662" y="386080"/>
                </a:lnTo>
                <a:lnTo>
                  <a:pt x="236664" y="385986"/>
                </a:lnTo>
                <a:lnTo>
                  <a:pt x="278384" y="382270"/>
                </a:lnTo>
                <a:lnTo>
                  <a:pt x="286257" y="380238"/>
                </a:lnTo>
                <a:lnTo>
                  <a:pt x="286257" y="335152"/>
                </a:lnTo>
                <a:lnTo>
                  <a:pt x="245490" y="335152"/>
                </a:lnTo>
                <a:lnTo>
                  <a:pt x="234751" y="334648"/>
                </a:lnTo>
                <a:lnTo>
                  <a:pt x="204194" y="307056"/>
                </a:lnTo>
                <a:lnTo>
                  <a:pt x="203453" y="297052"/>
                </a:lnTo>
                <a:lnTo>
                  <a:pt x="222166" y="287809"/>
                </a:lnTo>
                <a:lnTo>
                  <a:pt x="238664" y="275875"/>
                </a:lnTo>
                <a:lnTo>
                  <a:pt x="252924" y="261227"/>
                </a:lnTo>
                <a:lnTo>
                  <a:pt x="259050" y="252349"/>
                </a:lnTo>
                <a:lnTo>
                  <a:pt x="143382" y="252349"/>
                </a:lnTo>
                <a:lnTo>
                  <a:pt x="137027" y="252015"/>
                </a:lnTo>
                <a:lnTo>
                  <a:pt x="101701" y="235227"/>
                </a:lnTo>
                <a:lnTo>
                  <a:pt x="82041" y="199389"/>
                </a:lnTo>
                <a:lnTo>
                  <a:pt x="76707" y="154177"/>
                </a:lnTo>
                <a:lnTo>
                  <a:pt x="77077" y="141255"/>
                </a:lnTo>
                <a:lnTo>
                  <a:pt x="85367" y="99643"/>
                </a:lnTo>
                <a:lnTo>
                  <a:pt x="107648" y="67500"/>
                </a:lnTo>
                <a:lnTo>
                  <a:pt x="134238" y="55880"/>
                </a:lnTo>
                <a:lnTo>
                  <a:pt x="259200" y="55880"/>
                </a:lnTo>
                <a:lnTo>
                  <a:pt x="248285" y="41275"/>
                </a:lnTo>
                <a:lnTo>
                  <a:pt x="227355" y="23199"/>
                </a:lnTo>
                <a:lnTo>
                  <a:pt x="202866" y="10302"/>
                </a:lnTo>
                <a:lnTo>
                  <a:pt x="174829" y="2573"/>
                </a:lnTo>
                <a:lnTo>
                  <a:pt x="143255" y="0"/>
                </a:lnTo>
                <a:close/>
              </a:path>
              <a:path w="287020" h="386080">
                <a:moveTo>
                  <a:pt x="286257" y="327406"/>
                </a:moveTo>
                <a:lnTo>
                  <a:pt x="278891" y="327406"/>
                </a:lnTo>
                <a:lnTo>
                  <a:pt x="275970" y="329057"/>
                </a:lnTo>
                <a:lnTo>
                  <a:pt x="271272" y="330708"/>
                </a:lnTo>
                <a:lnTo>
                  <a:pt x="257810" y="334263"/>
                </a:lnTo>
                <a:lnTo>
                  <a:pt x="251460" y="335152"/>
                </a:lnTo>
                <a:lnTo>
                  <a:pt x="286257" y="335152"/>
                </a:lnTo>
                <a:lnTo>
                  <a:pt x="286257" y="327406"/>
                </a:lnTo>
                <a:close/>
              </a:path>
              <a:path w="287020" h="386080">
                <a:moveTo>
                  <a:pt x="259200" y="55880"/>
                </a:moveTo>
                <a:lnTo>
                  <a:pt x="143382" y="55880"/>
                </a:lnTo>
                <a:lnTo>
                  <a:pt x="149810" y="56193"/>
                </a:lnTo>
                <a:lnTo>
                  <a:pt x="156130" y="57150"/>
                </a:lnTo>
                <a:lnTo>
                  <a:pt x="189864" y="78486"/>
                </a:lnTo>
                <a:lnTo>
                  <a:pt x="206877" y="118776"/>
                </a:lnTo>
                <a:lnTo>
                  <a:pt x="209925" y="154177"/>
                </a:lnTo>
                <a:lnTo>
                  <a:pt x="209616" y="167225"/>
                </a:lnTo>
                <a:lnTo>
                  <a:pt x="201995" y="207319"/>
                </a:lnTo>
                <a:lnTo>
                  <a:pt x="180324" y="239442"/>
                </a:lnTo>
                <a:lnTo>
                  <a:pt x="143382" y="252349"/>
                </a:lnTo>
                <a:lnTo>
                  <a:pt x="259050" y="252349"/>
                </a:lnTo>
                <a:lnTo>
                  <a:pt x="281209" y="202723"/>
                </a:lnTo>
                <a:lnTo>
                  <a:pt x="286638" y="154177"/>
                </a:lnTo>
                <a:lnTo>
                  <a:pt x="284253" y="120249"/>
                </a:lnTo>
                <a:lnTo>
                  <a:pt x="277082" y="90106"/>
                </a:lnTo>
                <a:lnTo>
                  <a:pt x="265100" y="63773"/>
                </a:lnTo>
                <a:lnTo>
                  <a:pt x="259200" y="5588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7753" y="484505"/>
            <a:ext cx="135000" cy="198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934" y="429513"/>
            <a:ext cx="287020" cy="386080"/>
          </a:xfrm>
          <a:custGeom>
            <a:avLst/>
            <a:gdLst/>
            <a:ahLst/>
            <a:cxnLst/>
            <a:rect l="l" t="t" r="r" b="b"/>
            <a:pathLst>
              <a:path w="287020" h="386080">
                <a:moveTo>
                  <a:pt x="143255" y="0"/>
                </a:moveTo>
                <a:lnTo>
                  <a:pt x="202866" y="10302"/>
                </a:lnTo>
                <a:lnTo>
                  <a:pt x="248285" y="41275"/>
                </a:lnTo>
                <a:lnTo>
                  <a:pt x="277082" y="90106"/>
                </a:lnTo>
                <a:lnTo>
                  <a:pt x="286638" y="154177"/>
                </a:lnTo>
                <a:lnTo>
                  <a:pt x="285281" y="179367"/>
                </a:lnTo>
                <a:lnTo>
                  <a:pt x="274423" y="224222"/>
                </a:lnTo>
                <a:lnTo>
                  <a:pt x="252924" y="261227"/>
                </a:lnTo>
                <a:lnTo>
                  <a:pt x="222166" y="287809"/>
                </a:lnTo>
                <a:lnTo>
                  <a:pt x="203453" y="297052"/>
                </a:lnTo>
                <a:lnTo>
                  <a:pt x="204194" y="307056"/>
                </a:lnTo>
                <a:lnTo>
                  <a:pt x="234751" y="334648"/>
                </a:lnTo>
                <a:lnTo>
                  <a:pt x="245490" y="335152"/>
                </a:lnTo>
                <a:lnTo>
                  <a:pt x="251460" y="335152"/>
                </a:lnTo>
                <a:lnTo>
                  <a:pt x="257810" y="334263"/>
                </a:lnTo>
                <a:lnTo>
                  <a:pt x="264540" y="332486"/>
                </a:lnTo>
                <a:lnTo>
                  <a:pt x="271272" y="330708"/>
                </a:lnTo>
                <a:lnTo>
                  <a:pt x="275970" y="329057"/>
                </a:lnTo>
                <a:lnTo>
                  <a:pt x="278891" y="327406"/>
                </a:lnTo>
                <a:lnTo>
                  <a:pt x="286257" y="327406"/>
                </a:lnTo>
                <a:lnTo>
                  <a:pt x="286257" y="380238"/>
                </a:lnTo>
                <a:lnTo>
                  <a:pt x="278384" y="382270"/>
                </a:lnTo>
                <a:lnTo>
                  <a:pt x="236664" y="385986"/>
                </a:lnTo>
                <a:lnTo>
                  <a:pt x="224662" y="386080"/>
                </a:lnTo>
                <a:lnTo>
                  <a:pt x="213397" y="385702"/>
                </a:lnTo>
                <a:lnTo>
                  <a:pt x="169814" y="373110"/>
                </a:lnTo>
                <a:lnTo>
                  <a:pt x="141097" y="338582"/>
                </a:lnTo>
                <a:lnTo>
                  <a:pt x="134874" y="307339"/>
                </a:lnTo>
                <a:lnTo>
                  <a:pt x="105183" y="303607"/>
                </a:lnTo>
                <a:lnTo>
                  <a:pt x="55756" y="281854"/>
                </a:lnTo>
                <a:lnTo>
                  <a:pt x="20252" y="241760"/>
                </a:lnTo>
                <a:lnTo>
                  <a:pt x="2242" y="186896"/>
                </a:lnTo>
                <a:lnTo>
                  <a:pt x="0" y="154177"/>
                </a:lnTo>
                <a:lnTo>
                  <a:pt x="2381" y="120411"/>
                </a:lnTo>
                <a:lnTo>
                  <a:pt x="21431" y="64023"/>
                </a:lnTo>
                <a:lnTo>
                  <a:pt x="58959" y="23306"/>
                </a:lnTo>
                <a:lnTo>
                  <a:pt x="111537" y="2593"/>
                </a:lnTo>
                <a:lnTo>
                  <a:pt x="143255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3626" y="495554"/>
            <a:ext cx="360680" cy="241300"/>
          </a:xfrm>
          <a:custGeom>
            <a:avLst/>
            <a:gdLst/>
            <a:ahLst/>
            <a:cxnLst/>
            <a:rect l="l" t="t" r="r" b="b"/>
            <a:pathLst>
              <a:path w="360679" h="241300">
                <a:moveTo>
                  <a:pt x="360172" y="194818"/>
                </a:moveTo>
                <a:lnTo>
                  <a:pt x="233045" y="194818"/>
                </a:lnTo>
                <a:lnTo>
                  <a:pt x="233045" y="235966"/>
                </a:lnTo>
                <a:lnTo>
                  <a:pt x="360172" y="235966"/>
                </a:lnTo>
                <a:lnTo>
                  <a:pt x="360172" y="194818"/>
                </a:lnTo>
                <a:close/>
              </a:path>
              <a:path w="360679" h="241300">
                <a:moveTo>
                  <a:pt x="326263" y="41148"/>
                </a:moveTo>
                <a:lnTo>
                  <a:pt x="266953" y="41148"/>
                </a:lnTo>
                <a:lnTo>
                  <a:pt x="266953" y="194818"/>
                </a:lnTo>
                <a:lnTo>
                  <a:pt x="326263" y="194818"/>
                </a:lnTo>
                <a:lnTo>
                  <a:pt x="326263" y="41148"/>
                </a:lnTo>
                <a:close/>
              </a:path>
              <a:path w="360679" h="241300">
                <a:moveTo>
                  <a:pt x="360172" y="0"/>
                </a:moveTo>
                <a:lnTo>
                  <a:pt x="233045" y="0"/>
                </a:lnTo>
                <a:lnTo>
                  <a:pt x="233045" y="41148"/>
                </a:lnTo>
                <a:lnTo>
                  <a:pt x="360172" y="41148"/>
                </a:lnTo>
                <a:lnTo>
                  <a:pt x="360172" y="0"/>
                </a:lnTo>
                <a:close/>
              </a:path>
              <a:path w="360679" h="241300">
                <a:moveTo>
                  <a:pt x="59309" y="0"/>
                </a:moveTo>
                <a:lnTo>
                  <a:pt x="0" y="0"/>
                </a:lnTo>
                <a:lnTo>
                  <a:pt x="0" y="150749"/>
                </a:lnTo>
                <a:lnTo>
                  <a:pt x="6397" y="189626"/>
                </a:lnTo>
                <a:lnTo>
                  <a:pt x="39798" y="227953"/>
                </a:lnTo>
                <a:lnTo>
                  <a:pt x="76374" y="239470"/>
                </a:lnTo>
                <a:lnTo>
                  <a:pt x="98806" y="240919"/>
                </a:lnTo>
                <a:lnTo>
                  <a:pt x="121785" y="239446"/>
                </a:lnTo>
                <a:lnTo>
                  <a:pt x="158742" y="227738"/>
                </a:lnTo>
                <a:lnTo>
                  <a:pt x="188012" y="195834"/>
                </a:lnTo>
                <a:lnTo>
                  <a:pt x="98806" y="195834"/>
                </a:lnTo>
                <a:lnTo>
                  <a:pt x="89046" y="195091"/>
                </a:lnTo>
                <a:lnTo>
                  <a:pt x="61610" y="168624"/>
                </a:lnTo>
                <a:lnTo>
                  <a:pt x="59309" y="147193"/>
                </a:lnTo>
                <a:lnTo>
                  <a:pt x="59309" y="0"/>
                </a:lnTo>
                <a:close/>
              </a:path>
              <a:path w="360679" h="241300">
                <a:moveTo>
                  <a:pt x="197612" y="0"/>
                </a:moveTo>
                <a:lnTo>
                  <a:pt x="138429" y="0"/>
                </a:lnTo>
                <a:lnTo>
                  <a:pt x="138429" y="147193"/>
                </a:lnTo>
                <a:lnTo>
                  <a:pt x="137814" y="159077"/>
                </a:lnTo>
                <a:lnTo>
                  <a:pt x="116506" y="192960"/>
                </a:lnTo>
                <a:lnTo>
                  <a:pt x="98806" y="195834"/>
                </a:lnTo>
                <a:lnTo>
                  <a:pt x="188012" y="195834"/>
                </a:lnTo>
                <a:lnTo>
                  <a:pt x="191404" y="189071"/>
                </a:lnTo>
                <a:lnTo>
                  <a:pt x="196062" y="171045"/>
                </a:lnTo>
                <a:lnTo>
                  <a:pt x="197592" y="150749"/>
                </a:lnTo>
                <a:lnTo>
                  <a:pt x="197612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6671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2736" y="494665"/>
            <a:ext cx="199389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6325" y="405891"/>
            <a:ext cx="715772" cy="331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9351" y="406780"/>
            <a:ext cx="697230" cy="325120"/>
          </a:xfrm>
          <a:custGeom>
            <a:avLst/>
            <a:gdLst/>
            <a:ahLst/>
            <a:cxnLst/>
            <a:rect l="l" t="t" r="r" b="b"/>
            <a:pathLst>
              <a:path w="697229" h="325120">
                <a:moveTo>
                  <a:pt x="144272" y="88773"/>
                </a:moveTo>
                <a:lnTo>
                  <a:pt x="79628" y="88773"/>
                </a:lnTo>
                <a:lnTo>
                  <a:pt x="0" y="324739"/>
                </a:lnTo>
                <a:lnTo>
                  <a:pt x="59436" y="324739"/>
                </a:lnTo>
                <a:lnTo>
                  <a:pt x="74168" y="276606"/>
                </a:lnTo>
                <a:lnTo>
                  <a:pt x="207759" y="276606"/>
                </a:lnTo>
                <a:lnTo>
                  <a:pt x="193293" y="233807"/>
                </a:lnTo>
                <a:lnTo>
                  <a:pt x="87122" y="233807"/>
                </a:lnTo>
                <a:lnTo>
                  <a:pt x="111251" y="155956"/>
                </a:lnTo>
                <a:lnTo>
                  <a:pt x="166979" y="155956"/>
                </a:lnTo>
                <a:lnTo>
                  <a:pt x="144272" y="88773"/>
                </a:lnTo>
                <a:close/>
              </a:path>
              <a:path w="697229" h="325120">
                <a:moveTo>
                  <a:pt x="207759" y="276606"/>
                </a:moveTo>
                <a:lnTo>
                  <a:pt x="148336" y="276606"/>
                </a:lnTo>
                <a:lnTo>
                  <a:pt x="163068" y="324739"/>
                </a:lnTo>
                <a:lnTo>
                  <a:pt x="224027" y="324739"/>
                </a:lnTo>
                <a:lnTo>
                  <a:pt x="207759" y="276606"/>
                </a:lnTo>
                <a:close/>
              </a:path>
              <a:path w="697229" h="325120">
                <a:moveTo>
                  <a:pt x="166979" y="155956"/>
                </a:moveTo>
                <a:lnTo>
                  <a:pt x="111251" y="155956"/>
                </a:lnTo>
                <a:lnTo>
                  <a:pt x="135254" y="233807"/>
                </a:lnTo>
                <a:lnTo>
                  <a:pt x="193293" y="233807"/>
                </a:lnTo>
                <a:lnTo>
                  <a:pt x="166979" y="155956"/>
                </a:lnTo>
                <a:close/>
              </a:path>
              <a:path w="697229" h="325120">
                <a:moveTo>
                  <a:pt x="557022" y="88773"/>
                </a:moveTo>
                <a:lnTo>
                  <a:pt x="497713" y="88773"/>
                </a:lnTo>
                <a:lnTo>
                  <a:pt x="497713" y="324739"/>
                </a:lnTo>
                <a:lnTo>
                  <a:pt x="557022" y="324739"/>
                </a:lnTo>
                <a:lnTo>
                  <a:pt x="557022" y="220091"/>
                </a:lnTo>
                <a:lnTo>
                  <a:pt x="696976" y="220091"/>
                </a:lnTo>
                <a:lnTo>
                  <a:pt x="696976" y="175133"/>
                </a:lnTo>
                <a:lnTo>
                  <a:pt x="557022" y="175133"/>
                </a:lnTo>
                <a:lnTo>
                  <a:pt x="557022" y="88773"/>
                </a:lnTo>
                <a:close/>
              </a:path>
              <a:path w="697229" h="325120">
                <a:moveTo>
                  <a:pt x="696976" y="220091"/>
                </a:moveTo>
                <a:lnTo>
                  <a:pt x="637666" y="220091"/>
                </a:lnTo>
                <a:lnTo>
                  <a:pt x="637666" y="324739"/>
                </a:lnTo>
                <a:lnTo>
                  <a:pt x="696976" y="324739"/>
                </a:lnTo>
                <a:lnTo>
                  <a:pt x="696976" y="220091"/>
                </a:lnTo>
                <a:close/>
              </a:path>
              <a:path w="697229" h="325120">
                <a:moveTo>
                  <a:pt x="696976" y="88773"/>
                </a:moveTo>
                <a:lnTo>
                  <a:pt x="637666" y="88773"/>
                </a:lnTo>
                <a:lnTo>
                  <a:pt x="637666" y="175133"/>
                </a:lnTo>
                <a:lnTo>
                  <a:pt x="696976" y="175133"/>
                </a:lnTo>
                <a:lnTo>
                  <a:pt x="696976" y="88773"/>
                </a:lnTo>
                <a:close/>
              </a:path>
              <a:path w="697229" h="325120">
                <a:moveTo>
                  <a:pt x="320548" y="88773"/>
                </a:moveTo>
                <a:lnTo>
                  <a:pt x="247776" y="88773"/>
                </a:lnTo>
                <a:lnTo>
                  <a:pt x="247776" y="324739"/>
                </a:lnTo>
                <a:lnTo>
                  <a:pt x="302006" y="324739"/>
                </a:lnTo>
                <a:lnTo>
                  <a:pt x="302006" y="160274"/>
                </a:lnTo>
                <a:lnTo>
                  <a:pt x="360397" y="160274"/>
                </a:lnTo>
                <a:lnTo>
                  <a:pt x="320548" y="88773"/>
                </a:lnTo>
                <a:close/>
              </a:path>
              <a:path w="697229" h="325120">
                <a:moveTo>
                  <a:pt x="360397" y="160274"/>
                </a:moveTo>
                <a:lnTo>
                  <a:pt x="302006" y="160274"/>
                </a:lnTo>
                <a:lnTo>
                  <a:pt x="392938" y="324739"/>
                </a:lnTo>
                <a:lnTo>
                  <a:pt x="450088" y="324739"/>
                </a:lnTo>
                <a:lnTo>
                  <a:pt x="450088" y="223901"/>
                </a:lnTo>
                <a:lnTo>
                  <a:pt x="395859" y="223901"/>
                </a:lnTo>
                <a:lnTo>
                  <a:pt x="360397" y="160274"/>
                </a:lnTo>
                <a:close/>
              </a:path>
              <a:path w="697229" h="325120">
                <a:moveTo>
                  <a:pt x="450088" y="88773"/>
                </a:moveTo>
                <a:lnTo>
                  <a:pt x="395859" y="88773"/>
                </a:lnTo>
                <a:lnTo>
                  <a:pt x="395859" y="223901"/>
                </a:lnTo>
                <a:lnTo>
                  <a:pt x="450088" y="223901"/>
                </a:lnTo>
                <a:lnTo>
                  <a:pt x="450088" y="88773"/>
                </a:lnTo>
                <a:close/>
              </a:path>
              <a:path w="697229" h="325120">
                <a:moveTo>
                  <a:pt x="161162" y="0"/>
                </a:moveTo>
                <a:lnTo>
                  <a:pt x="108712" y="0"/>
                </a:lnTo>
                <a:lnTo>
                  <a:pt x="75819" y="62230"/>
                </a:lnTo>
                <a:lnTo>
                  <a:pt x="113537" y="62230"/>
                </a:lnTo>
                <a:lnTo>
                  <a:pt x="161162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6472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60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7064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6239" y="494665"/>
            <a:ext cx="204088" cy="23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9351" y="495554"/>
            <a:ext cx="224154" cy="236220"/>
          </a:xfrm>
          <a:custGeom>
            <a:avLst/>
            <a:gdLst/>
            <a:ahLst/>
            <a:cxnLst/>
            <a:rect l="l" t="t" r="r" b="b"/>
            <a:pathLst>
              <a:path w="224154" h="236220">
                <a:moveTo>
                  <a:pt x="79628" y="0"/>
                </a:moveTo>
                <a:lnTo>
                  <a:pt x="144272" y="0"/>
                </a:lnTo>
                <a:lnTo>
                  <a:pt x="224027" y="235966"/>
                </a:lnTo>
                <a:lnTo>
                  <a:pt x="163068" y="235966"/>
                </a:lnTo>
                <a:lnTo>
                  <a:pt x="148336" y="187833"/>
                </a:lnTo>
                <a:lnTo>
                  <a:pt x="74168" y="187833"/>
                </a:lnTo>
                <a:lnTo>
                  <a:pt x="59436" y="235966"/>
                </a:lnTo>
                <a:lnTo>
                  <a:pt x="0" y="235966"/>
                </a:lnTo>
                <a:lnTo>
                  <a:pt x="7962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5170" y="406780"/>
            <a:ext cx="85725" cy="62230"/>
          </a:xfrm>
          <a:custGeom>
            <a:avLst/>
            <a:gdLst/>
            <a:ahLst/>
            <a:cxnLst/>
            <a:rect l="l" t="t" r="r" b="b"/>
            <a:pathLst>
              <a:path w="85725" h="62229">
                <a:moveTo>
                  <a:pt x="32892" y="0"/>
                </a:moveTo>
                <a:lnTo>
                  <a:pt x="85343" y="0"/>
                </a:lnTo>
                <a:lnTo>
                  <a:pt x="37718" y="62230"/>
                </a:lnTo>
                <a:lnTo>
                  <a:pt x="0" y="62230"/>
                </a:lnTo>
                <a:lnTo>
                  <a:pt x="32892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1106" y="495554"/>
            <a:ext cx="447675" cy="303530"/>
          </a:xfrm>
          <a:custGeom>
            <a:avLst/>
            <a:gdLst/>
            <a:ahLst/>
            <a:cxnLst/>
            <a:rect l="l" t="t" r="r" b="b"/>
            <a:pathLst>
              <a:path w="447675" h="303530">
                <a:moveTo>
                  <a:pt x="363727" y="259715"/>
                </a:moveTo>
                <a:lnTo>
                  <a:pt x="306704" y="259715"/>
                </a:lnTo>
                <a:lnTo>
                  <a:pt x="306704" y="303022"/>
                </a:lnTo>
                <a:lnTo>
                  <a:pt x="363727" y="303022"/>
                </a:lnTo>
                <a:lnTo>
                  <a:pt x="363727" y="259715"/>
                </a:lnTo>
                <a:close/>
              </a:path>
              <a:path w="447675" h="303530">
                <a:moveTo>
                  <a:pt x="71627" y="0"/>
                </a:moveTo>
                <a:lnTo>
                  <a:pt x="3048" y="0"/>
                </a:lnTo>
                <a:lnTo>
                  <a:pt x="76581" y="117094"/>
                </a:lnTo>
                <a:lnTo>
                  <a:pt x="0" y="235966"/>
                </a:lnTo>
                <a:lnTo>
                  <a:pt x="65659" y="235966"/>
                </a:lnTo>
                <a:lnTo>
                  <a:pt x="111887" y="160655"/>
                </a:lnTo>
                <a:lnTo>
                  <a:pt x="178520" y="160655"/>
                </a:lnTo>
                <a:lnTo>
                  <a:pt x="149478" y="114681"/>
                </a:lnTo>
                <a:lnTo>
                  <a:pt x="177603" y="71120"/>
                </a:lnTo>
                <a:lnTo>
                  <a:pt x="114173" y="71120"/>
                </a:lnTo>
                <a:lnTo>
                  <a:pt x="71627" y="0"/>
                </a:lnTo>
                <a:close/>
              </a:path>
              <a:path w="447675" h="303530">
                <a:moveTo>
                  <a:pt x="178520" y="160655"/>
                </a:moveTo>
                <a:lnTo>
                  <a:pt x="111887" y="160655"/>
                </a:lnTo>
                <a:lnTo>
                  <a:pt x="157225" y="235966"/>
                </a:lnTo>
                <a:lnTo>
                  <a:pt x="282956" y="235966"/>
                </a:lnTo>
                <a:lnTo>
                  <a:pt x="283772" y="233299"/>
                </a:lnTo>
                <a:lnTo>
                  <a:pt x="224409" y="233299"/>
                </a:lnTo>
                <a:lnTo>
                  <a:pt x="178520" y="160655"/>
                </a:lnTo>
                <a:close/>
              </a:path>
              <a:path w="447675" h="303530">
                <a:moveTo>
                  <a:pt x="431279" y="187833"/>
                </a:moveTo>
                <a:lnTo>
                  <a:pt x="371856" y="187833"/>
                </a:lnTo>
                <a:lnTo>
                  <a:pt x="386588" y="235966"/>
                </a:lnTo>
                <a:lnTo>
                  <a:pt x="447548" y="235966"/>
                </a:lnTo>
                <a:lnTo>
                  <a:pt x="431279" y="187833"/>
                </a:lnTo>
                <a:close/>
              </a:path>
              <a:path w="447675" h="303530">
                <a:moveTo>
                  <a:pt x="367792" y="0"/>
                </a:moveTo>
                <a:lnTo>
                  <a:pt x="303149" y="0"/>
                </a:lnTo>
                <a:lnTo>
                  <a:pt x="224409" y="233299"/>
                </a:lnTo>
                <a:lnTo>
                  <a:pt x="283772" y="233299"/>
                </a:lnTo>
                <a:lnTo>
                  <a:pt x="297688" y="187833"/>
                </a:lnTo>
                <a:lnTo>
                  <a:pt x="431279" y="187833"/>
                </a:lnTo>
                <a:lnTo>
                  <a:pt x="416813" y="145034"/>
                </a:lnTo>
                <a:lnTo>
                  <a:pt x="310642" y="145034"/>
                </a:lnTo>
                <a:lnTo>
                  <a:pt x="334772" y="67183"/>
                </a:lnTo>
                <a:lnTo>
                  <a:pt x="390499" y="67183"/>
                </a:lnTo>
                <a:lnTo>
                  <a:pt x="367792" y="0"/>
                </a:lnTo>
                <a:close/>
              </a:path>
              <a:path w="447675" h="303530">
                <a:moveTo>
                  <a:pt x="390499" y="67183"/>
                </a:moveTo>
                <a:lnTo>
                  <a:pt x="334772" y="67183"/>
                </a:lnTo>
                <a:lnTo>
                  <a:pt x="358775" y="145034"/>
                </a:lnTo>
                <a:lnTo>
                  <a:pt x="416813" y="145034"/>
                </a:lnTo>
                <a:lnTo>
                  <a:pt x="390499" y="67183"/>
                </a:lnTo>
                <a:close/>
              </a:path>
              <a:path w="447675" h="303530">
                <a:moveTo>
                  <a:pt x="223520" y="0"/>
                </a:moveTo>
                <a:lnTo>
                  <a:pt x="157734" y="0"/>
                </a:lnTo>
                <a:lnTo>
                  <a:pt x="114173" y="71120"/>
                </a:lnTo>
                <a:lnTo>
                  <a:pt x="177603" y="71120"/>
                </a:lnTo>
                <a:lnTo>
                  <a:pt x="223520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7811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1748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59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1106" y="495554"/>
            <a:ext cx="447675" cy="236220"/>
          </a:xfrm>
          <a:custGeom>
            <a:avLst/>
            <a:gdLst/>
            <a:ahLst/>
            <a:cxnLst/>
            <a:rect l="l" t="t" r="r" b="b"/>
            <a:pathLst>
              <a:path w="447675" h="236220">
                <a:moveTo>
                  <a:pt x="3048" y="0"/>
                </a:moveTo>
                <a:lnTo>
                  <a:pt x="71627" y="0"/>
                </a:lnTo>
                <a:lnTo>
                  <a:pt x="114173" y="71120"/>
                </a:lnTo>
                <a:lnTo>
                  <a:pt x="157734" y="0"/>
                </a:lnTo>
                <a:lnTo>
                  <a:pt x="223520" y="0"/>
                </a:lnTo>
                <a:lnTo>
                  <a:pt x="149478" y="114681"/>
                </a:lnTo>
                <a:lnTo>
                  <a:pt x="224409" y="233299"/>
                </a:lnTo>
                <a:lnTo>
                  <a:pt x="303149" y="0"/>
                </a:lnTo>
                <a:lnTo>
                  <a:pt x="367792" y="0"/>
                </a:lnTo>
                <a:lnTo>
                  <a:pt x="447548" y="235966"/>
                </a:lnTo>
                <a:lnTo>
                  <a:pt x="386588" y="235966"/>
                </a:lnTo>
                <a:lnTo>
                  <a:pt x="371856" y="187833"/>
                </a:lnTo>
                <a:lnTo>
                  <a:pt x="297688" y="187833"/>
                </a:lnTo>
                <a:lnTo>
                  <a:pt x="282956" y="235966"/>
                </a:lnTo>
                <a:lnTo>
                  <a:pt x="226060" y="235966"/>
                </a:lnTo>
                <a:lnTo>
                  <a:pt x="223520" y="235966"/>
                </a:lnTo>
                <a:lnTo>
                  <a:pt x="157225" y="235966"/>
                </a:lnTo>
                <a:lnTo>
                  <a:pt x="111887" y="160655"/>
                </a:lnTo>
                <a:lnTo>
                  <a:pt x="65659" y="235966"/>
                </a:lnTo>
                <a:lnTo>
                  <a:pt x="0" y="235966"/>
                </a:lnTo>
                <a:lnTo>
                  <a:pt x="76581" y="117094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35368" y="445897"/>
            <a:ext cx="909319" cy="353060"/>
          </a:xfrm>
          <a:custGeom>
            <a:avLst/>
            <a:gdLst/>
            <a:ahLst/>
            <a:cxnLst/>
            <a:rect l="l" t="t" r="r" b="b"/>
            <a:pathLst>
              <a:path w="909320" h="353059">
                <a:moveTo>
                  <a:pt x="593598" y="309372"/>
                </a:moveTo>
                <a:lnTo>
                  <a:pt x="536575" y="309372"/>
                </a:lnTo>
                <a:lnTo>
                  <a:pt x="536575" y="352678"/>
                </a:lnTo>
                <a:lnTo>
                  <a:pt x="593598" y="352678"/>
                </a:lnTo>
                <a:lnTo>
                  <a:pt x="593598" y="309372"/>
                </a:lnTo>
                <a:close/>
              </a:path>
              <a:path w="909320" h="353059">
                <a:moveTo>
                  <a:pt x="281812" y="49656"/>
                </a:moveTo>
                <a:lnTo>
                  <a:pt x="222503" y="49656"/>
                </a:lnTo>
                <a:lnTo>
                  <a:pt x="222503" y="285623"/>
                </a:lnTo>
                <a:lnTo>
                  <a:pt x="281812" y="285623"/>
                </a:lnTo>
                <a:lnTo>
                  <a:pt x="281812" y="180975"/>
                </a:lnTo>
                <a:lnTo>
                  <a:pt x="421766" y="180975"/>
                </a:lnTo>
                <a:lnTo>
                  <a:pt x="421766" y="136016"/>
                </a:lnTo>
                <a:lnTo>
                  <a:pt x="281812" y="136016"/>
                </a:lnTo>
                <a:lnTo>
                  <a:pt x="281812" y="49656"/>
                </a:lnTo>
                <a:close/>
              </a:path>
              <a:path w="909320" h="353059">
                <a:moveTo>
                  <a:pt x="421766" y="180975"/>
                </a:moveTo>
                <a:lnTo>
                  <a:pt x="362457" y="180975"/>
                </a:lnTo>
                <a:lnTo>
                  <a:pt x="362457" y="285623"/>
                </a:lnTo>
                <a:lnTo>
                  <a:pt x="421766" y="285623"/>
                </a:lnTo>
                <a:lnTo>
                  <a:pt x="421766" y="180975"/>
                </a:lnTo>
                <a:close/>
              </a:path>
              <a:path w="909320" h="353059">
                <a:moveTo>
                  <a:pt x="421766" y="49656"/>
                </a:moveTo>
                <a:lnTo>
                  <a:pt x="362457" y="49656"/>
                </a:lnTo>
                <a:lnTo>
                  <a:pt x="362457" y="136016"/>
                </a:lnTo>
                <a:lnTo>
                  <a:pt x="421766" y="136016"/>
                </a:lnTo>
                <a:lnTo>
                  <a:pt x="421766" y="49656"/>
                </a:lnTo>
                <a:close/>
              </a:path>
              <a:path w="909320" h="353059">
                <a:moveTo>
                  <a:pt x="129031" y="94614"/>
                </a:moveTo>
                <a:lnTo>
                  <a:pt x="69723" y="94614"/>
                </a:lnTo>
                <a:lnTo>
                  <a:pt x="69723" y="285623"/>
                </a:lnTo>
                <a:lnTo>
                  <a:pt x="129031" y="285623"/>
                </a:lnTo>
                <a:lnTo>
                  <a:pt x="129031" y="94614"/>
                </a:lnTo>
                <a:close/>
              </a:path>
              <a:path w="909320" h="353059">
                <a:moveTo>
                  <a:pt x="198754" y="49656"/>
                </a:moveTo>
                <a:lnTo>
                  <a:pt x="0" y="49656"/>
                </a:lnTo>
                <a:lnTo>
                  <a:pt x="0" y="94614"/>
                </a:lnTo>
                <a:lnTo>
                  <a:pt x="198754" y="94614"/>
                </a:lnTo>
                <a:lnTo>
                  <a:pt x="198754" y="49656"/>
                </a:lnTo>
                <a:close/>
              </a:path>
              <a:path w="909320" h="353059">
                <a:moveTo>
                  <a:pt x="526923" y="49656"/>
                </a:moveTo>
                <a:lnTo>
                  <a:pt x="467613" y="49656"/>
                </a:lnTo>
                <a:lnTo>
                  <a:pt x="467613" y="200405"/>
                </a:lnTo>
                <a:lnTo>
                  <a:pt x="474011" y="239283"/>
                </a:lnTo>
                <a:lnTo>
                  <a:pt x="507412" y="277610"/>
                </a:lnTo>
                <a:lnTo>
                  <a:pt x="543988" y="289127"/>
                </a:lnTo>
                <a:lnTo>
                  <a:pt x="566420" y="290575"/>
                </a:lnTo>
                <a:lnTo>
                  <a:pt x="589399" y="289103"/>
                </a:lnTo>
                <a:lnTo>
                  <a:pt x="626356" y="277395"/>
                </a:lnTo>
                <a:lnTo>
                  <a:pt x="655626" y="245490"/>
                </a:lnTo>
                <a:lnTo>
                  <a:pt x="566420" y="245490"/>
                </a:lnTo>
                <a:lnTo>
                  <a:pt x="556660" y="244748"/>
                </a:lnTo>
                <a:lnTo>
                  <a:pt x="529224" y="218281"/>
                </a:lnTo>
                <a:lnTo>
                  <a:pt x="526935" y="197096"/>
                </a:lnTo>
                <a:lnTo>
                  <a:pt x="526923" y="49656"/>
                </a:lnTo>
                <a:close/>
              </a:path>
              <a:path w="909320" h="353059">
                <a:moveTo>
                  <a:pt x="838326" y="44957"/>
                </a:moveTo>
                <a:lnTo>
                  <a:pt x="828928" y="44957"/>
                </a:lnTo>
                <a:lnTo>
                  <a:pt x="803713" y="47051"/>
                </a:lnTo>
                <a:lnTo>
                  <a:pt x="761474" y="63763"/>
                </a:lnTo>
                <a:lnTo>
                  <a:pt x="730805" y="96456"/>
                </a:lnTo>
                <a:lnTo>
                  <a:pt x="715184" y="141223"/>
                </a:lnTo>
                <a:lnTo>
                  <a:pt x="713231" y="167893"/>
                </a:lnTo>
                <a:lnTo>
                  <a:pt x="715182" y="195324"/>
                </a:lnTo>
                <a:lnTo>
                  <a:pt x="730752" y="240420"/>
                </a:lnTo>
                <a:lnTo>
                  <a:pt x="761345" y="272139"/>
                </a:lnTo>
                <a:lnTo>
                  <a:pt x="803532" y="288192"/>
                </a:lnTo>
                <a:lnTo>
                  <a:pt x="828675" y="290194"/>
                </a:lnTo>
                <a:lnTo>
                  <a:pt x="836699" y="290095"/>
                </a:lnTo>
                <a:lnTo>
                  <a:pt x="876173" y="283463"/>
                </a:lnTo>
                <a:lnTo>
                  <a:pt x="899413" y="274192"/>
                </a:lnTo>
                <a:lnTo>
                  <a:pt x="904493" y="271906"/>
                </a:lnTo>
                <a:lnTo>
                  <a:pt x="908811" y="269875"/>
                </a:lnTo>
                <a:lnTo>
                  <a:pt x="908811" y="245999"/>
                </a:lnTo>
                <a:lnTo>
                  <a:pt x="831214" y="245999"/>
                </a:lnTo>
                <a:lnTo>
                  <a:pt x="823722" y="244728"/>
                </a:lnTo>
                <a:lnTo>
                  <a:pt x="791110" y="224230"/>
                </a:lnTo>
                <a:lnTo>
                  <a:pt x="775827" y="188309"/>
                </a:lnTo>
                <a:lnTo>
                  <a:pt x="774323" y="167893"/>
                </a:lnTo>
                <a:lnTo>
                  <a:pt x="774676" y="157898"/>
                </a:lnTo>
                <a:lnTo>
                  <a:pt x="786415" y="117887"/>
                </a:lnTo>
                <a:lnTo>
                  <a:pt x="821943" y="90550"/>
                </a:lnTo>
                <a:lnTo>
                  <a:pt x="829817" y="89280"/>
                </a:lnTo>
                <a:lnTo>
                  <a:pt x="908811" y="89280"/>
                </a:lnTo>
                <a:lnTo>
                  <a:pt x="908811" y="64642"/>
                </a:lnTo>
                <a:lnTo>
                  <a:pt x="868933" y="49149"/>
                </a:lnTo>
                <a:lnTo>
                  <a:pt x="846708" y="45592"/>
                </a:lnTo>
                <a:lnTo>
                  <a:pt x="838326" y="44957"/>
                </a:lnTo>
                <a:close/>
              </a:path>
              <a:path w="909320" h="353059">
                <a:moveTo>
                  <a:pt x="908811" y="214502"/>
                </a:moveTo>
                <a:lnTo>
                  <a:pt x="903351" y="214502"/>
                </a:lnTo>
                <a:lnTo>
                  <a:pt x="900429" y="217042"/>
                </a:lnTo>
                <a:lnTo>
                  <a:pt x="897001" y="220090"/>
                </a:lnTo>
                <a:lnTo>
                  <a:pt x="892936" y="223519"/>
                </a:lnTo>
                <a:lnTo>
                  <a:pt x="888873" y="226822"/>
                </a:lnTo>
                <a:lnTo>
                  <a:pt x="884301" y="230250"/>
                </a:lnTo>
                <a:lnTo>
                  <a:pt x="878966" y="233425"/>
                </a:lnTo>
                <a:lnTo>
                  <a:pt x="874140" y="236600"/>
                </a:lnTo>
                <a:lnTo>
                  <a:pt x="868172" y="239522"/>
                </a:lnTo>
                <a:lnTo>
                  <a:pt x="861059" y="242062"/>
                </a:lnTo>
                <a:lnTo>
                  <a:pt x="853948" y="244728"/>
                </a:lnTo>
                <a:lnTo>
                  <a:pt x="846581" y="245999"/>
                </a:lnTo>
                <a:lnTo>
                  <a:pt x="908811" y="245999"/>
                </a:lnTo>
                <a:lnTo>
                  <a:pt x="908811" y="214502"/>
                </a:lnTo>
                <a:close/>
              </a:path>
              <a:path w="909320" h="353059">
                <a:moveTo>
                  <a:pt x="715390" y="0"/>
                </a:moveTo>
                <a:lnTo>
                  <a:pt x="683640" y="0"/>
                </a:lnTo>
                <a:lnTo>
                  <a:pt x="683640" y="3048"/>
                </a:lnTo>
                <a:lnTo>
                  <a:pt x="684783" y="5587"/>
                </a:lnTo>
                <a:lnTo>
                  <a:pt x="686053" y="8889"/>
                </a:lnTo>
                <a:lnTo>
                  <a:pt x="687324" y="12953"/>
                </a:lnTo>
                <a:lnTo>
                  <a:pt x="688593" y="17144"/>
                </a:lnTo>
                <a:lnTo>
                  <a:pt x="689228" y="21336"/>
                </a:lnTo>
                <a:lnTo>
                  <a:pt x="689228" y="33019"/>
                </a:lnTo>
                <a:lnTo>
                  <a:pt x="687451" y="38862"/>
                </a:lnTo>
                <a:lnTo>
                  <a:pt x="683767" y="43179"/>
                </a:lnTo>
                <a:lnTo>
                  <a:pt x="680211" y="47498"/>
                </a:lnTo>
                <a:lnTo>
                  <a:pt x="674115" y="49656"/>
                </a:lnTo>
                <a:lnTo>
                  <a:pt x="606043" y="49656"/>
                </a:lnTo>
                <a:lnTo>
                  <a:pt x="606031" y="197096"/>
                </a:lnTo>
                <a:lnTo>
                  <a:pt x="590940" y="239008"/>
                </a:lnTo>
                <a:lnTo>
                  <a:pt x="566420" y="245490"/>
                </a:lnTo>
                <a:lnTo>
                  <a:pt x="655626" y="245490"/>
                </a:lnTo>
                <a:lnTo>
                  <a:pt x="659018" y="238728"/>
                </a:lnTo>
                <a:lnTo>
                  <a:pt x="663676" y="220702"/>
                </a:lnTo>
                <a:lnTo>
                  <a:pt x="665206" y="200405"/>
                </a:lnTo>
                <a:lnTo>
                  <a:pt x="665226" y="78993"/>
                </a:lnTo>
                <a:lnTo>
                  <a:pt x="665733" y="78993"/>
                </a:lnTo>
                <a:lnTo>
                  <a:pt x="705230" y="66928"/>
                </a:lnTo>
                <a:lnTo>
                  <a:pt x="719201" y="30606"/>
                </a:lnTo>
                <a:lnTo>
                  <a:pt x="719201" y="26797"/>
                </a:lnTo>
                <a:lnTo>
                  <a:pt x="718790" y="21336"/>
                </a:lnTo>
                <a:lnTo>
                  <a:pt x="717296" y="8636"/>
                </a:lnTo>
                <a:lnTo>
                  <a:pt x="716406" y="3555"/>
                </a:lnTo>
                <a:lnTo>
                  <a:pt x="715390" y="0"/>
                </a:lnTo>
                <a:close/>
              </a:path>
              <a:path w="909320" h="353059">
                <a:moveTo>
                  <a:pt x="908811" y="89280"/>
                </a:moveTo>
                <a:lnTo>
                  <a:pt x="845565" y="89280"/>
                </a:lnTo>
                <a:lnTo>
                  <a:pt x="852424" y="90424"/>
                </a:lnTo>
                <a:lnTo>
                  <a:pt x="859027" y="92837"/>
                </a:lnTo>
                <a:lnTo>
                  <a:pt x="865631" y="95123"/>
                </a:lnTo>
                <a:lnTo>
                  <a:pt x="871727" y="98043"/>
                </a:lnTo>
                <a:lnTo>
                  <a:pt x="877188" y="101473"/>
                </a:lnTo>
                <a:lnTo>
                  <a:pt x="882776" y="104775"/>
                </a:lnTo>
                <a:lnTo>
                  <a:pt x="887602" y="108330"/>
                </a:lnTo>
                <a:lnTo>
                  <a:pt x="891921" y="111887"/>
                </a:lnTo>
                <a:lnTo>
                  <a:pt x="896365" y="115315"/>
                </a:lnTo>
                <a:lnTo>
                  <a:pt x="899922" y="118363"/>
                </a:lnTo>
                <a:lnTo>
                  <a:pt x="902715" y="120903"/>
                </a:lnTo>
                <a:lnTo>
                  <a:pt x="908811" y="120903"/>
                </a:lnTo>
                <a:lnTo>
                  <a:pt x="908811" y="8928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1943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7871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35368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7710" y="489966"/>
            <a:ext cx="197358" cy="247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2981" y="445897"/>
            <a:ext cx="252095" cy="290830"/>
          </a:xfrm>
          <a:custGeom>
            <a:avLst/>
            <a:gdLst/>
            <a:ahLst/>
            <a:cxnLst/>
            <a:rect l="l" t="t" r="r" b="b"/>
            <a:pathLst>
              <a:path w="252095" h="290830">
                <a:moveTo>
                  <a:pt x="216026" y="0"/>
                </a:moveTo>
                <a:lnTo>
                  <a:pt x="247776" y="0"/>
                </a:lnTo>
                <a:lnTo>
                  <a:pt x="248793" y="3555"/>
                </a:lnTo>
                <a:lnTo>
                  <a:pt x="249682" y="8636"/>
                </a:lnTo>
                <a:lnTo>
                  <a:pt x="250444" y="15112"/>
                </a:lnTo>
                <a:lnTo>
                  <a:pt x="251206" y="21589"/>
                </a:lnTo>
                <a:lnTo>
                  <a:pt x="251587" y="26797"/>
                </a:lnTo>
                <a:lnTo>
                  <a:pt x="251587" y="30606"/>
                </a:lnTo>
                <a:lnTo>
                  <a:pt x="237617" y="66928"/>
                </a:lnTo>
                <a:lnTo>
                  <a:pt x="198120" y="78993"/>
                </a:lnTo>
                <a:lnTo>
                  <a:pt x="197612" y="78993"/>
                </a:lnTo>
                <a:lnTo>
                  <a:pt x="197612" y="200151"/>
                </a:lnTo>
                <a:lnTo>
                  <a:pt x="191404" y="238728"/>
                </a:lnTo>
                <a:lnTo>
                  <a:pt x="158742" y="277395"/>
                </a:lnTo>
                <a:lnTo>
                  <a:pt x="121785" y="289103"/>
                </a:lnTo>
                <a:lnTo>
                  <a:pt x="98806" y="290575"/>
                </a:lnTo>
                <a:lnTo>
                  <a:pt x="76374" y="289127"/>
                </a:lnTo>
                <a:lnTo>
                  <a:pt x="39798" y="277610"/>
                </a:lnTo>
                <a:lnTo>
                  <a:pt x="6397" y="239283"/>
                </a:lnTo>
                <a:lnTo>
                  <a:pt x="0" y="200405"/>
                </a:lnTo>
                <a:lnTo>
                  <a:pt x="0" y="49656"/>
                </a:lnTo>
                <a:lnTo>
                  <a:pt x="59309" y="49656"/>
                </a:lnTo>
                <a:lnTo>
                  <a:pt x="59309" y="196850"/>
                </a:lnTo>
                <a:lnTo>
                  <a:pt x="59882" y="208351"/>
                </a:lnTo>
                <a:lnTo>
                  <a:pt x="80740" y="242506"/>
                </a:lnTo>
                <a:lnTo>
                  <a:pt x="98806" y="245490"/>
                </a:lnTo>
                <a:lnTo>
                  <a:pt x="108329" y="244774"/>
                </a:lnTo>
                <a:lnTo>
                  <a:pt x="137814" y="208734"/>
                </a:lnTo>
                <a:lnTo>
                  <a:pt x="138429" y="196850"/>
                </a:lnTo>
                <a:lnTo>
                  <a:pt x="138429" y="49656"/>
                </a:lnTo>
                <a:lnTo>
                  <a:pt x="197866" y="49656"/>
                </a:lnTo>
                <a:lnTo>
                  <a:pt x="206501" y="49656"/>
                </a:lnTo>
                <a:lnTo>
                  <a:pt x="212598" y="47498"/>
                </a:lnTo>
                <a:lnTo>
                  <a:pt x="216153" y="43179"/>
                </a:lnTo>
                <a:lnTo>
                  <a:pt x="219837" y="38862"/>
                </a:lnTo>
                <a:lnTo>
                  <a:pt x="221615" y="33019"/>
                </a:lnTo>
                <a:lnTo>
                  <a:pt x="221615" y="25526"/>
                </a:lnTo>
                <a:lnTo>
                  <a:pt x="221615" y="21336"/>
                </a:lnTo>
                <a:lnTo>
                  <a:pt x="216026" y="3048"/>
                </a:lnTo>
                <a:lnTo>
                  <a:pt x="216026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76259" y="406780"/>
            <a:ext cx="675005" cy="325120"/>
          </a:xfrm>
          <a:custGeom>
            <a:avLst/>
            <a:gdLst/>
            <a:ahLst/>
            <a:cxnLst/>
            <a:rect l="l" t="t" r="r" b="b"/>
            <a:pathLst>
              <a:path w="675004" h="325120">
                <a:moveTo>
                  <a:pt x="630555" y="88773"/>
                </a:moveTo>
                <a:lnTo>
                  <a:pt x="470916" y="88773"/>
                </a:lnTo>
                <a:lnTo>
                  <a:pt x="470916" y="324739"/>
                </a:lnTo>
                <a:lnTo>
                  <a:pt x="630555" y="324739"/>
                </a:lnTo>
                <a:lnTo>
                  <a:pt x="630555" y="279781"/>
                </a:lnTo>
                <a:lnTo>
                  <a:pt x="529844" y="279781"/>
                </a:lnTo>
                <a:lnTo>
                  <a:pt x="529844" y="220091"/>
                </a:lnTo>
                <a:lnTo>
                  <a:pt x="622681" y="220091"/>
                </a:lnTo>
                <a:lnTo>
                  <a:pt x="622681" y="175133"/>
                </a:lnTo>
                <a:lnTo>
                  <a:pt x="529844" y="175133"/>
                </a:lnTo>
                <a:lnTo>
                  <a:pt x="529844" y="133731"/>
                </a:lnTo>
                <a:lnTo>
                  <a:pt x="630555" y="133731"/>
                </a:lnTo>
                <a:lnTo>
                  <a:pt x="630555" y="88773"/>
                </a:lnTo>
                <a:close/>
              </a:path>
              <a:path w="675004" h="325120">
                <a:moveTo>
                  <a:pt x="281813" y="88773"/>
                </a:moveTo>
                <a:lnTo>
                  <a:pt x="222504" y="88773"/>
                </a:lnTo>
                <a:lnTo>
                  <a:pt x="222504" y="324739"/>
                </a:lnTo>
                <a:lnTo>
                  <a:pt x="281813" y="324739"/>
                </a:lnTo>
                <a:lnTo>
                  <a:pt x="281813" y="220091"/>
                </a:lnTo>
                <a:lnTo>
                  <a:pt x="421767" y="220091"/>
                </a:lnTo>
                <a:lnTo>
                  <a:pt x="421767" y="175133"/>
                </a:lnTo>
                <a:lnTo>
                  <a:pt x="281813" y="175133"/>
                </a:lnTo>
                <a:lnTo>
                  <a:pt x="281813" y="88773"/>
                </a:lnTo>
                <a:close/>
              </a:path>
              <a:path w="675004" h="325120">
                <a:moveTo>
                  <a:pt x="421767" y="220091"/>
                </a:moveTo>
                <a:lnTo>
                  <a:pt x="362458" y="220091"/>
                </a:lnTo>
                <a:lnTo>
                  <a:pt x="362458" y="324739"/>
                </a:lnTo>
                <a:lnTo>
                  <a:pt x="421767" y="324739"/>
                </a:lnTo>
                <a:lnTo>
                  <a:pt x="421767" y="220091"/>
                </a:lnTo>
                <a:close/>
              </a:path>
              <a:path w="675004" h="325120">
                <a:moveTo>
                  <a:pt x="421767" y="88773"/>
                </a:moveTo>
                <a:lnTo>
                  <a:pt x="362458" y="88773"/>
                </a:lnTo>
                <a:lnTo>
                  <a:pt x="362458" y="175133"/>
                </a:lnTo>
                <a:lnTo>
                  <a:pt x="421767" y="175133"/>
                </a:lnTo>
                <a:lnTo>
                  <a:pt x="421767" y="88773"/>
                </a:lnTo>
                <a:close/>
              </a:path>
              <a:path w="675004" h="325120">
                <a:moveTo>
                  <a:pt x="129032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2" y="324739"/>
                </a:lnTo>
                <a:lnTo>
                  <a:pt x="129032" y="133731"/>
                </a:lnTo>
                <a:close/>
              </a:path>
              <a:path w="675004" h="325120">
                <a:moveTo>
                  <a:pt x="198755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5" y="133731"/>
                </a:lnTo>
                <a:lnTo>
                  <a:pt x="198755" y="88773"/>
                </a:lnTo>
                <a:close/>
              </a:path>
              <a:path w="675004" h="325120">
                <a:moveTo>
                  <a:pt x="570611" y="12700"/>
                </a:moveTo>
                <a:lnTo>
                  <a:pt x="532384" y="12700"/>
                </a:lnTo>
                <a:lnTo>
                  <a:pt x="484759" y="65151"/>
                </a:lnTo>
                <a:lnTo>
                  <a:pt x="525145" y="65151"/>
                </a:lnTo>
                <a:lnTo>
                  <a:pt x="551180" y="37973"/>
                </a:lnTo>
                <a:lnTo>
                  <a:pt x="593619" y="37973"/>
                </a:lnTo>
                <a:lnTo>
                  <a:pt x="570611" y="12700"/>
                </a:lnTo>
                <a:close/>
              </a:path>
              <a:path w="675004" h="325120">
                <a:moveTo>
                  <a:pt x="593619" y="37973"/>
                </a:moveTo>
                <a:lnTo>
                  <a:pt x="551180" y="37973"/>
                </a:lnTo>
                <a:lnTo>
                  <a:pt x="577342" y="65151"/>
                </a:lnTo>
                <a:lnTo>
                  <a:pt x="618363" y="65151"/>
                </a:lnTo>
                <a:lnTo>
                  <a:pt x="593619" y="37973"/>
                </a:lnTo>
                <a:close/>
              </a:path>
              <a:path w="675004" h="325120">
                <a:moveTo>
                  <a:pt x="674624" y="18161"/>
                </a:moveTo>
                <a:lnTo>
                  <a:pt x="632714" y="18161"/>
                </a:lnTo>
                <a:lnTo>
                  <a:pt x="635508" y="18923"/>
                </a:lnTo>
                <a:lnTo>
                  <a:pt x="639572" y="21971"/>
                </a:lnTo>
                <a:lnTo>
                  <a:pt x="640588" y="24003"/>
                </a:lnTo>
                <a:lnTo>
                  <a:pt x="640588" y="30734"/>
                </a:lnTo>
                <a:lnTo>
                  <a:pt x="639318" y="34036"/>
                </a:lnTo>
                <a:lnTo>
                  <a:pt x="634238" y="39116"/>
                </a:lnTo>
                <a:lnTo>
                  <a:pt x="630428" y="41021"/>
                </a:lnTo>
                <a:lnTo>
                  <a:pt x="625475" y="42291"/>
                </a:lnTo>
                <a:lnTo>
                  <a:pt x="625475" y="60071"/>
                </a:lnTo>
                <a:lnTo>
                  <a:pt x="653669" y="60071"/>
                </a:lnTo>
                <a:lnTo>
                  <a:pt x="653669" y="50673"/>
                </a:lnTo>
                <a:lnTo>
                  <a:pt x="659765" y="48514"/>
                </a:lnTo>
                <a:lnTo>
                  <a:pt x="664718" y="45593"/>
                </a:lnTo>
                <a:lnTo>
                  <a:pt x="668655" y="41783"/>
                </a:lnTo>
                <a:lnTo>
                  <a:pt x="672592" y="37846"/>
                </a:lnTo>
                <a:lnTo>
                  <a:pt x="674624" y="32131"/>
                </a:lnTo>
                <a:lnTo>
                  <a:pt x="674624" y="18161"/>
                </a:lnTo>
                <a:close/>
              </a:path>
              <a:path w="675004" h="325120">
                <a:moveTo>
                  <a:pt x="636397" y="0"/>
                </a:moveTo>
                <a:lnTo>
                  <a:pt x="631825" y="0"/>
                </a:lnTo>
                <a:lnTo>
                  <a:pt x="627507" y="254"/>
                </a:lnTo>
                <a:lnTo>
                  <a:pt x="619251" y="1524"/>
                </a:lnTo>
                <a:lnTo>
                  <a:pt x="616204" y="2159"/>
                </a:lnTo>
                <a:lnTo>
                  <a:pt x="614172" y="2794"/>
                </a:lnTo>
                <a:lnTo>
                  <a:pt x="614172" y="21082"/>
                </a:lnTo>
                <a:lnTo>
                  <a:pt x="614680" y="21082"/>
                </a:lnTo>
                <a:lnTo>
                  <a:pt x="617220" y="20066"/>
                </a:lnTo>
                <a:lnTo>
                  <a:pt x="621411" y="18923"/>
                </a:lnTo>
                <a:lnTo>
                  <a:pt x="623443" y="18415"/>
                </a:lnTo>
                <a:lnTo>
                  <a:pt x="625983" y="18161"/>
                </a:lnTo>
                <a:lnTo>
                  <a:pt x="674624" y="18161"/>
                </a:lnTo>
                <a:lnTo>
                  <a:pt x="674624" y="17780"/>
                </a:lnTo>
                <a:lnTo>
                  <a:pt x="645326" y="452"/>
                </a:lnTo>
                <a:lnTo>
                  <a:pt x="636397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47176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8764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76259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5" y="0"/>
                </a:lnTo>
                <a:lnTo>
                  <a:pt x="198755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60130" y="405891"/>
            <a:ext cx="191643" cy="66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3235" y="204215"/>
            <a:ext cx="804672" cy="612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5947" y="309372"/>
            <a:ext cx="789431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9535" y="309372"/>
            <a:ext cx="1138427" cy="507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3644" y="309372"/>
            <a:ext cx="1114044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6415" y="309372"/>
            <a:ext cx="838199" cy="507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8771" y="309372"/>
            <a:ext cx="1312164" cy="5074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9664" y="309372"/>
            <a:ext cx="1039368" cy="507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560" y="1647722"/>
            <a:ext cx="3813635" cy="21385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7340" y="2622930"/>
            <a:ext cx="8524240" cy="427604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394835" marR="5080" indent="-342900">
              <a:lnSpc>
                <a:spcPct val="80000"/>
              </a:lnSpc>
              <a:spcBef>
                <a:spcPts val="620"/>
              </a:spcBef>
              <a:buClr>
                <a:srgbClr val="006FC0"/>
              </a:buClr>
              <a:buSzPct val="79545"/>
              <a:buFont typeface="Wingdings"/>
              <a:buChar char=""/>
              <a:tabLst>
                <a:tab pos="4394200" algn="l"/>
                <a:tab pos="4394835" algn="l"/>
              </a:tabLst>
            </a:pPr>
            <a:r>
              <a:rPr sz="2200" spc="-225" dirty="0">
                <a:latin typeface="Arial"/>
                <a:cs typeface="Arial"/>
              </a:rPr>
              <a:t>Tên </a:t>
            </a:r>
            <a:r>
              <a:rPr sz="2200" spc="-70" dirty="0">
                <a:latin typeface="Arial"/>
                <a:cs typeface="Arial"/>
              </a:rPr>
              <a:t>thực </a:t>
            </a:r>
            <a:r>
              <a:rPr sz="2200" spc="-30" dirty="0">
                <a:latin typeface="Arial"/>
                <a:cs typeface="Arial"/>
              </a:rPr>
              <a:t>thể </a:t>
            </a:r>
            <a:r>
              <a:rPr sz="2200" spc="-155" dirty="0">
                <a:solidFill>
                  <a:srgbClr val="FF0000"/>
                </a:solidFill>
                <a:latin typeface="Arial"/>
                <a:cs typeface="Arial"/>
              </a:rPr>
              <a:t>số 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ít </a:t>
            </a:r>
            <a:r>
              <a:rPr sz="2200" spc="-185" dirty="0">
                <a:latin typeface="Arial"/>
                <a:cs typeface="Arial"/>
              </a:rPr>
              <a:t>sẽ </a:t>
            </a:r>
            <a:r>
              <a:rPr sz="2200" spc="-105" dirty="0">
                <a:latin typeface="Arial"/>
                <a:cs typeface="Arial"/>
              </a:rPr>
              <a:t>ánh </a:t>
            </a:r>
            <a:r>
              <a:rPr sz="2200" spc="-185" dirty="0">
                <a:latin typeface="Arial"/>
                <a:cs typeface="Arial"/>
              </a:rPr>
              <a:t>xạ </a:t>
            </a:r>
            <a:r>
              <a:rPr sz="2200" spc="-100" dirty="0">
                <a:latin typeface="Arial"/>
                <a:cs typeface="Arial"/>
              </a:rPr>
              <a:t>với </a:t>
            </a:r>
            <a:r>
              <a:rPr sz="2200" spc="-135" dirty="0">
                <a:latin typeface="Arial"/>
                <a:cs typeface="Arial"/>
              </a:rPr>
              <a:t>bảng  </a:t>
            </a:r>
            <a:r>
              <a:rPr sz="2200" spc="-130" dirty="0">
                <a:latin typeface="Arial"/>
                <a:cs typeface="Arial"/>
              </a:rPr>
              <a:t>cùng </a:t>
            </a:r>
            <a:r>
              <a:rPr sz="2200" spc="-40" dirty="0">
                <a:latin typeface="Arial"/>
                <a:cs typeface="Arial"/>
              </a:rPr>
              <a:t>tên </a:t>
            </a:r>
            <a:r>
              <a:rPr sz="2200" spc="-155" dirty="0">
                <a:solidFill>
                  <a:srgbClr val="FF0000"/>
                </a:solidFill>
                <a:latin typeface="Arial"/>
                <a:cs typeface="Arial"/>
              </a:rPr>
              <a:t>số</a:t>
            </a:r>
            <a:r>
              <a:rPr sz="22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0000"/>
                </a:solidFill>
                <a:latin typeface="Arial"/>
                <a:cs typeface="Arial"/>
              </a:rPr>
              <a:t>nhiều</a:t>
            </a:r>
            <a:r>
              <a:rPr sz="2200" spc="-7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509135">
              <a:lnSpc>
                <a:spcPct val="100000"/>
              </a:lnSpc>
              <a:spcBef>
                <a:spcPts val="10"/>
              </a:spcBef>
            </a:pPr>
            <a:r>
              <a:rPr sz="2000" spc="2990" smtClean="0">
                <a:latin typeface="Wingdings"/>
                <a:cs typeface="Wingdings"/>
              </a:rPr>
              <a:t></a:t>
            </a:r>
            <a:r>
              <a:rPr sz="2000" spc="-180" smtClean="0">
                <a:latin typeface="Arial"/>
                <a:cs typeface="Arial"/>
              </a:rPr>
              <a:t>Tùy </a:t>
            </a:r>
            <a:r>
              <a:rPr sz="2000" spc="-60" dirty="0">
                <a:latin typeface="Arial"/>
                <a:cs typeface="Arial"/>
              </a:rPr>
              <a:t>biến </a:t>
            </a:r>
            <a:r>
              <a:rPr sz="2000" spc="-90" dirty="0">
                <a:latin typeface="Arial"/>
                <a:cs typeface="Arial"/>
              </a:rPr>
              <a:t>với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*Table(“&lt;tên  </a:t>
            </a:r>
            <a:r>
              <a:rPr sz="2000" spc="-260" dirty="0">
                <a:solidFill>
                  <a:srgbClr val="0000FF"/>
                </a:solidFill>
                <a:latin typeface="Arial"/>
                <a:cs typeface="Arial"/>
              </a:rPr>
              <a:t>bảng&gt;”)+</a:t>
            </a:r>
            <a:endParaRPr sz="2000">
              <a:latin typeface="Arial"/>
              <a:cs typeface="Arial"/>
            </a:endParaRPr>
          </a:p>
          <a:p>
            <a:pPr marL="4394835" indent="-342900">
              <a:lnSpc>
                <a:spcPct val="100000"/>
              </a:lnSpc>
              <a:spcBef>
                <a:spcPts val="65"/>
              </a:spcBef>
              <a:buClr>
                <a:srgbClr val="006FC0"/>
              </a:buClr>
              <a:buSzPct val="79545"/>
              <a:buFont typeface="Wingdings"/>
              <a:buChar char=""/>
              <a:tabLst>
                <a:tab pos="4394200" algn="l"/>
                <a:tab pos="4394835" algn="l"/>
              </a:tabLst>
            </a:pPr>
            <a:r>
              <a:rPr sz="2200" spc="-225" dirty="0">
                <a:latin typeface="Arial"/>
                <a:cs typeface="Arial"/>
              </a:rPr>
              <a:t>Tên </a:t>
            </a:r>
            <a:r>
              <a:rPr sz="2200" spc="-55" dirty="0">
                <a:latin typeface="Arial"/>
                <a:cs typeface="Arial"/>
              </a:rPr>
              <a:t>thuộc </a:t>
            </a:r>
            <a:r>
              <a:rPr sz="2200" spc="-35" dirty="0">
                <a:latin typeface="Arial"/>
                <a:cs typeface="Arial"/>
              </a:rPr>
              <a:t>tính </a:t>
            </a:r>
            <a:r>
              <a:rPr sz="2200" spc="-130" dirty="0">
                <a:solidFill>
                  <a:srgbClr val="FF0000"/>
                </a:solidFill>
                <a:latin typeface="Arial"/>
                <a:cs typeface="Arial"/>
              </a:rPr>
              <a:t>cùng </a:t>
            </a:r>
            <a:r>
              <a:rPr sz="2200" spc="-40" dirty="0">
                <a:solidFill>
                  <a:srgbClr val="FF0000"/>
                </a:solidFill>
                <a:latin typeface="Arial"/>
                <a:cs typeface="Arial"/>
              </a:rPr>
              <a:t>tên </a:t>
            </a:r>
            <a:r>
              <a:rPr sz="2200" spc="-100" dirty="0">
                <a:latin typeface="Arial"/>
                <a:cs typeface="Arial"/>
              </a:rPr>
              <a:t>với </a:t>
            </a:r>
            <a:r>
              <a:rPr sz="2200" spc="-40" dirty="0">
                <a:latin typeface="Arial"/>
                <a:cs typeface="Arial"/>
              </a:rPr>
              <a:t>tên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cột.</a:t>
            </a:r>
            <a:endParaRPr sz="2200">
              <a:latin typeface="Arial"/>
              <a:cs typeface="Arial"/>
            </a:endParaRPr>
          </a:p>
          <a:p>
            <a:pPr marL="4509135">
              <a:lnSpc>
                <a:spcPct val="100000"/>
              </a:lnSpc>
              <a:spcBef>
                <a:spcPts val="10"/>
              </a:spcBef>
            </a:pPr>
            <a:r>
              <a:rPr sz="2000" spc="2990" smtClean="0">
                <a:latin typeface="Wingdings"/>
                <a:cs typeface="Wingdings"/>
              </a:rPr>
              <a:t></a:t>
            </a:r>
            <a:r>
              <a:rPr sz="2000" spc="-180" smtClean="0">
                <a:latin typeface="Arial"/>
                <a:cs typeface="Arial"/>
              </a:rPr>
              <a:t>Tùy </a:t>
            </a:r>
            <a:r>
              <a:rPr sz="2000" spc="-60" dirty="0">
                <a:latin typeface="Arial"/>
                <a:cs typeface="Arial"/>
              </a:rPr>
              <a:t>biến </a:t>
            </a:r>
            <a:r>
              <a:rPr sz="2000" spc="-90" dirty="0">
                <a:latin typeface="Arial"/>
                <a:cs typeface="Arial"/>
              </a:rPr>
              <a:t>với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*Column(“&lt;tên  </a:t>
            </a:r>
            <a:r>
              <a:rPr sz="2000" spc="-280" dirty="0">
                <a:solidFill>
                  <a:srgbClr val="0000FF"/>
                </a:solidFill>
                <a:latin typeface="Arial"/>
                <a:cs typeface="Arial"/>
              </a:rPr>
              <a:t>cột&gt;”)+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FC0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250" dirty="0">
                <a:latin typeface="Arial"/>
                <a:cs typeface="Arial"/>
              </a:rPr>
              <a:t>Tên </a:t>
            </a:r>
            <a:r>
              <a:rPr sz="2400" spc="-55" dirty="0">
                <a:latin typeface="Arial"/>
                <a:cs typeface="Arial"/>
              </a:rPr>
              <a:t>thuộc </a:t>
            </a:r>
            <a:r>
              <a:rPr sz="2400" spc="-35" dirty="0">
                <a:latin typeface="Arial"/>
                <a:cs typeface="Arial"/>
              </a:rPr>
              <a:t>tính </a:t>
            </a:r>
            <a:r>
              <a:rPr sz="2400" spc="-110" dirty="0">
                <a:latin typeface="Arial"/>
                <a:cs typeface="Arial"/>
              </a:rPr>
              <a:t>khóa </a:t>
            </a:r>
            <a:r>
              <a:rPr sz="2400" spc="-85" dirty="0">
                <a:latin typeface="Arial"/>
                <a:cs typeface="Arial"/>
              </a:rPr>
              <a:t>phải là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Id </a:t>
            </a:r>
            <a:r>
              <a:rPr sz="2400" spc="-135" dirty="0">
                <a:latin typeface="Arial"/>
                <a:cs typeface="Arial"/>
              </a:rPr>
              <a:t>hoặc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EntityId</a:t>
            </a:r>
            <a:r>
              <a:rPr sz="2400" spc="-6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2000" spc="2990" dirty="0">
                <a:latin typeface="Wingdings"/>
                <a:cs typeface="Wingdings"/>
              </a:rPr>
              <a:t>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Arial"/>
                <a:cs typeface="Arial"/>
              </a:rPr>
              <a:t>Tùy </a:t>
            </a:r>
            <a:r>
              <a:rPr sz="2000" spc="-60" dirty="0">
                <a:latin typeface="Arial"/>
                <a:cs typeface="Arial"/>
              </a:rPr>
              <a:t>biến </a:t>
            </a:r>
            <a:r>
              <a:rPr sz="2000" spc="-90" dirty="0">
                <a:latin typeface="Arial"/>
                <a:cs typeface="Arial"/>
              </a:rPr>
              <a:t>với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[Key]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Khóa 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2400" spc="-140" dirty="0">
                <a:latin typeface="Arial"/>
                <a:cs typeface="Arial"/>
              </a:rPr>
              <a:t>được </a:t>
            </a:r>
            <a:r>
              <a:rPr sz="2400" spc="-75" dirty="0">
                <a:latin typeface="Arial"/>
                <a:cs typeface="Arial"/>
              </a:rPr>
              <a:t>hiểu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tự</a:t>
            </a:r>
            <a:r>
              <a:rPr sz="24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tăng</a:t>
            </a:r>
            <a:r>
              <a:rPr sz="2400" spc="-8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000" spc="2990" dirty="0">
                <a:latin typeface="Wingdings"/>
                <a:cs typeface="Wingdings"/>
              </a:rPr>
              <a:t>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Arial"/>
                <a:cs typeface="Arial"/>
              </a:rPr>
              <a:t>Tùy </a:t>
            </a:r>
            <a:r>
              <a:rPr sz="2000" spc="-60" dirty="0">
                <a:latin typeface="Arial"/>
                <a:cs typeface="Arial"/>
              </a:rPr>
              <a:t>biến </a:t>
            </a:r>
            <a:r>
              <a:rPr sz="2000" spc="-90" dirty="0">
                <a:latin typeface="Arial"/>
                <a:cs typeface="Arial"/>
              </a:rPr>
              <a:t>với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[DatabaseGenerated(DatabaseGeneratedOption.Identity)]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1015" y="435737"/>
            <a:ext cx="259715" cy="295910"/>
          </a:xfrm>
          <a:custGeom>
            <a:avLst/>
            <a:gdLst/>
            <a:ahLst/>
            <a:cxnLst/>
            <a:rect l="l" t="t" r="r" b="b"/>
            <a:pathLst>
              <a:path w="259714" h="295909">
                <a:moveTo>
                  <a:pt x="74295" y="0"/>
                </a:moveTo>
                <a:lnTo>
                  <a:pt x="0" y="0"/>
                </a:lnTo>
                <a:lnTo>
                  <a:pt x="0" y="295783"/>
                </a:lnTo>
                <a:lnTo>
                  <a:pt x="74295" y="295783"/>
                </a:lnTo>
                <a:lnTo>
                  <a:pt x="74295" y="195834"/>
                </a:lnTo>
                <a:lnTo>
                  <a:pt x="88773" y="175640"/>
                </a:lnTo>
                <a:lnTo>
                  <a:pt x="175966" y="175640"/>
                </a:lnTo>
                <a:lnTo>
                  <a:pt x="149351" y="137287"/>
                </a:lnTo>
                <a:lnTo>
                  <a:pt x="153940" y="131317"/>
                </a:lnTo>
                <a:lnTo>
                  <a:pt x="74295" y="131317"/>
                </a:lnTo>
                <a:lnTo>
                  <a:pt x="74295" y="0"/>
                </a:lnTo>
                <a:close/>
              </a:path>
              <a:path w="259714" h="295909">
                <a:moveTo>
                  <a:pt x="175966" y="175640"/>
                </a:moveTo>
                <a:lnTo>
                  <a:pt x="88773" y="175640"/>
                </a:lnTo>
                <a:lnTo>
                  <a:pt x="169418" y="295783"/>
                </a:lnTo>
                <a:lnTo>
                  <a:pt x="259334" y="295783"/>
                </a:lnTo>
                <a:lnTo>
                  <a:pt x="175966" y="175640"/>
                </a:lnTo>
                <a:close/>
              </a:path>
              <a:path w="259714" h="295909">
                <a:moveTo>
                  <a:pt x="254888" y="0"/>
                </a:moveTo>
                <a:lnTo>
                  <a:pt x="168910" y="0"/>
                </a:lnTo>
                <a:lnTo>
                  <a:pt x="74295" y="131317"/>
                </a:lnTo>
                <a:lnTo>
                  <a:pt x="153940" y="131317"/>
                </a:lnTo>
                <a:lnTo>
                  <a:pt x="254888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1015" y="435737"/>
            <a:ext cx="259715" cy="295910"/>
          </a:xfrm>
          <a:custGeom>
            <a:avLst/>
            <a:gdLst/>
            <a:ahLst/>
            <a:cxnLst/>
            <a:rect l="l" t="t" r="r" b="b"/>
            <a:pathLst>
              <a:path w="259714" h="295909">
                <a:moveTo>
                  <a:pt x="0" y="0"/>
                </a:moveTo>
                <a:lnTo>
                  <a:pt x="74295" y="0"/>
                </a:lnTo>
                <a:lnTo>
                  <a:pt x="74295" y="131317"/>
                </a:lnTo>
                <a:lnTo>
                  <a:pt x="168910" y="0"/>
                </a:lnTo>
                <a:lnTo>
                  <a:pt x="254888" y="0"/>
                </a:lnTo>
                <a:lnTo>
                  <a:pt x="149351" y="137287"/>
                </a:lnTo>
                <a:lnTo>
                  <a:pt x="259334" y="295783"/>
                </a:lnTo>
                <a:lnTo>
                  <a:pt x="169418" y="295783"/>
                </a:lnTo>
                <a:lnTo>
                  <a:pt x="88773" y="175640"/>
                </a:lnTo>
                <a:lnTo>
                  <a:pt x="74295" y="195834"/>
                </a:lnTo>
                <a:lnTo>
                  <a:pt x="7429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8255" y="406780"/>
            <a:ext cx="638810" cy="330200"/>
          </a:xfrm>
          <a:custGeom>
            <a:avLst/>
            <a:gdLst/>
            <a:ahLst/>
            <a:cxnLst/>
            <a:rect l="l" t="t" r="r" b="b"/>
            <a:pathLst>
              <a:path w="638810" h="330200">
                <a:moveTo>
                  <a:pt x="348869" y="83820"/>
                </a:moveTo>
                <a:lnTo>
                  <a:pt x="301244" y="92090"/>
                </a:lnTo>
                <a:lnTo>
                  <a:pt x="265049" y="116840"/>
                </a:lnTo>
                <a:lnTo>
                  <a:pt x="242252" y="155892"/>
                </a:lnTo>
                <a:lnTo>
                  <a:pt x="234696" y="206756"/>
                </a:lnTo>
                <a:lnTo>
                  <a:pt x="236581" y="233570"/>
                </a:lnTo>
                <a:lnTo>
                  <a:pt x="251733" y="278389"/>
                </a:lnTo>
                <a:lnTo>
                  <a:pt x="281717" y="310993"/>
                </a:lnTo>
                <a:lnTo>
                  <a:pt x="323627" y="327618"/>
                </a:lnTo>
                <a:lnTo>
                  <a:pt x="348869" y="329692"/>
                </a:lnTo>
                <a:lnTo>
                  <a:pt x="374112" y="327642"/>
                </a:lnTo>
                <a:lnTo>
                  <a:pt x="396509" y="321484"/>
                </a:lnTo>
                <a:lnTo>
                  <a:pt x="416073" y="311207"/>
                </a:lnTo>
                <a:lnTo>
                  <a:pt x="432816" y="296799"/>
                </a:lnTo>
                <a:lnTo>
                  <a:pt x="441528" y="285115"/>
                </a:lnTo>
                <a:lnTo>
                  <a:pt x="342265" y="285115"/>
                </a:lnTo>
                <a:lnTo>
                  <a:pt x="335534" y="283718"/>
                </a:lnTo>
                <a:lnTo>
                  <a:pt x="305181" y="256063"/>
                </a:lnTo>
                <a:lnTo>
                  <a:pt x="296064" y="217160"/>
                </a:lnTo>
                <a:lnTo>
                  <a:pt x="295786" y="206629"/>
                </a:lnTo>
                <a:lnTo>
                  <a:pt x="296079" y="196514"/>
                </a:lnTo>
                <a:lnTo>
                  <a:pt x="305593" y="156829"/>
                </a:lnTo>
                <a:lnTo>
                  <a:pt x="335153" y="129667"/>
                </a:lnTo>
                <a:lnTo>
                  <a:pt x="341757" y="128397"/>
                </a:lnTo>
                <a:lnTo>
                  <a:pt x="441723" y="128397"/>
                </a:lnTo>
                <a:lnTo>
                  <a:pt x="437499" y="122330"/>
                </a:lnTo>
                <a:lnTo>
                  <a:pt x="406781" y="96774"/>
                </a:lnTo>
                <a:lnTo>
                  <a:pt x="365132" y="84629"/>
                </a:lnTo>
                <a:lnTo>
                  <a:pt x="348869" y="83820"/>
                </a:lnTo>
                <a:close/>
              </a:path>
              <a:path w="638810" h="330200">
                <a:moveTo>
                  <a:pt x="441723" y="128397"/>
                </a:moveTo>
                <a:lnTo>
                  <a:pt x="355981" y="128397"/>
                </a:lnTo>
                <a:lnTo>
                  <a:pt x="362585" y="129794"/>
                </a:lnTo>
                <a:lnTo>
                  <a:pt x="375412" y="135382"/>
                </a:lnTo>
                <a:lnTo>
                  <a:pt x="397764" y="170815"/>
                </a:lnTo>
                <a:lnTo>
                  <a:pt x="402205" y="206756"/>
                </a:lnTo>
                <a:lnTo>
                  <a:pt x="401947" y="217227"/>
                </a:lnTo>
                <a:lnTo>
                  <a:pt x="393080" y="255428"/>
                </a:lnTo>
                <a:lnTo>
                  <a:pt x="369316" y="280543"/>
                </a:lnTo>
                <a:lnTo>
                  <a:pt x="362839" y="283591"/>
                </a:lnTo>
                <a:lnTo>
                  <a:pt x="356108" y="285115"/>
                </a:lnTo>
                <a:lnTo>
                  <a:pt x="441528" y="285115"/>
                </a:lnTo>
                <a:lnTo>
                  <a:pt x="446170" y="278890"/>
                </a:lnTo>
                <a:lnTo>
                  <a:pt x="455739" y="257921"/>
                </a:lnTo>
                <a:lnTo>
                  <a:pt x="461498" y="233880"/>
                </a:lnTo>
                <a:lnTo>
                  <a:pt x="463423" y="206756"/>
                </a:lnTo>
                <a:lnTo>
                  <a:pt x="463423" y="198755"/>
                </a:lnTo>
                <a:lnTo>
                  <a:pt x="462915" y="191008"/>
                </a:lnTo>
                <a:lnTo>
                  <a:pt x="461899" y="183642"/>
                </a:lnTo>
                <a:lnTo>
                  <a:pt x="461010" y="176276"/>
                </a:lnTo>
                <a:lnTo>
                  <a:pt x="459613" y="169291"/>
                </a:lnTo>
                <a:lnTo>
                  <a:pt x="457708" y="162560"/>
                </a:lnTo>
                <a:lnTo>
                  <a:pt x="467804" y="161583"/>
                </a:lnTo>
                <a:lnTo>
                  <a:pt x="502491" y="135588"/>
                </a:lnTo>
                <a:lnTo>
                  <a:pt x="503034" y="133477"/>
                </a:lnTo>
                <a:lnTo>
                  <a:pt x="445262" y="133477"/>
                </a:lnTo>
                <a:lnTo>
                  <a:pt x="441723" y="128397"/>
                </a:lnTo>
                <a:close/>
              </a:path>
              <a:path w="638810" h="330200">
                <a:moveTo>
                  <a:pt x="502031" y="83820"/>
                </a:moveTo>
                <a:lnTo>
                  <a:pt x="470281" y="83820"/>
                </a:lnTo>
                <a:lnTo>
                  <a:pt x="470376" y="87058"/>
                </a:lnTo>
                <a:lnTo>
                  <a:pt x="471551" y="89408"/>
                </a:lnTo>
                <a:lnTo>
                  <a:pt x="472694" y="92710"/>
                </a:lnTo>
                <a:lnTo>
                  <a:pt x="473964" y="96774"/>
                </a:lnTo>
                <a:lnTo>
                  <a:pt x="475234" y="100965"/>
                </a:lnTo>
                <a:lnTo>
                  <a:pt x="475869" y="105156"/>
                </a:lnTo>
                <a:lnTo>
                  <a:pt x="475869" y="116840"/>
                </a:lnTo>
                <a:lnTo>
                  <a:pt x="474091" y="122682"/>
                </a:lnTo>
                <a:lnTo>
                  <a:pt x="470535" y="127000"/>
                </a:lnTo>
                <a:lnTo>
                  <a:pt x="466852" y="131318"/>
                </a:lnTo>
                <a:lnTo>
                  <a:pt x="460756" y="133477"/>
                </a:lnTo>
                <a:lnTo>
                  <a:pt x="503034" y="133477"/>
                </a:lnTo>
                <a:lnTo>
                  <a:pt x="505005" y="125811"/>
                </a:lnTo>
                <a:lnTo>
                  <a:pt x="505841" y="114427"/>
                </a:lnTo>
                <a:lnTo>
                  <a:pt x="505841" y="110617"/>
                </a:lnTo>
                <a:lnTo>
                  <a:pt x="505430" y="105156"/>
                </a:lnTo>
                <a:lnTo>
                  <a:pt x="503965" y="92710"/>
                </a:lnTo>
                <a:lnTo>
                  <a:pt x="503047" y="87376"/>
                </a:lnTo>
                <a:lnTo>
                  <a:pt x="502031" y="83820"/>
                </a:lnTo>
                <a:close/>
              </a:path>
              <a:path w="638810" h="330200">
                <a:moveTo>
                  <a:pt x="638810" y="283591"/>
                </a:moveTo>
                <a:lnTo>
                  <a:pt x="511683" y="283591"/>
                </a:lnTo>
                <a:lnTo>
                  <a:pt x="511683" y="324739"/>
                </a:lnTo>
                <a:lnTo>
                  <a:pt x="638810" y="324739"/>
                </a:lnTo>
                <a:lnTo>
                  <a:pt x="638810" y="283591"/>
                </a:lnTo>
                <a:close/>
              </a:path>
              <a:path w="638810" h="330200">
                <a:moveTo>
                  <a:pt x="604901" y="129921"/>
                </a:moveTo>
                <a:lnTo>
                  <a:pt x="545592" y="129921"/>
                </a:lnTo>
                <a:lnTo>
                  <a:pt x="545592" y="283591"/>
                </a:lnTo>
                <a:lnTo>
                  <a:pt x="604901" y="283591"/>
                </a:lnTo>
                <a:lnTo>
                  <a:pt x="604901" y="129921"/>
                </a:lnTo>
                <a:close/>
              </a:path>
              <a:path w="638810" h="330200">
                <a:moveTo>
                  <a:pt x="638810" y="88773"/>
                </a:moveTo>
                <a:lnTo>
                  <a:pt x="511683" y="88773"/>
                </a:lnTo>
                <a:lnTo>
                  <a:pt x="511683" y="129921"/>
                </a:lnTo>
                <a:lnTo>
                  <a:pt x="638810" y="129921"/>
                </a:lnTo>
                <a:lnTo>
                  <a:pt x="638810" y="88773"/>
                </a:lnTo>
                <a:close/>
              </a:path>
              <a:path w="638810" h="330200">
                <a:moveTo>
                  <a:pt x="59309" y="88773"/>
                </a:moveTo>
                <a:lnTo>
                  <a:pt x="0" y="88773"/>
                </a:lnTo>
                <a:lnTo>
                  <a:pt x="0" y="324739"/>
                </a:lnTo>
                <a:lnTo>
                  <a:pt x="59309" y="324739"/>
                </a:lnTo>
                <a:lnTo>
                  <a:pt x="59309" y="220091"/>
                </a:lnTo>
                <a:lnTo>
                  <a:pt x="199263" y="220091"/>
                </a:lnTo>
                <a:lnTo>
                  <a:pt x="199263" y="175133"/>
                </a:lnTo>
                <a:lnTo>
                  <a:pt x="59309" y="175133"/>
                </a:lnTo>
                <a:lnTo>
                  <a:pt x="59309" y="88773"/>
                </a:lnTo>
                <a:close/>
              </a:path>
              <a:path w="638810" h="330200">
                <a:moveTo>
                  <a:pt x="199263" y="220091"/>
                </a:moveTo>
                <a:lnTo>
                  <a:pt x="139954" y="220091"/>
                </a:lnTo>
                <a:lnTo>
                  <a:pt x="139954" y="324739"/>
                </a:lnTo>
                <a:lnTo>
                  <a:pt x="199263" y="324739"/>
                </a:lnTo>
                <a:lnTo>
                  <a:pt x="199263" y="220091"/>
                </a:lnTo>
                <a:close/>
              </a:path>
              <a:path w="638810" h="330200">
                <a:moveTo>
                  <a:pt x="199263" y="88773"/>
                </a:moveTo>
                <a:lnTo>
                  <a:pt x="139954" y="88773"/>
                </a:lnTo>
                <a:lnTo>
                  <a:pt x="139954" y="175133"/>
                </a:lnTo>
                <a:lnTo>
                  <a:pt x="199263" y="175133"/>
                </a:lnTo>
                <a:lnTo>
                  <a:pt x="199263" y="88773"/>
                </a:lnTo>
                <a:close/>
              </a:path>
              <a:path w="638810" h="330200">
                <a:moveTo>
                  <a:pt x="382397" y="18161"/>
                </a:moveTo>
                <a:lnTo>
                  <a:pt x="340487" y="18161"/>
                </a:lnTo>
                <a:lnTo>
                  <a:pt x="343281" y="18923"/>
                </a:lnTo>
                <a:lnTo>
                  <a:pt x="347345" y="21971"/>
                </a:lnTo>
                <a:lnTo>
                  <a:pt x="348234" y="24003"/>
                </a:lnTo>
                <a:lnTo>
                  <a:pt x="348234" y="30734"/>
                </a:lnTo>
                <a:lnTo>
                  <a:pt x="333248" y="42291"/>
                </a:lnTo>
                <a:lnTo>
                  <a:pt x="333248" y="60071"/>
                </a:lnTo>
                <a:lnTo>
                  <a:pt x="361442" y="60071"/>
                </a:lnTo>
                <a:lnTo>
                  <a:pt x="361442" y="50673"/>
                </a:lnTo>
                <a:lnTo>
                  <a:pt x="367411" y="48514"/>
                </a:lnTo>
                <a:lnTo>
                  <a:pt x="372491" y="45593"/>
                </a:lnTo>
                <a:lnTo>
                  <a:pt x="376428" y="41783"/>
                </a:lnTo>
                <a:lnTo>
                  <a:pt x="380365" y="37846"/>
                </a:lnTo>
                <a:lnTo>
                  <a:pt x="382397" y="32131"/>
                </a:lnTo>
                <a:lnTo>
                  <a:pt x="382397" y="18161"/>
                </a:lnTo>
                <a:close/>
              </a:path>
              <a:path w="638810" h="330200">
                <a:moveTo>
                  <a:pt x="344170" y="0"/>
                </a:moveTo>
                <a:lnTo>
                  <a:pt x="339598" y="0"/>
                </a:lnTo>
                <a:lnTo>
                  <a:pt x="335280" y="254"/>
                </a:lnTo>
                <a:lnTo>
                  <a:pt x="327025" y="1524"/>
                </a:lnTo>
                <a:lnTo>
                  <a:pt x="323977" y="2159"/>
                </a:lnTo>
                <a:lnTo>
                  <a:pt x="321945" y="2794"/>
                </a:lnTo>
                <a:lnTo>
                  <a:pt x="321945" y="21082"/>
                </a:lnTo>
                <a:lnTo>
                  <a:pt x="322453" y="21082"/>
                </a:lnTo>
                <a:lnTo>
                  <a:pt x="324993" y="20066"/>
                </a:lnTo>
                <a:lnTo>
                  <a:pt x="327279" y="19431"/>
                </a:lnTo>
                <a:lnTo>
                  <a:pt x="331089" y="18415"/>
                </a:lnTo>
                <a:lnTo>
                  <a:pt x="333756" y="18161"/>
                </a:lnTo>
                <a:lnTo>
                  <a:pt x="382397" y="18161"/>
                </a:lnTo>
                <a:lnTo>
                  <a:pt x="382397" y="17780"/>
                </a:lnTo>
                <a:lnTo>
                  <a:pt x="353099" y="452"/>
                </a:lnTo>
                <a:lnTo>
                  <a:pt x="344170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3150" y="534288"/>
            <a:ext cx="108203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9939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9" y="194818"/>
                </a:lnTo>
                <a:lnTo>
                  <a:pt x="33909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8255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4" y="86360"/>
                </a:lnTo>
                <a:lnTo>
                  <a:pt x="139954" y="0"/>
                </a:lnTo>
                <a:lnTo>
                  <a:pt x="199263" y="0"/>
                </a:lnTo>
                <a:lnTo>
                  <a:pt x="199263" y="235966"/>
                </a:lnTo>
                <a:lnTo>
                  <a:pt x="139954" y="235966"/>
                </a:lnTo>
                <a:lnTo>
                  <a:pt x="139954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2952" y="490601"/>
            <a:ext cx="271145" cy="246379"/>
          </a:xfrm>
          <a:custGeom>
            <a:avLst/>
            <a:gdLst/>
            <a:ahLst/>
            <a:cxnLst/>
            <a:rect l="l" t="t" r="r" b="b"/>
            <a:pathLst>
              <a:path w="271145" h="246379">
                <a:moveTo>
                  <a:pt x="114173" y="0"/>
                </a:moveTo>
                <a:lnTo>
                  <a:pt x="159392" y="7286"/>
                </a:lnTo>
                <a:lnTo>
                  <a:pt x="193801" y="28686"/>
                </a:lnTo>
                <a:lnTo>
                  <a:pt x="210565" y="49657"/>
                </a:lnTo>
                <a:lnTo>
                  <a:pt x="217424" y="49657"/>
                </a:lnTo>
                <a:lnTo>
                  <a:pt x="226060" y="49657"/>
                </a:lnTo>
                <a:lnTo>
                  <a:pt x="232156" y="47498"/>
                </a:lnTo>
                <a:lnTo>
                  <a:pt x="235838" y="43179"/>
                </a:lnTo>
                <a:lnTo>
                  <a:pt x="239395" y="38862"/>
                </a:lnTo>
                <a:lnTo>
                  <a:pt x="241173" y="33020"/>
                </a:lnTo>
                <a:lnTo>
                  <a:pt x="241173" y="25526"/>
                </a:lnTo>
                <a:lnTo>
                  <a:pt x="241173" y="21336"/>
                </a:lnTo>
                <a:lnTo>
                  <a:pt x="235585" y="3048"/>
                </a:lnTo>
                <a:lnTo>
                  <a:pt x="235585" y="0"/>
                </a:lnTo>
                <a:lnTo>
                  <a:pt x="267335" y="0"/>
                </a:lnTo>
                <a:lnTo>
                  <a:pt x="268350" y="3556"/>
                </a:lnTo>
                <a:lnTo>
                  <a:pt x="269239" y="8636"/>
                </a:lnTo>
                <a:lnTo>
                  <a:pt x="270001" y="15112"/>
                </a:lnTo>
                <a:lnTo>
                  <a:pt x="270763" y="21589"/>
                </a:lnTo>
                <a:lnTo>
                  <a:pt x="271145" y="26797"/>
                </a:lnTo>
                <a:lnTo>
                  <a:pt x="271145" y="30607"/>
                </a:lnTo>
                <a:lnTo>
                  <a:pt x="257683" y="66548"/>
                </a:lnTo>
                <a:lnTo>
                  <a:pt x="223012" y="78739"/>
                </a:lnTo>
                <a:lnTo>
                  <a:pt x="224917" y="85471"/>
                </a:lnTo>
                <a:lnTo>
                  <a:pt x="226313" y="92456"/>
                </a:lnTo>
                <a:lnTo>
                  <a:pt x="227202" y="99822"/>
                </a:lnTo>
                <a:lnTo>
                  <a:pt x="228219" y="107187"/>
                </a:lnTo>
                <a:lnTo>
                  <a:pt x="228726" y="114935"/>
                </a:lnTo>
                <a:lnTo>
                  <a:pt x="228726" y="122936"/>
                </a:lnTo>
                <a:lnTo>
                  <a:pt x="221043" y="174101"/>
                </a:lnTo>
                <a:lnTo>
                  <a:pt x="198120" y="212978"/>
                </a:lnTo>
                <a:lnTo>
                  <a:pt x="161813" y="237664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0201" y="406780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60" h="60325">
                <a:moveTo>
                  <a:pt x="22225" y="0"/>
                </a:moveTo>
                <a:lnTo>
                  <a:pt x="60451" y="17780"/>
                </a:lnTo>
                <a:lnTo>
                  <a:pt x="60451" y="24384"/>
                </a:lnTo>
                <a:lnTo>
                  <a:pt x="60451" y="32131"/>
                </a:lnTo>
                <a:lnTo>
                  <a:pt x="39497" y="50673"/>
                </a:lnTo>
                <a:lnTo>
                  <a:pt x="39497" y="60071"/>
                </a:lnTo>
                <a:lnTo>
                  <a:pt x="11302" y="60071"/>
                </a:lnTo>
                <a:lnTo>
                  <a:pt x="11302" y="42291"/>
                </a:lnTo>
                <a:lnTo>
                  <a:pt x="16256" y="41021"/>
                </a:lnTo>
                <a:lnTo>
                  <a:pt x="20065" y="39116"/>
                </a:lnTo>
                <a:lnTo>
                  <a:pt x="22606" y="36576"/>
                </a:lnTo>
                <a:lnTo>
                  <a:pt x="25019" y="34036"/>
                </a:lnTo>
                <a:lnTo>
                  <a:pt x="26288" y="30734"/>
                </a:lnTo>
                <a:lnTo>
                  <a:pt x="26288" y="26543"/>
                </a:lnTo>
                <a:lnTo>
                  <a:pt x="26288" y="24003"/>
                </a:lnTo>
                <a:lnTo>
                  <a:pt x="25400" y="21971"/>
                </a:lnTo>
                <a:lnTo>
                  <a:pt x="23368" y="20447"/>
                </a:lnTo>
                <a:lnTo>
                  <a:pt x="21336" y="18923"/>
                </a:lnTo>
                <a:lnTo>
                  <a:pt x="18541" y="18161"/>
                </a:lnTo>
                <a:lnTo>
                  <a:pt x="15112" y="18161"/>
                </a:lnTo>
                <a:lnTo>
                  <a:pt x="11811" y="18161"/>
                </a:lnTo>
                <a:lnTo>
                  <a:pt x="508" y="21082"/>
                </a:lnTo>
                <a:lnTo>
                  <a:pt x="0" y="21082"/>
                </a:lnTo>
                <a:lnTo>
                  <a:pt x="0" y="2794"/>
                </a:lnTo>
                <a:lnTo>
                  <a:pt x="2032" y="2159"/>
                </a:lnTo>
                <a:lnTo>
                  <a:pt x="5079" y="1524"/>
                </a:lnTo>
                <a:lnTo>
                  <a:pt x="9271" y="889"/>
                </a:lnTo>
                <a:lnTo>
                  <a:pt x="13335" y="254"/>
                </a:lnTo>
                <a:lnTo>
                  <a:pt x="17652" y="0"/>
                </a:lnTo>
                <a:lnTo>
                  <a:pt x="22225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490601"/>
            <a:ext cx="660400" cy="307975"/>
          </a:xfrm>
          <a:custGeom>
            <a:avLst/>
            <a:gdLst/>
            <a:ahLst/>
            <a:cxnLst/>
            <a:rect l="l" t="t" r="r" b="b"/>
            <a:pathLst>
              <a:path w="660400" h="307975">
                <a:moveTo>
                  <a:pt x="337439" y="264668"/>
                </a:moveTo>
                <a:lnTo>
                  <a:pt x="280416" y="264668"/>
                </a:lnTo>
                <a:lnTo>
                  <a:pt x="280416" y="307975"/>
                </a:lnTo>
                <a:lnTo>
                  <a:pt x="337439" y="307975"/>
                </a:lnTo>
                <a:lnTo>
                  <a:pt x="337439" y="264668"/>
                </a:lnTo>
                <a:close/>
              </a:path>
              <a:path w="660400" h="307975">
                <a:moveTo>
                  <a:pt x="129031" y="49911"/>
                </a:moveTo>
                <a:lnTo>
                  <a:pt x="69723" y="49911"/>
                </a:lnTo>
                <a:lnTo>
                  <a:pt x="69723" y="240919"/>
                </a:lnTo>
                <a:lnTo>
                  <a:pt x="129031" y="240919"/>
                </a:lnTo>
                <a:lnTo>
                  <a:pt x="129031" y="49911"/>
                </a:lnTo>
                <a:close/>
              </a:path>
              <a:path w="660400" h="307975">
                <a:moveTo>
                  <a:pt x="341502" y="4952"/>
                </a:moveTo>
                <a:lnTo>
                  <a:pt x="276859" y="4952"/>
                </a:lnTo>
                <a:lnTo>
                  <a:pt x="197230" y="240919"/>
                </a:lnTo>
                <a:lnTo>
                  <a:pt x="256667" y="240919"/>
                </a:lnTo>
                <a:lnTo>
                  <a:pt x="271399" y="192786"/>
                </a:lnTo>
                <a:lnTo>
                  <a:pt x="404990" y="192786"/>
                </a:lnTo>
                <a:lnTo>
                  <a:pt x="390524" y="149987"/>
                </a:lnTo>
                <a:lnTo>
                  <a:pt x="284352" y="149987"/>
                </a:lnTo>
                <a:lnTo>
                  <a:pt x="308482" y="72136"/>
                </a:lnTo>
                <a:lnTo>
                  <a:pt x="364210" y="72136"/>
                </a:lnTo>
                <a:lnTo>
                  <a:pt x="341502" y="4952"/>
                </a:lnTo>
                <a:close/>
              </a:path>
              <a:path w="660400" h="307975">
                <a:moveTo>
                  <a:pt x="404990" y="192786"/>
                </a:moveTo>
                <a:lnTo>
                  <a:pt x="345567" y="192786"/>
                </a:lnTo>
                <a:lnTo>
                  <a:pt x="360299" y="240919"/>
                </a:lnTo>
                <a:lnTo>
                  <a:pt x="421258" y="240919"/>
                </a:lnTo>
                <a:lnTo>
                  <a:pt x="404990" y="192786"/>
                </a:lnTo>
                <a:close/>
              </a:path>
              <a:path w="660400" h="307975">
                <a:moveTo>
                  <a:pt x="364210" y="72136"/>
                </a:moveTo>
                <a:lnTo>
                  <a:pt x="308482" y="72136"/>
                </a:lnTo>
                <a:lnTo>
                  <a:pt x="332485" y="149987"/>
                </a:lnTo>
                <a:lnTo>
                  <a:pt x="390524" y="149987"/>
                </a:lnTo>
                <a:lnTo>
                  <a:pt x="364210" y="72136"/>
                </a:lnTo>
                <a:close/>
              </a:path>
              <a:path w="660400" h="307975">
                <a:moveTo>
                  <a:pt x="198754" y="4952"/>
                </a:moveTo>
                <a:lnTo>
                  <a:pt x="0" y="4952"/>
                </a:lnTo>
                <a:lnTo>
                  <a:pt x="0" y="49911"/>
                </a:lnTo>
                <a:lnTo>
                  <a:pt x="198754" y="49911"/>
                </a:lnTo>
                <a:lnTo>
                  <a:pt x="198754" y="4952"/>
                </a:lnTo>
                <a:close/>
              </a:path>
              <a:path w="660400" h="307975">
                <a:moveTo>
                  <a:pt x="545465" y="0"/>
                </a:moveTo>
                <a:lnTo>
                  <a:pt x="497840" y="8270"/>
                </a:lnTo>
                <a:lnTo>
                  <a:pt x="461645" y="33020"/>
                </a:lnTo>
                <a:lnTo>
                  <a:pt x="438848" y="72072"/>
                </a:lnTo>
                <a:lnTo>
                  <a:pt x="431292" y="122936"/>
                </a:lnTo>
                <a:lnTo>
                  <a:pt x="433177" y="149750"/>
                </a:lnTo>
                <a:lnTo>
                  <a:pt x="448329" y="194569"/>
                </a:lnTo>
                <a:lnTo>
                  <a:pt x="478313" y="227173"/>
                </a:lnTo>
                <a:lnTo>
                  <a:pt x="520223" y="243798"/>
                </a:lnTo>
                <a:lnTo>
                  <a:pt x="545465" y="245872"/>
                </a:lnTo>
                <a:lnTo>
                  <a:pt x="570708" y="243822"/>
                </a:lnTo>
                <a:lnTo>
                  <a:pt x="593105" y="237664"/>
                </a:lnTo>
                <a:lnTo>
                  <a:pt x="612669" y="227387"/>
                </a:lnTo>
                <a:lnTo>
                  <a:pt x="629411" y="212978"/>
                </a:lnTo>
                <a:lnTo>
                  <a:pt x="638124" y="201295"/>
                </a:lnTo>
                <a:lnTo>
                  <a:pt x="538860" y="201295"/>
                </a:lnTo>
                <a:lnTo>
                  <a:pt x="532129" y="199898"/>
                </a:lnTo>
                <a:lnTo>
                  <a:pt x="501776" y="172243"/>
                </a:lnTo>
                <a:lnTo>
                  <a:pt x="492660" y="133340"/>
                </a:lnTo>
                <a:lnTo>
                  <a:pt x="492382" y="122809"/>
                </a:lnTo>
                <a:lnTo>
                  <a:pt x="492675" y="112694"/>
                </a:lnTo>
                <a:lnTo>
                  <a:pt x="502189" y="73009"/>
                </a:lnTo>
                <a:lnTo>
                  <a:pt x="531749" y="45847"/>
                </a:lnTo>
                <a:lnTo>
                  <a:pt x="538352" y="44576"/>
                </a:lnTo>
                <a:lnTo>
                  <a:pt x="638090" y="44576"/>
                </a:lnTo>
                <a:lnTo>
                  <a:pt x="629411" y="32893"/>
                </a:lnTo>
                <a:lnTo>
                  <a:pt x="612669" y="18484"/>
                </a:lnTo>
                <a:lnTo>
                  <a:pt x="593105" y="8207"/>
                </a:lnTo>
                <a:lnTo>
                  <a:pt x="570708" y="2049"/>
                </a:lnTo>
                <a:lnTo>
                  <a:pt x="545465" y="0"/>
                </a:lnTo>
                <a:close/>
              </a:path>
              <a:path w="660400" h="307975">
                <a:moveTo>
                  <a:pt x="638090" y="44576"/>
                </a:moveTo>
                <a:lnTo>
                  <a:pt x="552576" y="44576"/>
                </a:lnTo>
                <a:lnTo>
                  <a:pt x="559180" y="45974"/>
                </a:lnTo>
                <a:lnTo>
                  <a:pt x="572007" y="51562"/>
                </a:lnTo>
                <a:lnTo>
                  <a:pt x="594359" y="86995"/>
                </a:lnTo>
                <a:lnTo>
                  <a:pt x="598801" y="122936"/>
                </a:lnTo>
                <a:lnTo>
                  <a:pt x="598543" y="133407"/>
                </a:lnTo>
                <a:lnTo>
                  <a:pt x="589676" y="171608"/>
                </a:lnTo>
                <a:lnTo>
                  <a:pt x="565911" y="196723"/>
                </a:lnTo>
                <a:lnTo>
                  <a:pt x="559434" y="199771"/>
                </a:lnTo>
                <a:lnTo>
                  <a:pt x="552703" y="201295"/>
                </a:lnTo>
                <a:lnTo>
                  <a:pt x="638124" y="201295"/>
                </a:lnTo>
                <a:lnTo>
                  <a:pt x="642766" y="195070"/>
                </a:lnTo>
                <a:lnTo>
                  <a:pt x="652335" y="174101"/>
                </a:lnTo>
                <a:lnTo>
                  <a:pt x="658094" y="150060"/>
                </a:lnTo>
                <a:lnTo>
                  <a:pt x="660019" y="122936"/>
                </a:lnTo>
                <a:lnTo>
                  <a:pt x="658094" y="95883"/>
                </a:lnTo>
                <a:lnTo>
                  <a:pt x="652335" y="71866"/>
                </a:lnTo>
                <a:lnTo>
                  <a:pt x="642766" y="50873"/>
                </a:lnTo>
                <a:lnTo>
                  <a:pt x="638090" y="44576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9816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3753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59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1779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40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1" y="156718"/>
                </a:lnTo>
                <a:lnTo>
                  <a:pt x="53340" y="156718"/>
                </a:lnTo>
                <a:lnTo>
                  <a:pt x="60325" y="156718"/>
                </a:lnTo>
                <a:lnTo>
                  <a:pt x="67055" y="155194"/>
                </a:lnTo>
                <a:lnTo>
                  <a:pt x="73532" y="152146"/>
                </a:lnTo>
                <a:lnTo>
                  <a:pt x="80137" y="149225"/>
                </a:lnTo>
                <a:lnTo>
                  <a:pt x="102235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1" y="4191"/>
                </a:lnTo>
                <a:lnTo>
                  <a:pt x="66801" y="1397"/>
                </a:lnTo>
                <a:lnTo>
                  <a:pt x="60198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6631" y="495554"/>
            <a:ext cx="224154" cy="236220"/>
          </a:xfrm>
          <a:custGeom>
            <a:avLst/>
            <a:gdLst/>
            <a:ahLst/>
            <a:cxnLst/>
            <a:rect l="l" t="t" r="r" b="b"/>
            <a:pathLst>
              <a:path w="224154" h="236220">
                <a:moveTo>
                  <a:pt x="79628" y="0"/>
                </a:moveTo>
                <a:lnTo>
                  <a:pt x="144272" y="0"/>
                </a:lnTo>
                <a:lnTo>
                  <a:pt x="224027" y="235966"/>
                </a:lnTo>
                <a:lnTo>
                  <a:pt x="163068" y="235966"/>
                </a:lnTo>
                <a:lnTo>
                  <a:pt x="148336" y="187833"/>
                </a:lnTo>
                <a:lnTo>
                  <a:pt x="74168" y="187833"/>
                </a:lnTo>
                <a:lnTo>
                  <a:pt x="59436" y="235966"/>
                </a:lnTo>
                <a:lnTo>
                  <a:pt x="0" y="235966"/>
                </a:lnTo>
                <a:lnTo>
                  <a:pt x="7962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60692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4" h="246379">
                <a:moveTo>
                  <a:pt x="114173" y="0"/>
                </a:moveTo>
                <a:lnTo>
                  <a:pt x="161813" y="8207"/>
                </a:lnTo>
                <a:lnTo>
                  <a:pt x="198119" y="32893"/>
                </a:lnTo>
                <a:lnTo>
                  <a:pt x="221043" y="71866"/>
                </a:lnTo>
                <a:lnTo>
                  <a:pt x="228726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4740" y="418337"/>
            <a:ext cx="494030" cy="318135"/>
          </a:xfrm>
          <a:custGeom>
            <a:avLst/>
            <a:gdLst/>
            <a:ahLst/>
            <a:cxnLst/>
            <a:rect l="l" t="t" r="r" b="b"/>
            <a:pathLst>
              <a:path w="494029" h="318134">
                <a:moveTo>
                  <a:pt x="73278" y="77215"/>
                </a:moveTo>
                <a:lnTo>
                  <a:pt x="0" y="77215"/>
                </a:lnTo>
                <a:lnTo>
                  <a:pt x="0" y="313182"/>
                </a:lnTo>
                <a:lnTo>
                  <a:pt x="73913" y="313182"/>
                </a:lnTo>
                <a:lnTo>
                  <a:pt x="85937" y="312967"/>
                </a:lnTo>
                <a:lnTo>
                  <a:pt x="130532" y="307514"/>
                </a:lnTo>
                <a:lnTo>
                  <a:pt x="170465" y="286779"/>
                </a:lnTo>
                <a:lnTo>
                  <a:pt x="186947" y="268986"/>
                </a:lnTo>
                <a:lnTo>
                  <a:pt x="59308" y="268986"/>
                </a:lnTo>
                <a:lnTo>
                  <a:pt x="59308" y="121285"/>
                </a:lnTo>
                <a:lnTo>
                  <a:pt x="187907" y="121285"/>
                </a:lnTo>
                <a:lnTo>
                  <a:pt x="181419" y="113204"/>
                </a:lnTo>
                <a:lnTo>
                  <a:pt x="150909" y="90213"/>
                </a:lnTo>
                <a:lnTo>
                  <a:pt x="108819" y="78984"/>
                </a:lnTo>
                <a:lnTo>
                  <a:pt x="85490" y="77408"/>
                </a:lnTo>
                <a:lnTo>
                  <a:pt x="73278" y="77215"/>
                </a:lnTo>
                <a:close/>
              </a:path>
              <a:path w="494029" h="318134">
                <a:moveTo>
                  <a:pt x="187907" y="121285"/>
                </a:moveTo>
                <a:lnTo>
                  <a:pt x="60451" y="121285"/>
                </a:lnTo>
                <a:lnTo>
                  <a:pt x="77501" y="121412"/>
                </a:lnTo>
                <a:lnTo>
                  <a:pt x="85097" y="121606"/>
                </a:lnTo>
                <a:lnTo>
                  <a:pt x="125108" y="134278"/>
                </a:lnTo>
                <a:lnTo>
                  <a:pt x="147986" y="173339"/>
                </a:lnTo>
                <a:lnTo>
                  <a:pt x="149986" y="194945"/>
                </a:lnTo>
                <a:lnTo>
                  <a:pt x="149510" y="206134"/>
                </a:lnTo>
                <a:lnTo>
                  <a:pt x="133016" y="248840"/>
                </a:lnTo>
                <a:lnTo>
                  <a:pt x="94106" y="268224"/>
                </a:lnTo>
                <a:lnTo>
                  <a:pt x="59308" y="268986"/>
                </a:lnTo>
                <a:lnTo>
                  <a:pt x="186947" y="268986"/>
                </a:lnTo>
                <a:lnTo>
                  <a:pt x="207216" y="226695"/>
                </a:lnTo>
                <a:lnTo>
                  <a:pt x="210819" y="195452"/>
                </a:lnTo>
                <a:lnTo>
                  <a:pt x="209984" y="178877"/>
                </a:lnTo>
                <a:lnTo>
                  <a:pt x="207470" y="163433"/>
                </a:lnTo>
                <a:lnTo>
                  <a:pt x="203265" y="149107"/>
                </a:lnTo>
                <a:lnTo>
                  <a:pt x="197357" y="135889"/>
                </a:lnTo>
                <a:lnTo>
                  <a:pt x="189995" y="123886"/>
                </a:lnTo>
                <a:lnTo>
                  <a:pt x="187907" y="121285"/>
                </a:lnTo>
                <a:close/>
              </a:path>
              <a:path w="494029" h="318134">
                <a:moveTo>
                  <a:pt x="301370" y="77215"/>
                </a:moveTo>
                <a:lnTo>
                  <a:pt x="242061" y="77215"/>
                </a:lnTo>
                <a:lnTo>
                  <a:pt x="242061" y="227964"/>
                </a:lnTo>
                <a:lnTo>
                  <a:pt x="248459" y="266842"/>
                </a:lnTo>
                <a:lnTo>
                  <a:pt x="281860" y="305169"/>
                </a:lnTo>
                <a:lnTo>
                  <a:pt x="318436" y="316686"/>
                </a:lnTo>
                <a:lnTo>
                  <a:pt x="340867" y="318135"/>
                </a:lnTo>
                <a:lnTo>
                  <a:pt x="363847" y="316662"/>
                </a:lnTo>
                <a:lnTo>
                  <a:pt x="400804" y="304954"/>
                </a:lnTo>
                <a:lnTo>
                  <a:pt x="430074" y="273050"/>
                </a:lnTo>
                <a:lnTo>
                  <a:pt x="340867" y="273050"/>
                </a:lnTo>
                <a:lnTo>
                  <a:pt x="331108" y="272307"/>
                </a:lnTo>
                <a:lnTo>
                  <a:pt x="303672" y="245840"/>
                </a:lnTo>
                <a:lnTo>
                  <a:pt x="301370" y="224409"/>
                </a:lnTo>
                <a:lnTo>
                  <a:pt x="301370" y="77215"/>
                </a:lnTo>
                <a:close/>
              </a:path>
              <a:path w="494029" h="318134">
                <a:moveTo>
                  <a:pt x="489838" y="27559"/>
                </a:moveTo>
                <a:lnTo>
                  <a:pt x="458088" y="27559"/>
                </a:lnTo>
                <a:lnTo>
                  <a:pt x="458088" y="30607"/>
                </a:lnTo>
                <a:lnTo>
                  <a:pt x="459231" y="33147"/>
                </a:lnTo>
                <a:lnTo>
                  <a:pt x="460501" y="36449"/>
                </a:lnTo>
                <a:lnTo>
                  <a:pt x="461916" y="40989"/>
                </a:lnTo>
                <a:lnTo>
                  <a:pt x="463041" y="44703"/>
                </a:lnTo>
                <a:lnTo>
                  <a:pt x="463676" y="48895"/>
                </a:lnTo>
                <a:lnTo>
                  <a:pt x="463676" y="60578"/>
                </a:lnTo>
                <a:lnTo>
                  <a:pt x="461899" y="66421"/>
                </a:lnTo>
                <a:lnTo>
                  <a:pt x="458215" y="70738"/>
                </a:lnTo>
                <a:lnTo>
                  <a:pt x="454659" y="75057"/>
                </a:lnTo>
                <a:lnTo>
                  <a:pt x="448563" y="77215"/>
                </a:lnTo>
                <a:lnTo>
                  <a:pt x="380491" y="77215"/>
                </a:lnTo>
                <a:lnTo>
                  <a:pt x="380491" y="224409"/>
                </a:lnTo>
                <a:lnTo>
                  <a:pt x="370839" y="261492"/>
                </a:lnTo>
                <a:lnTo>
                  <a:pt x="340867" y="273050"/>
                </a:lnTo>
                <a:lnTo>
                  <a:pt x="430074" y="273050"/>
                </a:lnTo>
                <a:lnTo>
                  <a:pt x="433466" y="266287"/>
                </a:lnTo>
                <a:lnTo>
                  <a:pt x="438124" y="248261"/>
                </a:lnTo>
                <a:lnTo>
                  <a:pt x="439654" y="227964"/>
                </a:lnTo>
                <a:lnTo>
                  <a:pt x="439674" y="106552"/>
                </a:lnTo>
                <a:lnTo>
                  <a:pt x="440181" y="106552"/>
                </a:lnTo>
                <a:lnTo>
                  <a:pt x="479678" y="94487"/>
                </a:lnTo>
                <a:lnTo>
                  <a:pt x="493649" y="58165"/>
                </a:lnTo>
                <a:lnTo>
                  <a:pt x="493649" y="54356"/>
                </a:lnTo>
                <a:lnTo>
                  <a:pt x="493238" y="48895"/>
                </a:lnTo>
                <a:lnTo>
                  <a:pt x="491773" y="36449"/>
                </a:lnTo>
                <a:lnTo>
                  <a:pt x="490854" y="31114"/>
                </a:lnTo>
                <a:lnTo>
                  <a:pt x="489838" y="27559"/>
                </a:lnTo>
                <a:close/>
              </a:path>
              <a:path w="494029" h="318134">
                <a:moveTo>
                  <a:pt x="320675" y="1142"/>
                </a:moveTo>
                <a:lnTo>
                  <a:pt x="315594" y="1142"/>
                </a:lnTo>
                <a:lnTo>
                  <a:pt x="306020" y="2002"/>
                </a:lnTo>
                <a:lnTo>
                  <a:pt x="274113" y="31178"/>
                </a:lnTo>
                <a:lnTo>
                  <a:pt x="270382" y="51942"/>
                </a:lnTo>
                <a:lnTo>
                  <a:pt x="303656" y="51942"/>
                </a:lnTo>
                <a:lnTo>
                  <a:pt x="304164" y="45720"/>
                </a:lnTo>
                <a:lnTo>
                  <a:pt x="305307" y="40894"/>
                </a:lnTo>
                <a:lnTo>
                  <a:pt x="309117" y="34289"/>
                </a:lnTo>
                <a:lnTo>
                  <a:pt x="312674" y="32638"/>
                </a:lnTo>
                <a:lnTo>
                  <a:pt x="401123" y="32638"/>
                </a:lnTo>
                <a:lnTo>
                  <a:pt x="401790" y="31736"/>
                </a:lnTo>
                <a:lnTo>
                  <a:pt x="405685" y="22939"/>
                </a:lnTo>
                <a:lnTo>
                  <a:pt x="406748" y="18669"/>
                </a:lnTo>
                <a:lnTo>
                  <a:pt x="359663" y="18669"/>
                </a:lnTo>
                <a:lnTo>
                  <a:pt x="356488" y="17652"/>
                </a:lnTo>
                <a:lnTo>
                  <a:pt x="352678" y="15621"/>
                </a:lnTo>
                <a:lnTo>
                  <a:pt x="348868" y="13715"/>
                </a:lnTo>
                <a:lnTo>
                  <a:pt x="345439" y="11811"/>
                </a:lnTo>
                <a:lnTo>
                  <a:pt x="342264" y="9906"/>
                </a:lnTo>
                <a:lnTo>
                  <a:pt x="338200" y="7620"/>
                </a:lnTo>
                <a:lnTo>
                  <a:pt x="334009" y="5587"/>
                </a:lnTo>
                <a:lnTo>
                  <a:pt x="325374" y="2032"/>
                </a:lnTo>
                <a:lnTo>
                  <a:pt x="320675" y="1142"/>
                </a:lnTo>
                <a:close/>
              </a:path>
              <a:path w="494029" h="318134">
                <a:moveTo>
                  <a:pt x="401123" y="32638"/>
                </a:moveTo>
                <a:lnTo>
                  <a:pt x="320675" y="32638"/>
                </a:lnTo>
                <a:lnTo>
                  <a:pt x="323850" y="33654"/>
                </a:lnTo>
                <a:lnTo>
                  <a:pt x="327786" y="35687"/>
                </a:lnTo>
                <a:lnTo>
                  <a:pt x="335152" y="39877"/>
                </a:lnTo>
                <a:lnTo>
                  <a:pt x="338327" y="41783"/>
                </a:lnTo>
                <a:lnTo>
                  <a:pt x="341502" y="43814"/>
                </a:lnTo>
                <a:lnTo>
                  <a:pt x="345439" y="45847"/>
                </a:lnTo>
                <a:lnTo>
                  <a:pt x="350011" y="47878"/>
                </a:lnTo>
                <a:lnTo>
                  <a:pt x="354583" y="50037"/>
                </a:lnTo>
                <a:lnTo>
                  <a:pt x="359409" y="51053"/>
                </a:lnTo>
                <a:lnTo>
                  <a:pt x="364362" y="51053"/>
                </a:lnTo>
                <a:lnTo>
                  <a:pt x="374153" y="50272"/>
                </a:lnTo>
                <a:lnTo>
                  <a:pt x="382777" y="47942"/>
                </a:lnTo>
                <a:lnTo>
                  <a:pt x="390259" y="44088"/>
                </a:lnTo>
                <a:lnTo>
                  <a:pt x="396620" y="38735"/>
                </a:lnTo>
                <a:lnTo>
                  <a:pt x="401123" y="32638"/>
                </a:lnTo>
                <a:close/>
              </a:path>
              <a:path w="494029" h="318134">
                <a:moveTo>
                  <a:pt x="409701" y="0"/>
                </a:moveTo>
                <a:lnTo>
                  <a:pt x="376427" y="0"/>
                </a:lnTo>
                <a:lnTo>
                  <a:pt x="376300" y="5714"/>
                </a:lnTo>
                <a:lnTo>
                  <a:pt x="375030" y="10287"/>
                </a:lnTo>
                <a:lnTo>
                  <a:pt x="372792" y="13715"/>
                </a:lnTo>
                <a:lnTo>
                  <a:pt x="370712" y="17017"/>
                </a:lnTo>
                <a:lnTo>
                  <a:pt x="367156" y="18669"/>
                </a:lnTo>
                <a:lnTo>
                  <a:pt x="406748" y="18669"/>
                </a:lnTo>
                <a:lnTo>
                  <a:pt x="408318" y="12356"/>
                </a:lnTo>
                <a:lnTo>
                  <a:pt x="409701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3851" y="494665"/>
            <a:ext cx="212598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86802" y="445897"/>
            <a:ext cx="252095" cy="290830"/>
          </a:xfrm>
          <a:custGeom>
            <a:avLst/>
            <a:gdLst/>
            <a:ahLst/>
            <a:cxnLst/>
            <a:rect l="l" t="t" r="r" b="b"/>
            <a:pathLst>
              <a:path w="252095" h="290830">
                <a:moveTo>
                  <a:pt x="216026" y="0"/>
                </a:moveTo>
                <a:lnTo>
                  <a:pt x="247776" y="0"/>
                </a:lnTo>
                <a:lnTo>
                  <a:pt x="248793" y="3555"/>
                </a:lnTo>
                <a:lnTo>
                  <a:pt x="249681" y="8636"/>
                </a:lnTo>
                <a:lnTo>
                  <a:pt x="250444" y="15112"/>
                </a:lnTo>
                <a:lnTo>
                  <a:pt x="251205" y="21589"/>
                </a:lnTo>
                <a:lnTo>
                  <a:pt x="251587" y="26797"/>
                </a:lnTo>
                <a:lnTo>
                  <a:pt x="251587" y="30606"/>
                </a:lnTo>
                <a:lnTo>
                  <a:pt x="237617" y="66928"/>
                </a:lnTo>
                <a:lnTo>
                  <a:pt x="198120" y="78993"/>
                </a:lnTo>
                <a:lnTo>
                  <a:pt x="197612" y="78993"/>
                </a:lnTo>
                <a:lnTo>
                  <a:pt x="197612" y="200151"/>
                </a:lnTo>
                <a:lnTo>
                  <a:pt x="191404" y="238728"/>
                </a:lnTo>
                <a:lnTo>
                  <a:pt x="158742" y="277395"/>
                </a:lnTo>
                <a:lnTo>
                  <a:pt x="121785" y="289103"/>
                </a:lnTo>
                <a:lnTo>
                  <a:pt x="98805" y="290575"/>
                </a:lnTo>
                <a:lnTo>
                  <a:pt x="76374" y="289127"/>
                </a:lnTo>
                <a:lnTo>
                  <a:pt x="39798" y="277610"/>
                </a:lnTo>
                <a:lnTo>
                  <a:pt x="6397" y="239283"/>
                </a:lnTo>
                <a:lnTo>
                  <a:pt x="0" y="200405"/>
                </a:lnTo>
                <a:lnTo>
                  <a:pt x="0" y="49656"/>
                </a:lnTo>
                <a:lnTo>
                  <a:pt x="59308" y="49656"/>
                </a:lnTo>
                <a:lnTo>
                  <a:pt x="59308" y="196850"/>
                </a:lnTo>
                <a:lnTo>
                  <a:pt x="59882" y="208351"/>
                </a:lnTo>
                <a:lnTo>
                  <a:pt x="80740" y="242506"/>
                </a:lnTo>
                <a:lnTo>
                  <a:pt x="98805" y="245490"/>
                </a:lnTo>
                <a:lnTo>
                  <a:pt x="108329" y="244774"/>
                </a:lnTo>
                <a:lnTo>
                  <a:pt x="137814" y="208734"/>
                </a:lnTo>
                <a:lnTo>
                  <a:pt x="138429" y="196850"/>
                </a:lnTo>
                <a:lnTo>
                  <a:pt x="138429" y="49656"/>
                </a:lnTo>
                <a:lnTo>
                  <a:pt x="197866" y="49656"/>
                </a:lnTo>
                <a:lnTo>
                  <a:pt x="206501" y="49656"/>
                </a:lnTo>
                <a:lnTo>
                  <a:pt x="212598" y="47498"/>
                </a:lnTo>
                <a:lnTo>
                  <a:pt x="216153" y="43179"/>
                </a:lnTo>
                <a:lnTo>
                  <a:pt x="219837" y="38862"/>
                </a:lnTo>
                <a:lnTo>
                  <a:pt x="221615" y="33019"/>
                </a:lnTo>
                <a:lnTo>
                  <a:pt x="221615" y="25526"/>
                </a:lnTo>
                <a:lnTo>
                  <a:pt x="221615" y="21336"/>
                </a:lnTo>
                <a:lnTo>
                  <a:pt x="216026" y="3048"/>
                </a:lnTo>
                <a:lnTo>
                  <a:pt x="216026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5122" y="418337"/>
            <a:ext cx="139700" cy="52069"/>
          </a:xfrm>
          <a:custGeom>
            <a:avLst/>
            <a:gdLst/>
            <a:ahLst/>
            <a:cxnLst/>
            <a:rect l="l" t="t" r="r" b="b"/>
            <a:pathLst>
              <a:path w="139700" h="52070">
                <a:moveTo>
                  <a:pt x="106045" y="0"/>
                </a:moveTo>
                <a:lnTo>
                  <a:pt x="139319" y="0"/>
                </a:lnTo>
                <a:lnTo>
                  <a:pt x="137935" y="12356"/>
                </a:lnTo>
                <a:lnTo>
                  <a:pt x="112395" y="47942"/>
                </a:lnTo>
                <a:lnTo>
                  <a:pt x="93979" y="51053"/>
                </a:lnTo>
                <a:lnTo>
                  <a:pt x="89026" y="51053"/>
                </a:lnTo>
                <a:lnTo>
                  <a:pt x="84200" y="50037"/>
                </a:lnTo>
                <a:lnTo>
                  <a:pt x="79628" y="47878"/>
                </a:lnTo>
                <a:lnTo>
                  <a:pt x="75056" y="45847"/>
                </a:lnTo>
                <a:lnTo>
                  <a:pt x="71120" y="43814"/>
                </a:lnTo>
                <a:lnTo>
                  <a:pt x="67945" y="41783"/>
                </a:lnTo>
                <a:lnTo>
                  <a:pt x="64770" y="39877"/>
                </a:lnTo>
                <a:lnTo>
                  <a:pt x="61213" y="37846"/>
                </a:lnTo>
                <a:lnTo>
                  <a:pt x="57403" y="35687"/>
                </a:lnTo>
                <a:lnTo>
                  <a:pt x="53467" y="33654"/>
                </a:lnTo>
                <a:lnTo>
                  <a:pt x="50292" y="32638"/>
                </a:lnTo>
                <a:lnTo>
                  <a:pt x="47625" y="32638"/>
                </a:lnTo>
                <a:lnTo>
                  <a:pt x="42291" y="32638"/>
                </a:lnTo>
                <a:lnTo>
                  <a:pt x="33274" y="51942"/>
                </a:lnTo>
                <a:lnTo>
                  <a:pt x="0" y="51942"/>
                </a:lnTo>
                <a:lnTo>
                  <a:pt x="13080" y="14986"/>
                </a:lnTo>
                <a:lnTo>
                  <a:pt x="45211" y="1142"/>
                </a:lnTo>
                <a:lnTo>
                  <a:pt x="50292" y="1142"/>
                </a:lnTo>
                <a:lnTo>
                  <a:pt x="54991" y="2032"/>
                </a:lnTo>
                <a:lnTo>
                  <a:pt x="59308" y="3810"/>
                </a:lnTo>
                <a:lnTo>
                  <a:pt x="63626" y="5587"/>
                </a:lnTo>
                <a:lnTo>
                  <a:pt x="67818" y="7620"/>
                </a:lnTo>
                <a:lnTo>
                  <a:pt x="71881" y="9906"/>
                </a:lnTo>
                <a:lnTo>
                  <a:pt x="75056" y="11811"/>
                </a:lnTo>
                <a:lnTo>
                  <a:pt x="78485" y="13715"/>
                </a:lnTo>
                <a:lnTo>
                  <a:pt x="82296" y="15621"/>
                </a:lnTo>
                <a:lnTo>
                  <a:pt x="86105" y="17652"/>
                </a:lnTo>
                <a:lnTo>
                  <a:pt x="89280" y="18669"/>
                </a:lnTo>
                <a:lnTo>
                  <a:pt x="91694" y="18669"/>
                </a:lnTo>
                <a:lnTo>
                  <a:pt x="96774" y="18669"/>
                </a:lnTo>
                <a:lnTo>
                  <a:pt x="100329" y="17017"/>
                </a:lnTo>
                <a:lnTo>
                  <a:pt x="102488" y="13588"/>
                </a:lnTo>
                <a:lnTo>
                  <a:pt x="104648" y="10287"/>
                </a:lnTo>
                <a:lnTo>
                  <a:pt x="105918" y="5714"/>
                </a:lnTo>
                <a:lnTo>
                  <a:pt x="106045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5007" y="406780"/>
            <a:ext cx="737235" cy="391795"/>
          </a:xfrm>
          <a:custGeom>
            <a:avLst/>
            <a:gdLst/>
            <a:ahLst/>
            <a:cxnLst/>
            <a:rect l="l" t="t" r="r" b="b"/>
            <a:pathLst>
              <a:path w="737234" h="391795">
                <a:moveTo>
                  <a:pt x="451612" y="348488"/>
                </a:moveTo>
                <a:lnTo>
                  <a:pt x="394589" y="348488"/>
                </a:lnTo>
                <a:lnTo>
                  <a:pt x="394589" y="391795"/>
                </a:lnTo>
                <a:lnTo>
                  <a:pt x="451612" y="391795"/>
                </a:lnTo>
                <a:lnTo>
                  <a:pt x="451612" y="348488"/>
                </a:lnTo>
                <a:close/>
              </a:path>
              <a:path w="737234" h="391795">
                <a:moveTo>
                  <a:pt x="598551" y="88773"/>
                </a:moveTo>
                <a:lnTo>
                  <a:pt x="539242" y="88773"/>
                </a:lnTo>
                <a:lnTo>
                  <a:pt x="539242" y="239522"/>
                </a:lnTo>
                <a:lnTo>
                  <a:pt x="545639" y="278399"/>
                </a:lnTo>
                <a:lnTo>
                  <a:pt x="579040" y="316726"/>
                </a:lnTo>
                <a:lnTo>
                  <a:pt x="615616" y="328243"/>
                </a:lnTo>
                <a:lnTo>
                  <a:pt x="638048" y="329692"/>
                </a:lnTo>
                <a:lnTo>
                  <a:pt x="661027" y="328219"/>
                </a:lnTo>
                <a:lnTo>
                  <a:pt x="697984" y="316511"/>
                </a:lnTo>
                <a:lnTo>
                  <a:pt x="727254" y="284607"/>
                </a:lnTo>
                <a:lnTo>
                  <a:pt x="638048" y="284607"/>
                </a:lnTo>
                <a:lnTo>
                  <a:pt x="628288" y="283864"/>
                </a:lnTo>
                <a:lnTo>
                  <a:pt x="600852" y="257397"/>
                </a:lnTo>
                <a:lnTo>
                  <a:pt x="598551" y="235966"/>
                </a:lnTo>
                <a:lnTo>
                  <a:pt x="598551" y="88773"/>
                </a:lnTo>
                <a:close/>
              </a:path>
              <a:path w="737234" h="391795">
                <a:moveTo>
                  <a:pt x="736853" y="88773"/>
                </a:moveTo>
                <a:lnTo>
                  <a:pt x="677672" y="88773"/>
                </a:lnTo>
                <a:lnTo>
                  <a:pt x="677672" y="235966"/>
                </a:lnTo>
                <a:lnTo>
                  <a:pt x="677056" y="247850"/>
                </a:lnTo>
                <a:lnTo>
                  <a:pt x="655748" y="281733"/>
                </a:lnTo>
                <a:lnTo>
                  <a:pt x="638048" y="284607"/>
                </a:lnTo>
                <a:lnTo>
                  <a:pt x="727254" y="284607"/>
                </a:lnTo>
                <a:lnTo>
                  <a:pt x="730646" y="277844"/>
                </a:lnTo>
                <a:lnTo>
                  <a:pt x="735304" y="259818"/>
                </a:lnTo>
                <a:lnTo>
                  <a:pt x="736834" y="239522"/>
                </a:lnTo>
                <a:lnTo>
                  <a:pt x="736853" y="88773"/>
                </a:lnTo>
                <a:close/>
              </a:path>
              <a:path w="737234" h="391795">
                <a:moveTo>
                  <a:pt x="502539" y="88773"/>
                </a:moveTo>
                <a:lnTo>
                  <a:pt x="342900" y="88773"/>
                </a:lnTo>
                <a:lnTo>
                  <a:pt x="342900" y="324739"/>
                </a:lnTo>
                <a:lnTo>
                  <a:pt x="502539" y="324739"/>
                </a:lnTo>
                <a:lnTo>
                  <a:pt x="502539" y="279781"/>
                </a:lnTo>
                <a:lnTo>
                  <a:pt x="401827" y="279781"/>
                </a:lnTo>
                <a:lnTo>
                  <a:pt x="401827" y="220091"/>
                </a:lnTo>
                <a:lnTo>
                  <a:pt x="494665" y="220091"/>
                </a:lnTo>
                <a:lnTo>
                  <a:pt x="494665" y="175133"/>
                </a:lnTo>
                <a:lnTo>
                  <a:pt x="401827" y="175133"/>
                </a:lnTo>
                <a:lnTo>
                  <a:pt x="401827" y="133731"/>
                </a:lnTo>
                <a:lnTo>
                  <a:pt x="502539" y="133731"/>
                </a:lnTo>
                <a:lnTo>
                  <a:pt x="502539" y="88773"/>
                </a:lnTo>
                <a:close/>
              </a:path>
              <a:path w="737234" h="391795">
                <a:moveTo>
                  <a:pt x="303530" y="283591"/>
                </a:moveTo>
                <a:lnTo>
                  <a:pt x="176402" y="283591"/>
                </a:lnTo>
                <a:lnTo>
                  <a:pt x="176402" y="324739"/>
                </a:lnTo>
                <a:lnTo>
                  <a:pt x="303530" y="324739"/>
                </a:lnTo>
                <a:lnTo>
                  <a:pt x="303530" y="283591"/>
                </a:lnTo>
                <a:close/>
              </a:path>
              <a:path w="737234" h="391795">
                <a:moveTo>
                  <a:pt x="269621" y="129921"/>
                </a:moveTo>
                <a:lnTo>
                  <a:pt x="210312" y="129921"/>
                </a:lnTo>
                <a:lnTo>
                  <a:pt x="210312" y="283591"/>
                </a:lnTo>
                <a:lnTo>
                  <a:pt x="269621" y="283591"/>
                </a:lnTo>
                <a:lnTo>
                  <a:pt x="269621" y="129921"/>
                </a:lnTo>
                <a:close/>
              </a:path>
              <a:path w="737234" h="391795">
                <a:moveTo>
                  <a:pt x="303530" y="88773"/>
                </a:moveTo>
                <a:lnTo>
                  <a:pt x="176402" y="88773"/>
                </a:lnTo>
                <a:lnTo>
                  <a:pt x="176402" y="129921"/>
                </a:lnTo>
                <a:lnTo>
                  <a:pt x="303530" y="129921"/>
                </a:lnTo>
                <a:lnTo>
                  <a:pt x="303530" y="88773"/>
                </a:lnTo>
                <a:close/>
              </a:path>
              <a:path w="737234" h="391795">
                <a:moveTo>
                  <a:pt x="59309" y="88773"/>
                </a:moveTo>
                <a:lnTo>
                  <a:pt x="0" y="88773"/>
                </a:lnTo>
                <a:lnTo>
                  <a:pt x="0" y="324739"/>
                </a:lnTo>
                <a:lnTo>
                  <a:pt x="157607" y="324739"/>
                </a:lnTo>
                <a:lnTo>
                  <a:pt x="157607" y="279781"/>
                </a:lnTo>
                <a:lnTo>
                  <a:pt x="59309" y="279781"/>
                </a:lnTo>
                <a:lnTo>
                  <a:pt x="59309" y="88773"/>
                </a:lnTo>
                <a:close/>
              </a:path>
              <a:path w="737234" h="391795">
                <a:moveTo>
                  <a:pt x="442595" y="0"/>
                </a:moveTo>
                <a:lnTo>
                  <a:pt x="404368" y="0"/>
                </a:lnTo>
                <a:lnTo>
                  <a:pt x="356743" y="62230"/>
                </a:lnTo>
                <a:lnTo>
                  <a:pt x="397128" y="62230"/>
                </a:lnTo>
                <a:lnTo>
                  <a:pt x="423164" y="28448"/>
                </a:lnTo>
                <a:lnTo>
                  <a:pt x="464424" y="28448"/>
                </a:lnTo>
                <a:lnTo>
                  <a:pt x="442595" y="0"/>
                </a:lnTo>
                <a:close/>
              </a:path>
              <a:path w="737234" h="391795">
                <a:moveTo>
                  <a:pt x="464424" y="28448"/>
                </a:moveTo>
                <a:lnTo>
                  <a:pt x="423164" y="28448"/>
                </a:lnTo>
                <a:lnTo>
                  <a:pt x="449325" y="62230"/>
                </a:lnTo>
                <a:lnTo>
                  <a:pt x="490347" y="62230"/>
                </a:lnTo>
                <a:lnTo>
                  <a:pt x="464424" y="28448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9596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03360" y="494665"/>
            <a:ext cx="199390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7907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41410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7" y="0"/>
                </a:lnTo>
                <a:lnTo>
                  <a:pt x="127127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7" y="194818"/>
                </a:lnTo>
                <a:lnTo>
                  <a:pt x="127127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9" y="194818"/>
                </a:lnTo>
                <a:lnTo>
                  <a:pt x="33909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5007" y="495554"/>
            <a:ext cx="158115" cy="236220"/>
          </a:xfrm>
          <a:custGeom>
            <a:avLst/>
            <a:gdLst/>
            <a:ahLst/>
            <a:cxnLst/>
            <a:rect l="l" t="t" r="r" b="b"/>
            <a:pathLst>
              <a:path w="158115" h="236220">
                <a:moveTo>
                  <a:pt x="0" y="0"/>
                </a:moveTo>
                <a:lnTo>
                  <a:pt x="59309" y="0"/>
                </a:lnTo>
                <a:lnTo>
                  <a:pt x="59309" y="191008"/>
                </a:lnTo>
                <a:lnTo>
                  <a:pt x="157607" y="191008"/>
                </a:lnTo>
                <a:lnTo>
                  <a:pt x="157607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0861" y="405891"/>
            <a:ext cx="135382" cy="64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204215"/>
            <a:ext cx="774191" cy="612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37276" y="309372"/>
            <a:ext cx="1071372" cy="507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2803" y="309372"/>
            <a:ext cx="1063752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3759" y="309372"/>
            <a:ext cx="894588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44028" y="309372"/>
            <a:ext cx="1175003" cy="507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5520" y="1798320"/>
            <a:ext cx="984503" cy="929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4431" y="2209800"/>
            <a:ext cx="106679" cy="1066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0" y="1828800"/>
            <a:ext cx="868679" cy="8138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6000" y="1828800"/>
            <a:ext cx="868680" cy="814069"/>
          </a:xfrm>
          <a:custGeom>
            <a:avLst/>
            <a:gdLst/>
            <a:ahLst/>
            <a:cxnLst/>
            <a:rect l="l" t="t" r="r" b="b"/>
            <a:pathLst>
              <a:path w="868679" h="814069">
                <a:moveTo>
                  <a:pt x="0" y="0"/>
                </a:moveTo>
                <a:lnTo>
                  <a:pt x="382777" y="0"/>
                </a:lnTo>
                <a:lnTo>
                  <a:pt x="431081" y="3249"/>
                </a:lnTo>
                <a:lnTo>
                  <a:pt x="477409" y="12717"/>
                </a:lnTo>
                <a:lnTo>
                  <a:pt x="521338" y="27977"/>
                </a:lnTo>
                <a:lnTo>
                  <a:pt x="562445" y="48608"/>
                </a:lnTo>
                <a:lnTo>
                  <a:pt x="600304" y="74184"/>
                </a:lnTo>
                <a:lnTo>
                  <a:pt x="634492" y="104282"/>
                </a:lnTo>
                <a:lnTo>
                  <a:pt x="664583" y="138479"/>
                </a:lnTo>
                <a:lnTo>
                  <a:pt x="690155" y="176351"/>
                </a:lnTo>
                <a:lnTo>
                  <a:pt x="710783" y="217473"/>
                </a:lnTo>
                <a:lnTo>
                  <a:pt x="726042" y="261423"/>
                </a:lnTo>
                <a:lnTo>
                  <a:pt x="735509" y="307775"/>
                </a:lnTo>
                <a:lnTo>
                  <a:pt x="738758" y="356108"/>
                </a:lnTo>
                <a:lnTo>
                  <a:pt x="738758" y="610362"/>
                </a:lnTo>
                <a:lnTo>
                  <a:pt x="868679" y="610362"/>
                </a:lnTo>
                <a:lnTo>
                  <a:pt x="594868" y="813815"/>
                </a:lnTo>
                <a:lnTo>
                  <a:pt x="321055" y="610362"/>
                </a:lnTo>
                <a:lnTo>
                  <a:pt x="450976" y="610362"/>
                </a:lnTo>
                <a:lnTo>
                  <a:pt x="450976" y="356108"/>
                </a:lnTo>
                <a:lnTo>
                  <a:pt x="445607" y="329539"/>
                </a:lnTo>
                <a:lnTo>
                  <a:pt x="430974" y="307863"/>
                </a:lnTo>
                <a:lnTo>
                  <a:pt x="409293" y="293260"/>
                </a:lnTo>
                <a:lnTo>
                  <a:pt x="382777" y="287909"/>
                </a:lnTo>
                <a:lnTo>
                  <a:pt x="0" y="28790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275" y="1400175"/>
            <a:ext cx="5372100" cy="8953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3837" y="1357249"/>
            <a:ext cx="5495925" cy="1009650"/>
          </a:xfrm>
          <a:custGeom>
            <a:avLst/>
            <a:gdLst/>
            <a:ahLst/>
            <a:cxnLst/>
            <a:rect l="l" t="t" r="r" b="b"/>
            <a:pathLst>
              <a:path w="5495925" h="1009650">
                <a:moveTo>
                  <a:pt x="0" y="1009650"/>
                </a:moveTo>
                <a:lnTo>
                  <a:pt x="5495925" y="1009650"/>
                </a:lnTo>
                <a:lnTo>
                  <a:pt x="5495925" y="0"/>
                </a:lnTo>
                <a:lnTo>
                  <a:pt x="0" y="0"/>
                </a:lnTo>
                <a:lnTo>
                  <a:pt x="0" y="1009650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900" y="2876550"/>
            <a:ext cx="6638925" cy="36385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4973" y="2852737"/>
            <a:ext cx="6696075" cy="3705225"/>
          </a:xfrm>
          <a:custGeom>
            <a:avLst/>
            <a:gdLst/>
            <a:ahLst/>
            <a:cxnLst/>
            <a:rect l="l" t="t" r="r" b="b"/>
            <a:pathLst>
              <a:path w="6696075" h="3705225">
                <a:moveTo>
                  <a:pt x="0" y="3705225"/>
                </a:moveTo>
                <a:lnTo>
                  <a:pt x="6696075" y="3705225"/>
                </a:lnTo>
                <a:lnTo>
                  <a:pt x="6696075" y="0"/>
                </a:lnTo>
                <a:lnTo>
                  <a:pt x="0" y="0"/>
                </a:lnTo>
                <a:lnTo>
                  <a:pt x="0" y="370522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7943" y="492125"/>
            <a:ext cx="0" cy="239395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9395"/>
                </a:lnTo>
              </a:path>
            </a:pathLst>
          </a:custGeom>
          <a:ln w="74294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3420" y="46393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174" y="0"/>
                </a:lnTo>
              </a:path>
            </a:pathLst>
          </a:custGeom>
          <a:ln w="56387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3420" y="435737"/>
            <a:ext cx="249554" cy="295910"/>
          </a:xfrm>
          <a:custGeom>
            <a:avLst/>
            <a:gdLst/>
            <a:ahLst/>
            <a:cxnLst/>
            <a:rect l="l" t="t" r="r" b="b"/>
            <a:pathLst>
              <a:path w="249554" h="295909">
                <a:moveTo>
                  <a:pt x="0" y="0"/>
                </a:moveTo>
                <a:lnTo>
                  <a:pt x="249174" y="0"/>
                </a:lnTo>
                <a:lnTo>
                  <a:pt x="249174" y="56387"/>
                </a:lnTo>
                <a:lnTo>
                  <a:pt x="161670" y="56387"/>
                </a:lnTo>
                <a:lnTo>
                  <a:pt x="161670" y="295783"/>
                </a:lnTo>
                <a:lnTo>
                  <a:pt x="87375" y="295783"/>
                </a:lnTo>
                <a:lnTo>
                  <a:pt x="87375" y="56387"/>
                </a:lnTo>
                <a:lnTo>
                  <a:pt x="0" y="563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6215" y="495554"/>
            <a:ext cx="667385" cy="236220"/>
          </a:xfrm>
          <a:custGeom>
            <a:avLst/>
            <a:gdLst/>
            <a:ahLst/>
            <a:cxnLst/>
            <a:rect l="l" t="t" r="r" b="b"/>
            <a:pathLst>
              <a:path w="667385" h="236220">
                <a:moveTo>
                  <a:pt x="367411" y="0"/>
                </a:moveTo>
                <a:lnTo>
                  <a:pt x="302768" y="0"/>
                </a:lnTo>
                <a:lnTo>
                  <a:pt x="223138" y="235966"/>
                </a:lnTo>
                <a:lnTo>
                  <a:pt x="282575" y="235966"/>
                </a:lnTo>
                <a:lnTo>
                  <a:pt x="297307" y="187833"/>
                </a:lnTo>
                <a:lnTo>
                  <a:pt x="430898" y="187833"/>
                </a:lnTo>
                <a:lnTo>
                  <a:pt x="416432" y="145034"/>
                </a:lnTo>
                <a:lnTo>
                  <a:pt x="310261" y="145034"/>
                </a:lnTo>
                <a:lnTo>
                  <a:pt x="334391" y="67183"/>
                </a:lnTo>
                <a:lnTo>
                  <a:pt x="390118" y="67183"/>
                </a:lnTo>
                <a:lnTo>
                  <a:pt x="367411" y="0"/>
                </a:lnTo>
                <a:close/>
              </a:path>
              <a:path w="667385" h="236220">
                <a:moveTo>
                  <a:pt x="430898" y="187833"/>
                </a:moveTo>
                <a:lnTo>
                  <a:pt x="371475" y="187833"/>
                </a:lnTo>
                <a:lnTo>
                  <a:pt x="386207" y="235966"/>
                </a:lnTo>
                <a:lnTo>
                  <a:pt x="447167" y="235966"/>
                </a:lnTo>
                <a:lnTo>
                  <a:pt x="430898" y="187833"/>
                </a:lnTo>
                <a:close/>
              </a:path>
              <a:path w="667385" h="236220">
                <a:moveTo>
                  <a:pt x="511048" y="0"/>
                </a:moveTo>
                <a:lnTo>
                  <a:pt x="443484" y="0"/>
                </a:lnTo>
                <a:lnTo>
                  <a:pt x="526414" y="140335"/>
                </a:lnTo>
                <a:lnTo>
                  <a:pt x="526414" y="235966"/>
                </a:lnTo>
                <a:lnTo>
                  <a:pt x="585724" y="235966"/>
                </a:lnTo>
                <a:lnTo>
                  <a:pt x="585724" y="137413"/>
                </a:lnTo>
                <a:lnTo>
                  <a:pt x="617173" y="84328"/>
                </a:lnTo>
                <a:lnTo>
                  <a:pt x="557276" y="84328"/>
                </a:lnTo>
                <a:lnTo>
                  <a:pt x="511048" y="0"/>
                </a:lnTo>
                <a:close/>
              </a:path>
              <a:path w="667385" h="236220">
                <a:moveTo>
                  <a:pt x="390118" y="67183"/>
                </a:moveTo>
                <a:lnTo>
                  <a:pt x="334391" y="67183"/>
                </a:lnTo>
                <a:lnTo>
                  <a:pt x="358394" y="145034"/>
                </a:lnTo>
                <a:lnTo>
                  <a:pt x="416432" y="145034"/>
                </a:lnTo>
                <a:lnTo>
                  <a:pt x="390118" y="67183"/>
                </a:lnTo>
                <a:close/>
              </a:path>
              <a:path w="667385" h="236220">
                <a:moveTo>
                  <a:pt x="667131" y="0"/>
                </a:moveTo>
                <a:lnTo>
                  <a:pt x="601853" y="0"/>
                </a:lnTo>
                <a:lnTo>
                  <a:pt x="557276" y="84328"/>
                </a:lnTo>
                <a:lnTo>
                  <a:pt x="617173" y="84328"/>
                </a:lnTo>
                <a:lnTo>
                  <a:pt x="667131" y="0"/>
                </a:lnTo>
                <a:close/>
              </a:path>
              <a:path w="667385" h="236220">
                <a:moveTo>
                  <a:pt x="59309" y="0"/>
                </a:moveTo>
                <a:lnTo>
                  <a:pt x="0" y="0"/>
                </a:lnTo>
                <a:lnTo>
                  <a:pt x="0" y="235966"/>
                </a:lnTo>
                <a:lnTo>
                  <a:pt x="59309" y="235966"/>
                </a:lnTo>
                <a:lnTo>
                  <a:pt x="59309" y="131318"/>
                </a:lnTo>
                <a:lnTo>
                  <a:pt x="199262" y="131318"/>
                </a:lnTo>
                <a:lnTo>
                  <a:pt x="199262" y="86360"/>
                </a:lnTo>
                <a:lnTo>
                  <a:pt x="59309" y="86360"/>
                </a:lnTo>
                <a:lnTo>
                  <a:pt x="59309" y="0"/>
                </a:lnTo>
                <a:close/>
              </a:path>
              <a:path w="667385" h="236220">
                <a:moveTo>
                  <a:pt x="199262" y="131318"/>
                </a:moveTo>
                <a:lnTo>
                  <a:pt x="139954" y="131318"/>
                </a:lnTo>
                <a:lnTo>
                  <a:pt x="139954" y="235966"/>
                </a:lnTo>
                <a:lnTo>
                  <a:pt x="199262" y="235966"/>
                </a:lnTo>
                <a:lnTo>
                  <a:pt x="199262" y="131318"/>
                </a:lnTo>
                <a:close/>
              </a:path>
              <a:path w="667385" h="236220">
                <a:moveTo>
                  <a:pt x="199262" y="0"/>
                </a:moveTo>
                <a:lnTo>
                  <a:pt x="139954" y="0"/>
                </a:lnTo>
                <a:lnTo>
                  <a:pt x="139954" y="86360"/>
                </a:lnTo>
                <a:lnTo>
                  <a:pt x="199262" y="86360"/>
                </a:lnTo>
                <a:lnTo>
                  <a:pt x="199262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465" y="494665"/>
            <a:ext cx="445770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6215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4" y="86360"/>
                </a:lnTo>
                <a:lnTo>
                  <a:pt x="139954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4" y="235966"/>
                </a:lnTo>
                <a:lnTo>
                  <a:pt x="139954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346" y="406780"/>
            <a:ext cx="640715" cy="330200"/>
          </a:xfrm>
          <a:custGeom>
            <a:avLst/>
            <a:gdLst/>
            <a:ahLst/>
            <a:cxnLst/>
            <a:rect l="l" t="t" r="r" b="b"/>
            <a:pathLst>
              <a:path w="640714" h="330200">
                <a:moveTo>
                  <a:pt x="86105" y="216789"/>
                </a:moveTo>
                <a:lnTo>
                  <a:pt x="27177" y="216789"/>
                </a:lnTo>
                <a:lnTo>
                  <a:pt x="27177" y="324739"/>
                </a:lnTo>
                <a:lnTo>
                  <a:pt x="100837" y="324739"/>
                </a:lnTo>
                <a:lnTo>
                  <a:pt x="112861" y="324524"/>
                </a:lnTo>
                <a:lnTo>
                  <a:pt x="157404" y="319000"/>
                </a:lnTo>
                <a:lnTo>
                  <a:pt x="197496" y="298336"/>
                </a:lnTo>
                <a:lnTo>
                  <a:pt x="213900" y="280543"/>
                </a:lnTo>
                <a:lnTo>
                  <a:pt x="86105" y="280543"/>
                </a:lnTo>
                <a:lnTo>
                  <a:pt x="86105" y="216789"/>
                </a:lnTo>
                <a:close/>
              </a:path>
              <a:path w="640714" h="330200">
                <a:moveTo>
                  <a:pt x="214888" y="132842"/>
                </a:moveTo>
                <a:lnTo>
                  <a:pt x="87375" y="132842"/>
                </a:lnTo>
                <a:lnTo>
                  <a:pt x="104536" y="132969"/>
                </a:lnTo>
                <a:lnTo>
                  <a:pt x="112146" y="133163"/>
                </a:lnTo>
                <a:lnTo>
                  <a:pt x="152086" y="145835"/>
                </a:lnTo>
                <a:lnTo>
                  <a:pt x="174910" y="184896"/>
                </a:lnTo>
                <a:lnTo>
                  <a:pt x="176911" y="206502"/>
                </a:lnTo>
                <a:lnTo>
                  <a:pt x="176434" y="217691"/>
                </a:lnTo>
                <a:lnTo>
                  <a:pt x="159956" y="260397"/>
                </a:lnTo>
                <a:lnTo>
                  <a:pt x="121030" y="279781"/>
                </a:lnTo>
                <a:lnTo>
                  <a:pt x="86105" y="280543"/>
                </a:lnTo>
                <a:lnTo>
                  <a:pt x="213900" y="280543"/>
                </a:lnTo>
                <a:lnTo>
                  <a:pt x="234251" y="238252"/>
                </a:lnTo>
                <a:lnTo>
                  <a:pt x="237870" y="207010"/>
                </a:lnTo>
                <a:lnTo>
                  <a:pt x="237015" y="190434"/>
                </a:lnTo>
                <a:lnTo>
                  <a:pt x="234457" y="174990"/>
                </a:lnTo>
                <a:lnTo>
                  <a:pt x="230209" y="160664"/>
                </a:lnTo>
                <a:lnTo>
                  <a:pt x="224281" y="147447"/>
                </a:lnTo>
                <a:lnTo>
                  <a:pt x="216975" y="135443"/>
                </a:lnTo>
                <a:lnTo>
                  <a:pt x="214888" y="132842"/>
                </a:lnTo>
                <a:close/>
              </a:path>
              <a:path w="640714" h="330200">
                <a:moveTo>
                  <a:pt x="136905" y="180467"/>
                </a:moveTo>
                <a:lnTo>
                  <a:pt x="0" y="180467"/>
                </a:lnTo>
                <a:lnTo>
                  <a:pt x="0" y="216789"/>
                </a:lnTo>
                <a:lnTo>
                  <a:pt x="136905" y="216789"/>
                </a:lnTo>
                <a:lnTo>
                  <a:pt x="136905" y="180467"/>
                </a:lnTo>
                <a:close/>
              </a:path>
              <a:path w="640714" h="330200">
                <a:moveTo>
                  <a:pt x="100202" y="88773"/>
                </a:moveTo>
                <a:lnTo>
                  <a:pt x="27177" y="88773"/>
                </a:lnTo>
                <a:lnTo>
                  <a:pt x="27177" y="180467"/>
                </a:lnTo>
                <a:lnTo>
                  <a:pt x="86105" y="180467"/>
                </a:lnTo>
                <a:lnTo>
                  <a:pt x="86105" y="132842"/>
                </a:lnTo>
                <a:lnTo>
                  <a:pt x="214888" y="132842"/>
                </a:lnTo>
                <a:lnTo>
                  <a:pt x="177887" y="101770"/>
                </a:lnTo>
                <a:lnTo>
                  <a:pt x="135761" y="90541"/>
                </a:lnTo>
                <a:lnTo>
                  <a:pt x="112468" y="88965"/>
                </a:lnTo>
                <a:lnTo>
                  <a:pt x="100202" y="88773"/>
                </a:lnTo>
                <a:close/>
              </a:path>
              <a:path w="640714" h="330200">
                <a:moveTo>
                  <a:pt x="373506" y="83820"/>
                </a:moveTo>
                <a:lnTo>
                  <a:pt x="325881" y="92090"/>
                </a:lnTo>
                <a:lnTo>
                  <a:pt x="289687" y="116840"/>
                </a:lnTo>
                <a:lnTo>
                  <a:pt x="266890" y="155892"/>
                </a:lnTo>
                <a:lnTo>
                  <a:pt x="259333" y="206756"/>
                </a:lnTo>
                <a:lnTo>
                  <a:pt x="261219" y="233570"/>
                </a:lnTo>
                <a:lnTo>
                  <a:pt x="276371" y="278389"/>
                </a:lnTo>
                <a:lnTo>
                  <a:pt x="306355" y="310993"/>
                </a:lnTo>
                <a:lnTo>
                  <a:pt x="348265" y="327618"/>
                </a:lnTo>
                <a:lnTo>
                  <a:pt x="373506" y="329692"/>
                </a:lnTo>
                <a:lnTo>
                  <a:pt x="398750" y="327642"/>
                </a:lnTo>
                <a:lnTo>
                  <a:pt x="421147" y="321484"/>
                </a:lnTo>
                <a:lnTo>
                  <a:pt x="440711" y="311207"/>
                </a:lnTo>
                <a:lnTo>
                  <a:pt x="457453" y="296799"/>
                </a:lnTo>
                <a:lnTo>
                  <a:pt x="466166" y="285115"/>
                </a:lnTo>
                <a:lnTo>
                  <a:pt x="366902" y="285115"/>
                </a:lnTo>
                <a:lnTo>
                  <a:pt x="360171" y="283718"/>
                </a:lnTo>
                <a:lnTo>
                  <a:pt x="329818" y="256063"/>
                </a:lnTo>
                <a:lnTo>
                  <a:pt x="320702" y="217160"/>
                </a:lnTo>
                <a:lnTo>
                  <a:pt x="320424" y="206629"/>
                </a:lnTo>
                <a:lnTo>
                  <a:pt x="320717" y="196514"/>
                </a:lnTo>
                <a:lnTo>
                  <a:pt x="330231" y="156829"/>
                </a:lnTo>
                <a:lnTo>
                  <a:pt x="359790" y="129667"/>
                </a:lnTo>
                <a:lnTo>
                  <a:pt x="366394" y="128397"/>
                </a:lnTo>
                <a:lnTo>
                  <a:pt x="466132" y="128397"/>
                </a:lnTo>
                <a:lnTo>
                  <a:pt x="457453" y="116713"/>
                </a:lnTo>
                <a:lnTo>
                  <a:pt x="440711" y="102304"/>
                </a:lnTo>
                <a:lnTo>
                  <a:pt x="421147" y="92027"/>
                </a:lnTo>
                <a:lnTo>
                  <a:pt x="398750" y="85869"/>
                </a:lnTo>
                <a:lnTo>
                  <a:pt x="373506" y="83820"/>
                </a:lnTo>
                <a:close/>
              </a:path>
              <a:path w="640714" h="330200">
                <a:moveTo>
                  <a:pt x="466132" y="128397"/>
                </a:moveTo>
                <a:lnTo>
                  <a:pt x="380618" y="128397"/>
                </a:lnTo>
                <a:lnTo>
                  <a:pt x="387223" y="129794"/>
                </a:lnTo>
                <a:lnTo>
                  <a:pt x="400050" y="135382"/>
                </a:lnTo>
                <a:lnTo>
                  <a:pt x="422401" y="170815"/>
                </a:lnTo>
                <a:lnTo>
                  <a:pt x="426843" y="206756"/>
                </a:lnTo>
                <a:lnTo>
                  <a:pt x="426585" y="217227"/>
                </a:lnTo>
                <a:lnTo>
                  <a:pt x="417718" y="255428"/>
                </a:lnTo>
                <a:lnTo>
                  <a:pt x="393953" y="280543"/>
                </a:lnTo>
                <a:lnTo>
                  <a:pt x="387476" y="283591"/>
                </a:lnTo>
                <a:lnTo>
                  <a:pt x="380745" y="285115"/>
                </a:lnTo>
                <a:lnTo>
                  <a:pt x="466166" y="285115"/>
                </a:lnTo>
                <a:lnTo>
                  <a:pt x="470808" y="278890"/>
                </a:lnTo>
                <a:lnTo>
                  <a:pt x="480377" y="257921"/>
                </a:lnTo>
                <a:lnTo>
                  <a:pt x="486136" y="233880"/>
                </a:lnTo>
                <a:lnTo>
                  <a:pt x="488061" y="206756"/>
                </a:lnTo>
                <a:lnTo>
                  <a:pt x="486136" y="179703"/>
                </a:lnTo>
                <a:lnTo>
                  <a:pt x="480377" y="155686"/>
                </a:lnTo>
                <a:lnTo>
                  <a:pt x="470808" y="134693"/>
                </a:lnTo>
                <a:lnTo>
                  <a:pt x="466132" y="128397"/>
                </a:lnTo>
                <a:close/>
              </a:path>
              <a:path w="640714" h="330200">
                <a:moveTo>
                  <a:pt x="640588" y="283591"/>
                </a:moveTo>
                <a:lnTo>
                  <a:pt x="513461" y="283591"/>
                </a:lnTo>
                <a:lnTo>
                  <a:pt x="513461" y="324739"/>
                </a:lnTo>
                <a:lnTo>
                  <a:pt x="640588" y="324739"/>
                </a:lnTo>
                <a:lnTo>
                  <a:pt x="640588" y="283591"/>
                </a:lnTo>
                <a:close/>
              </a:path>
              <a:path w="640714" h="330200">
                <a:moveTo>
                  <a:pt x="606678" y="129921"/>
                </a:moveTo>
                <a:lnTo>
                  <a:pt x="547369" y="129921"/>
                </a:lnTo>
                <a:lnTo>
                  <a:pt x="547369" y="283591"/>
                </a:lnTo>
                <a:lnTo>
                  <a:pt x="606678" y="283591"/>
                </a:lnTo>
                <a:lnTo>
                  <a:pt x="606678" y="129921"/>
                </a:lnTo>
                <a:close/>
              </a:path>
              <a:path w="640714" h="330200">
                <a:moveTo>
                  <a:pt x="640588" y="88773"/>
                </a:moveTo>
                <a:lnTo>
                  <a:pt x="513461" y="88773"/>
                </a:lnTo>
                <a:lnTo>
                  <a:pt x="513461" y="129921"/>
                </a:lnTo>
                <a:lnTo>
                  <a:pt x="640588" y="129921"/>
                </a:lnTo>
                <a:lnTo>
                  <a:pt x="640588" y="88773"/>
                </a:lnTo>
                <a:close/>
              </a:path>
              <a:path w="640714" h="330200">
                <a:moveTo>
                  <a:pt x="392683" y="12700"/>
                </a:moveTo>
                <a:lnTo>
                  <a:pt x="354583" y="12700"/>
                </a:lnTo>
                <a:lnTo>
                  <a:pt x="306831" y="65151"/>
                </a:lnTo>
                <a:lnTo>
                  <a:pt x="347217" y="65151"/>
                </a:lnTo>
                <a:lnTo>
                  <a:pt x="373252" y="37973"/>
                </a:lnTo>
                <a:lnTo>
                  <a:pt x="415692" y="37973"/>
                </a:lnTo>
                <a:lnTo>
                  <a:pt x="392683" y="12700"/>
                </a:lnTo>
                <a:close/>
              </a:path>
              <a:path w="640714" h="330200">
                <a:moveTo>
                  <a:pt x="415692" y="37973"/>
                </a:moveTo>
                <a:lnTo>
                  <a:pt x="373252" y="37973"/>
                </a:lnTo>
                <a:lnTo>
                  <a:pt x="399414" y="65151"/>
                </a:lnTo>
                <a:lnTo>
                  <a:pt x="440436" y="65151"/>
                </a:lnTo>
                <a:lnTo>
                  <a:pt x="415692" y="37973"/>
                </a:lnTo>
                <a:close/>
              </a:path>
              <a:path w="640714" h="330200">
                <a:moveTo>
                  <a:pt x="496696" y="18161"/>
                </a:moveTo>
                <a:lnTo>
                  <a:pt x="454913" y="18161"/>
                </a:lnTo>
                <a:lnTo>
                  <a:pt x="457580" y="18923"/>
                </a:lnTo>
                <a:lnTo>
                  <a:pt x="461644" y="21971"/>
                </a:lnTo>
                <a:lnTo>
                  <a:pt x="462661" y="24003"/>
                </a:lnTo>
                <a:lnTo>
                  <a:pt x="462661" y="30734"/>
                </a:lnTo>
                <a:lnTo>
                  <a:pt x="461390" y="34036"/>
                </a:lnTo>
                <a:lnTo>
                  <a:pt x="456311" y="39116"/>
                </a:lnTo>
                <a:lnTo>
                  <a:pt x="452500" y="41021"/>
                </a:lnTo>
                <a:lnTo>
                  <a:pt x="447548" y="42291"/>
                </a:lnTo>
                <a:lnTo>
                  <a:pt x="447548" y="60071"/>
                </a:lnTo>
                <a:lnTo>
                  <a:pt x="475741" y="60071"/>
                </a:lnTo>
                <a:lnTo>
                  <a:pt x="475741" y="50673"/>
                </a:lnTo>
                <a:lnTo>
                  <a:pt x="481838" y="48514"/>
                </a:lnTo>
                <a:lnTo>
                  <a:pt x="486790" y="45593"/>
                </a:lnTo>
                <a:lnTo>
                  <a:pt x="494791" y="37846"/>
                </a:lnTo>
                <a:lnTo>
                  <a:pt x="496696" y="32131"/>
                </a:lnTo>
                <a:lnTo>
                  <a:pt x="496696" y="18161"/>
                </a:lnTo>
                <a:close/>
              </a:path>
              <a:path w="640714" h="330200">
                <a:moveTo>
                  <a:pt x="458469" y="0"/>
                </a:moveTo>
                <a:lnTo>
                  <a:pt x="454025" y="0"/>
                </a:lnTo>
                <a:lnTo>
                  <a:pt x="449706" y="254"/>
                </a:lnTo>
                <a:lnTo>
                  <a:pt x="441451" y="1524"/>
                </a:lnTo>
                <a:lnTo>
                  <a:pt x="438276" y="2159"/>
                </a:lnTo>
                <a:lnTo>
                  <a:pt x="436371" y="2794"/>
                </a:lnTo>
                <a:lnTo>
                  <a:pt x="436371" y="21082"/>
                </a:lnTo>
                <a:lnTo>
                  <a:pt x="436752" y="21082"/>
                </a:lnTo>
                <a:lnTo>
                  <a:pt x="439292" y="20066"/>
                </a:lnTo>
                <a:lnTo>
                  <a:pt x="443483" y="18923"/>
                </a:lnTo>
                <a:lnTo>
                  <a:pt x="445515" y="18415"/>
                </a:lnTo>
                <a:lnTo>
                  <a:pt x="448055" y="18161"/>
                </a:lnTo>
                <a:lnTo>
                  <a:pt x="496696" y="18161"/>
                </a:lnTo>
                <a:lnTo>
                  <a:pt x="496696" y="17780"/>
                </a:lnTo>
                <a:lnTo>
                  <a:pt x="467401" y="452"/>
                </a:lnTo>
                <a:lnTo>
                  <a:pt x="458469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8452" y="539623"/>
            <a:ext cx="90805" cy="147955"/>
          </a:xfrm>
          <a:custGeom>
            <a:avLst/>
            <a:gdLst/>
            <a:ahLst/>
            <a:cxnLst/>
            <a:rect l="l" t="t" r="r" b="b"/>
            <a:pathLst>
              <a:path w="90804" h="147954">
                <a:moveTo>
                  <a:pt x="0" y="0"/>
                </a:moveTo>
                <a:lnTo>
                  <a:pt x="0" y="47625"/>
                </a:lnTo>
                <a:lnTo>
                  <a:pt x="50800" y="47625"/>
                </a:lnTo>
                <a:lnTo>
                  <a:pt x="50800" y="83947"/>
                </a:lnTo>
                <a:lnTo>
                  <a:pt x="0" y="83947"/>
                </a:lnTo>
                <a:lnTo>
                  <a:pt x="0" y="147700"/>
                </a:lnTo>
                <a:lnTo>
                  <a:pt x="1270" y="147700"/>
                </a:lnTo>
                <a:lnTo>
                  <a:pt x="10868" y="147653"/>
                </a:lnTo>
                <a:lnTo>
                  <a:pt x="54802" y="141884"/>
                </a:lnTo>
                <a:lnTo>
                  <a:pt x="83185" y="113156"/>
                </a:lnTo>
                <a:lnTo>
                  <a:pt x="90805" y="73660"/>
                </a:lnTo>
                <a:lnTo>
                  <a:pt x="90304" y="62446"/>
                </a:lnTo>
                <a:lnTo>
                  <a:pt x="78275" y="25947"/>
                </a:lnTo>
                <a:lnTo>
                  <a:pt x="46069" y="2730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2766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40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2" y="156718"/>
                </a:lnTo>
                <a:lnTo>
                  <a:pt x="53340" y="156718"/>
                </a:lnTo>
                <a:lnTo>
                  <a:pt x="60325" y="156718"/>
                </a:lnTo>
                <a:lnTo>
                  <a:pt x="67056" y="155194"/>
                </a:lnTo>
                <a:lnTo>
                  <a:pt x="73533" y="152146"/>
                </a:lnTo>
                <a:lnTo>
                  <a:pt x="80137" y="149225"/>
                </a:lnTo>
                <a:lnTo>
                  <a:pt x="102235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2" y="4191"/>
                </a:lnTo>
                <a:lnTo>
                  <a:pt x="66802" y="1397"/>
                </a:lnTo>
                <a:lnTo>
                  <a:pt x="60198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75807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346" y="495554"/>
            <a:ext cx="238125" cy="236220"/>
          </a:xfrm>
          <a:custGeom>
            <a:avLst/>
            <a:gdLst/>
            <a:ahLst/>
            <a:cxnLst/>
            <a:rect l="l" t="t" r="r" b="b"/>
            <a:pathLst>
              <a:path w="238125" h="236220">
                <a:moveTo>
                  <a:pt x="27177" y="0"/>
                </a:moveTo>
                <a:lnTo>
                  <a:pt x="100202" y="0"/>
                </a:lnTo>
                <a:lnTo>
                  <a:pt x="112468" y="192"/>
                </a:lnTo>
                <a:lnTo>
                  <a:pt x="157503" y="5290"/>
                </a:lnTo>
                <a:lnTo>
                  <a:pt x="198600" y="26616"/>
                </a:lnTo>
                <a:lnTo>
                  <a:pt x="224281" y="58674"/>
                </a:lnTo>
                <a:lnTo>
                  <a:pt x="237015" y="101661"/>
                </a:lnTo>
                <a:lnTo>
                  <a:pt x="237870" y="118237"/>
                </a:lnTo>
                <a:lnTo>
                  <a:pt x="236966" y="134286"/>
                </a:lnTo>
                <a:lnTo>
                  <a:pt x="223392" y="177292"/>
                </a:lnTo>
                <a:lnTo>
                  <a:pt x="197496" y="209563"/>
                </a:lnTo>
                <a:lnTo>
                  <a:pt x="157404" y="230227"/>
                </a:lnTo>
                <a:lnTo>
                  <a:pt x="112861" y="235751"/>
                </a:lnTo>
                <a:lnTo>
                  <a:pt x="100837" y="235966"/>
                </a:lnTo>
                <a:lnTo>
                  <a:pt x="27177" y="235966"/>
                </a:lnTo>
                <a:lnTo>
                  <a:pt x="27177" y="128016"/>
                </a:lnTo>
                <a:lnTo>
                  <a:pt x="0" y="128016"/>
                </a:lnTo>
                <a:lnTo>
                  <a:pt x="0" y="91694"/>
                </a:lnTo>
                <a:lnTo>
                  <a:pt x="27177" y="91694"/>
                </a:lnTo>
                <a:lnTo>
                  <a:pt x="27177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1679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5" h="246379">
                <a:moveTo>
                  <a:pt x="114173" y="0"/>
                </a:moveTo>
                <a:lnTo>
                  <a:pt x="161813" y="8207"/>
                </a:lnTo>
                <a:lnTo>
                  <a:pt x="198120" y="32893"/>
                </a:lnTo>
                <a:lnTo>
                  <a:pt x="221043" y="71866"/>
                </a:lnTo>
                <a:lnTo>
                  <a:pt x="228727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9178" y="419480"/>
            <a:ext cx="133985" cy="52705"/>
          </a:xfrm>
          <a:custGeom>
            <a:avLst/>
            <a:gdLst/>
            <a:ahLst/>
            <a:cxnLst/>
            <a:rect l="l" t="t" r="r" b="b"/>
            <a:pathLst>
              <a:path w="133985" h="52704">
                <a:moveTo>
                  <a:pt x="47751" y="0"/>
                </a:moveTo>
                <a:lnTo>
                  <a:pt x="85851" y="0"/>
                </a:lnTo>
                <a:lnTo>
                  <a:pt x="133604" y="52451"/>
                </a:lnTo>
                <a:lnTo>
                  <a:pt x="92583" y="52451"/>
                </a:lnTo>
                <a:lnTo>
                  <a:pt x="66421" y="25273"/>
                </a:lnTo>
                <a:lnTo>
                  <a:pt x="40386" y="52451"/>
                </a:lnTo>
                <a:lnTo>
                  <a:pt x="0" y="52451"/>
                </a:lnTo>
                <a:lnTo>
                  <a:pt x="47751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8717" y="40678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22098" y="0"/>
                </a:moveTo>
                <a:lnTo>
                  <a:pt x="60325" y="17780"/>
                </a:lnTo>
                <a:lnTo>
                  <a:pt x="60325" y="24384"/>
                </a:lnTo>
                <a:lnTo>
                  <a:pt x="60325" y="32131"/>
                </a:lnTo>
                <a:lnTo>
                  <a:pt x="39370" y="50673"/>
                </a:lnTo>
                <a:lnTo>
                  <a:pt x="39370" y="60071"/>
                </a:lnTo>
                <a:lnTo>
                  <a:pt x="11176" y="60071"/>
                </a:lnTo>
                <a:lnTo>
                  <a:pt x="11176" y="42291"/>
                </a:lnTo>
                <a:lnTo>
                  <a:pt x="16129" y="41021"/>
                </a:lnTo>
                <a:lnTo>
                  <a:pt x="19939" y="39116"/>
                </a:lnTo>
                <a:lnTo>
                  <a:pt x="22479" y="36576"/>
                </a:lnTo>
                <a:lnTo>
                  <a:pt x="25019" y="34036"/>
                </a:lnTo>
                <a:lnTo>
                  <a:pt x="26289" y="30734"/>
                </a:lnTo>
                <a:lnTo>
                  <a:pt x="26289" y="26543"/>
                </a:lnTo>
                <a:lnTo>
                  <a:pt x="26289" y="24003"/>
                </a:lnTo>
                <a:lnTo>
                  <a:pt x="25273" y="21971"/>
                </a:lnTo>
                <a:lnTo>
                  <a:pt x="23241" y="20447"/>
                </a:lnTo>
                <a:lnTo>
                  <a:pt x="21209" y="18923"/>
                </a:lnTo>
                <a:lnTo>
                  <a:pt x="18542" y="18161"/>
                </a:lnTo>
                <a:lnTo>
                  <a:pt x="14986" y="18161"/>
                </a:lnTo>
                <a:lnTo>
                  <a:pt x="11684" y="18161"/>
                </a:lnTo>
                <a:lnTo>
                  <a:pt x="381" y="21082"/>
                </a:lnTo>
                <a:lnTo>
                  <a:pt x="0" y="21082"/>
                </a:lnTo>
                <a:lnTo>
                  <a:pt x="0" y="2794"/>
                </a:lnTo>
                <a:lnTo>
                  <a:pt x="1905" y="2159"/>
                </a:lnTo>
                <a:lnTo>
                  <a:pt x="5080" y="1524"/>
                </a:lnTo>
                <a:lnTo>
                  <a:pt x="9144" y="889"/>
                </a:lnTo>
                <a:lnTo>
                  <a:pt x="13335" y="254"/>
                </a:lnTo>
                <a:lnTo>
                  <a:pt x="17653" y="0"/>
                </a:lnTo>
                <a:lnTo>
                  <a:pt x="2209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8922" y="70358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587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8922" y="600709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0" y="74930"/>
                </a:moveTo>
                <a:lnTo>
                  <a:pt x="73913" y="74930"/>
                </a:lnTo>
                <a:lnTo>
                  <a:pt x="73913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8922" y="5721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19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8922" y="492759"/>
            <a:ext cx="74295" cy="50800"/>
          </a:xfrm>
          <a:custGeom>
            <a:avLst/>
            <a:gdLst/>
            <a:ahLst/>
            <a:cxnLst/>
            <a:rect l="l" t="t" r="r" b="b"/>
            <a:pathLst>
              <a:path w="74295" h="50800">
                <a:moveTo>
                  <a:pt x="0" y="50800"/>
                </a:moveTo>
                <a:lnTo>
                  <a:pt x="73913" y="50800"/>
                </a:lnTo>
                <a:lnTo>
                  <a:pt x="73913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68922" y="46418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8922" y="435737"/>
            <a:ext cx="200025" cy="295910"/>
          </a:xfrm>
          <a:custGeom>
            <a:avLst/>
            <a:gdLst/>
            <a:ahLst/>
            <a:cxnLst/>
            <a:rect l="l" t="t" r="r" b="b"/>
            <a:pathLst>
              <a:path w="200025" h="295909">
                <a:moveTo>
                  <a:pt x="0" y="0"/>
                </a:moveTo>
                <a:lnTo>
                  <a:pt x="200025" y="0"/>
                </a:lnTo>
                <a:lnTo>
                  <a:pt x="200025" y="56387"/>
                </a:lnTo>
                <a:lnTo>
                  <a:pt x="73913" y="56387"/>
                </a:lnTo>
                <a:lnTo>
                  <a:pt x="73913" y="108203"/>
                </a:lnTo>
                <a:lnTo>
                  <a:pt x="190119" y="108203"/>
                </a:lnTo>
                <a:lnTo>
                  <a:pt x="190119" y="164591"/>
                </a:lnTo>
                <a:lnTo>
                  <a:pt x="73913" y="164591"/>
                </a:lnTo>
                <a:lnTo>
                  <a:pt x="73913" y="239395"/>
                </a:lnTo>
                <a:lnTo>
                  <a:pt x="200025" y="239395"/>
                </a:lnTo>
                <a:lnTo>
                  <a:pt x="20002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2635" y="495554"/>
            <a:ext cx="999490" cy="236220"/>
          </a:xfrm>
          <a:custGeom>
            <a:avLst/>
            <a:gdLst/>
            <a:ahLst/>
            <a:cxnLst/>
            <a:rect l="l" t="t" r="r" b="b"/>
            <a:pathLst>
              <a:path w="999490" h="236220">
                <a:moveTo>
                  <a:pt x="709676" y="44958"/>
                </a:moveTo>
                <a:lnTo>
                  <a:pt x="650367" y="44958"/>
                </a:lnTo>
                <a:lnTo>
                  <a:pt x="650367" y="235966"/>
                </a:lnTo>
                <a:lnTo>
                  <a:pt x="709676" y="235966"/>
                </a:lnTo>
                <a:lnTo>
                  <a:pt x="709676" y="44958"/>
                </a:lnTo>
                <a:close/>
              </a:path>
              <a:path w="999490" h="236220">
                <a:moveTo>
                  <a:pt x="846621" y="6096"/>
                </a:moveTo>
                <a:lnTo>
                  <a:pt x="779399" y="6096"/>
                </a:lnTo>
                <a:lnTo>
                  <a:pt x="858647" y="140335"/>
                </a:lnTo>
                <a:lnTo>
                  <a:pt x="858647" y="235966"/>
                </a:lnTo>
                <a:lnTo>
                  <a:pt x="917956" y="235966"/>
                </a:lnTo>
                <a:lnTo>
                  <a:pt x="917956" y="137413"/>
                </a:lnTo>
                <a:lnTo>
                  <a:pt x="949405" y="84328"/>
                </a:lnTo>
                <a:lnTo>
                  <a:pt x="889508" y="84328"/>
                </a:lnTo>
                <a:lnTo>
                  <a:pt x="846621" y="6096"/>
                </a:lnTo>
                <a:close/>
              </a:path>
              <a:path w="999490" h="236220">
                <a:moveTo>
                  <a:pt x="999363" y="0"/>
                </a:moveTo>
                <a:lnTo>
                  <a:pt x="934085" y="0"/>
                </a:lnTo>
                <a:lnTo>
                  <a:pt x="889508" y="84328"/>
                </a:lnTo>
                <a:lnTo>
                  <a:pt x="949405" y="84328"/>
                </a:lnTo>
                <a:lnTo>
                  <a:pt x="999363" y="0"/>
                </a:lnTo>
                <a:close/>
              </a:path>
              <a:path w="999490" h="236220">
                <a:moveTo>
                  <a:pt x="843280" y="0"/>
                </a:moveTo>
                <a:lnTo>
                  <a:pt x="580644" y="0"/>
                </a:lnTo>
                <a:lnTo>
                  <a:pt x="580644" y="44958"/>
                </a:lnTo>
                <a:lnTo>
                  <a:pt x="779399" y="44958"/>
                </a:lnTo>
                <a:lnTo>
                  <a:pt x="779399" y="6096"/>
                </a:lnTo>
                <a:lnTo>
                  <a:pt x="846621" y="6096"/>
                </a:lnTo>
                <a:lnTo>
                  <a:pt x="843280" y="0"/>
                </a:lnTo>
                <a:close/>
              </a:path>
              <a:path w="999490" h="236220">
                <a:moveTo>
                  <a:pt x="565658" y="194818"/>
                </a:moveTo>
                <a:lnTo>
                  <a:pt x="438531" y="194818"/>
                </a:lnTo>
                <a:lnTo>
                  <a:pt x="438531" y="235966"/>
                </a:lnTo>
                <a:lnTo>
                  <a:pt x="565658" y="235966"/>
                </a:lnTo>
                <a:lnTo>
                  <a:pt x="565658" y="194818"/>
                </a:lnTo>
                <a:close/>
              </a:path>
              <a:path w="999490" h="236220">
                <a:moveTo>
                  <a:pt x="531749" y="41148"/>
                </a:moveTo>
                <a:lnTo>
                  <a:pt x="472440" y="41148"/>
                </a:lnTo>
                <a:lnTo>
                  <a:pt x="472440" y="194818"/>
                </a:lnTo>
                <a:lnTo>
                  <a:pt x="531749" y="194818"/>
                </a:lnTo>
                <a:lnTo>
                  <a:pt x="531749" y="41148"/>
                </a:lnTo>
                <a:close/>
              </a:path>
              <a:path w="999490" h="236220">
                <a:moveTo>
                  <a:pt x="565658" y="0"/>
                </a:moveTo>
                <a:lnTo>
                  <a:pt x="438531" y="0"/>
                </a:lnTo>
                <a:lnTo>
                  <a:pt x="438531" y="41148"/>
                </a:lnTo>
                <a:lnTo>
                  <a:pt x="565658" y="41148"/>
                </a:lnTo>
                <a:lnTo>
                  <a:pt x="565658" y="0"/>
                </a:lnTo>
                <a:close/>
              </a:path>
              <a:path w="999490" h="236220">
                <a:moveTo>
                  <a:pt x="354584" y="44958"/>
                </a:moveTo>
                <a:lnTo>
                  <a:pt x="295275" y="44958"/>
                </a:lnTo>
                <a:lnTo>
                  <a:pt x="295275" y="235966"/>
                </a:lnTo>
                <a:lnTo>
                  <a:pt x="354584" y="235966"/>
                </a:lnTo>
                <a:lnTo>
                  <a:pt x="354584" y="44958"/>
                </a:lnTo>
                <a:close/>
              </a:path>
              <a:path w="999490" h="236220">
                <a:moveTo>
                  <a:pt x="424307" y="0"/>
                </a:moveTo>
                <a:lnTo>
                  <a:pt x="225552" y="0"/>
                </a:lnTo>
                <a:lnTo>
                  <a:pt x="225552" y="44958"/>
                </a:lnTo>
                <a:lnTo>
                  <a:pt x="424307" y="44958"/>
                </a:lnTo>
                <a:lnTo>
                  <a:pt x="424307" y="0"/>
                </a:lnTo>
                <a:close/>
              </a:path>
              <a:path w="999490" h="236220">
                <a:moveTo>
                  <a:pt x="72771" y="0"/>
                </a:moveTo>
                <a:lnTo>
                  <a:pt x="0" y="0"/>
                </a:lnTo>
                <a:lnTo>
                  <a:pt x="0" y="235966"/>
                </a:lnTo>
                <a:lnTo>
                  <a:pt x="54229" y="235966"/>
                </a:lnTo>
                <a:lnTo>
                  <a:pt x="54229" y="71500"/>
                </a:lnTo>
                <a:lnTo>
                  <a:pt x="112620" y="71500"/>
                </a:lnTo>
                <a:lnTo>
                  <a:pt x="72771" y="0"/>
                </a:lnTo>
                <a:close/>
              </a:path>
              <a:path w="999490" h="236220">
                <a:moveTo>
                  <a:pt x="112620" y="71500"/>
                </a:moveTo>
                <a:lnTo>
                  <a:pt x="54229" y="71500"/>
                </a:lnTo>
                <a:lnTo>
                  <a:pt x="145161" y="235966"/>
                </a:lnTo>
                <a:lnTo>
                  <a:pt x="202311" y="235966"/>
                </a:lnTo>
                <a:lnTo>
                  <a:pt x="202311" y="135128"/>
                </a:lnTo>
                <a:lnTo>
                  <a:pt x="148082" y="135128"/>
                </a:lnTo>
                <a:lnTo>
                  <a:pt x="112620" y="71500"/>
                </a:lnTo>
                <a:close/>
              </a:path>
              <a:path w="999490" h="236220">
                <a:moveTo>
                  <a:pt x="202311" y="0"/>
                </a:moveTo>
                <a:lnTo>
                  <a:pt x="148082" y="0"/>
                </a:lnTo>
                <a:lnTo>
                  <a:pt x="148082" y="135128"/>
                </a:lnTo>
                <a:lnTo>
                  <a:pt x="202311" y="135128"/>
                </a:lnTo>
                <a:lnTo>
                  <a:pt x="202311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3280" y="495554"/>
            <a:ext cx="419100" cy="236220"/>
          </a:xfrm>
          <a:custGeom>
            <a:avLst/>
            <a:gdLst/>
            <a:ahLst/>
            <a:cxnLst/>
            <a:rect l="l" t="t" r="r" b="b"/>
            <a:pathLst>
              <a:path w="419100" h="236220">
                <a:moveTo>
                  <a:pt x="0" y="0"/>
                </a:moveTo>
                <a:lnTo>
                  <a:pt x="195072" y="0"/>
                </a:lnTo>
                <a:lnTo>
                  <a:pt x="198754" y="0"/>
                </a:lnTo>
                <a:lnTo>
                  <a:pt x="262636" y="0"/>
                </a:lnTo>
                <a:lnTo>
                  <a:pt x="308864" y="84328"/>
                </a:lnTo>
                <a:lnTo>
                  <a:pt x="353441" y="0"/>
                </a:lnTo>
                <a:lnTo>
                  <a:pt x="418719" y="0"/>
                </a:lnTo>
                <a:lnTo>
                  <a:pt x="337312" y="137413"/>
                </a:lnTo>
                <a:lnTo>
                  <a:pt x="337312" y="235966"/>
                </a:lnTo>
                <a:lnTo>
                  <a:pt x="278002" y="235966"/>
                </a:lnTo>
                <a:lnTo>
                  <a:pt x="278002" y="140335"/>
                </a:lnTo>
                <a:lnTo>
                  <a:pt x="198754" y="6096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51167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8188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2" y="235966"/>
                </a:lnTo>
                <a:lnTo>
                  <a:pt x="69722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11746" y="494665"/>
            <a:ext cx="204089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44586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4" y="0"/>
                </a:moveTo>
                <a:lnTo>
                  <a:pt x="85280" y="10461"/>
                </a:lnTo>
                <a:lnTo>
                  <a:pt x="39243" y="41782"/>
                </a:lnTo>
                <a:lnTo>
                  <a:pt x="9810" y="90773"/>
                </a:lnTo>
                <a:lnTo>
                  <a:pt x="0" y="154050"/>
                </a:lnTo>
                <a:lnTo>
                  <a:pt x="2450" y="188412"/>
                </a:lnTo>
                <a:lnTo>
                  <a:pt x="22020" y="244990"/>
                </a:lnTo>
                <a:lnTo>
                  <a:pt x="60376" y="284783"/>
                </a:lnTo>
                <a:lnTo>
                  <a:pt x="113232" y="304837"/>
                </a:lnTo>
                <a:lnTo>
                  <a:pt x="144780" y="307339"/>
                </a:lnTo>
                <a:lnTo>
                  <a:pt x="154874" y="307216"/>
                </a:lnTo>
                <a:lnTo>
                  <a:pt x="197379" y="300805"/>
                </a:lnTo>
                <a:lnTo>
                  <a:pt x="239776" y="284479"/>
                </a:lnTo>
                <a:lnTo>
                  <a:pt x="245110" y="281939"/>
                </a:lnTo>
                <a:lnTo>
                  <a:pt x="245110" y="251967"/>
                </a:lnTo>
                <a:lnTo>
                  <a:pt x="157353" y="251967"/>
                </a:lnTo>
                <a:lnTo>
                  <a:pt x="150302" y="251658"/>
                </a:lnTo>
                <a:lnTo>
                  <a:pt x="109208" y="236049"/>
                </a:lnTo>
                <a:lnTo>
                  <a:pt x="84074" y="200532"/>
                </a:lnTo>
                <a:lnTo>
                  <a:pt x="76712" y="154050"/>
                </a:lnTo>
                <a:lnTo>
                  <a:pt x="77138" y="141537"/>
                </a:lnTo>
                <a:lnTo>
                  <a:pt x="87477" y="99571"/>
                </a:lnTo>
                <a:lnTo>
                  <a:pt x="114331" y="67437"/>
                </a:lnTo>
                <a:lnTo>
                  <a:pt x="156972" y="55499"/>
                </a:lnTo>
                <a:lnTo>
                  <a:pt x="245110" y="55499"/>
                </a:lnTo>
                <a:lnTo>
                  <a:pt x="245110" y="24637"/>
                </a:lnTo>
                <a:lnTo>
                  <a:pt x="203835" y="7619"/>
                </a:lnTo>
                <a:lnTo>
                  <a:pt x="161813" y="492"/>
                </a:lnTo>
                <a:lnTo>
                  <a:pt x="153656" y="121"/>
                </a:lnTo>
                <a:lnTo>
                  <a:pt x="145034" y="0"/>
                </a:lnTo>
                <a:close/>
              </a:path>
              <a:path w="245109" h="307340">
                <a:moveTo>
                  <a:pt x="245110" y="212470"/>
                </a:moveTo>
                <a:lnTo>
                  <a:pt x="238379" y="212470"/>
                </a:lnTo>
                <a:lnTo>
                  <a:pt x="234696" y="215772"/>
                </a:lnTo>
                <a:lnTo>
                  <a:pt x="225298" y="223774"/>
                </a:lnTo>
                <a:lnTo>
                  <a:pt x="220218" y="227964"/>
                </a:lnTo>
                <a:lnTo>
                  <a:pt x="214376" y="232155"/>
                </a:lnTo>
                <a:lnTo>
                  <a:pt x="207772" y="236219"/>
                </a:lnTo>
                <a:lnTo>
                  <a:pt x="201676" y="240283"/>
                </a:lnTo>
                <a:lnTo>
                  <a:pt x="164611" y="251660"/>
                </a:lnTo>
                <a:lnTo>
                  <a:pt x="157353" y="251967"/>
                </a:lnTo>
                <a:lnTo>
                  <a:pt x="245110" y="251967"/>
                </a:lnTo>
                <a:lnTo>
                  <a:pt x="245110" y="212470"/>
                </a:lnTo>
                <a:close/>
              </a:path>
              <a:path w="245109" h="307340">
                <a:moveTo>
                  <a:pt x="245110" y="55499"/>
                </a:moveTo>
                <a:lnTo>
                  <a:pt x="156972" y="55499"/>
                </a:lnTo>
                <a:lnTo>
                  <a:pt x="163663" y="55764"/>
                </a:lnTo>
                <a:lnTo>
                  <a:pt x="170211" y="56578"/>
                </a:lnTo>
                <a:lnTo>
                  <a:pt x="212471" y="74929"/>
                </a:lnTo>
                <a:lnTo>
                  <a:pt x="237617" y="95250"/>
                </a:lnTo>
                <a:lnTo>
                  <a:pt x="245110" y="95250"/>
                </a:lnTo>
                <a:lnTo>
                  <a:pt x="245110" y="55499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4586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4" y="0"/>
                </a:moveTo>
                <a:lnTo>
                  <a:pt x="183761" y="3101"/>
                </a:lnTo>
                <a:lnTo>
                  <a:pt x="225933" y="15747"/>
                </a:lnTo>
                <a:lnTo>
                  <a:pt x="245110" y="24637"/>
                </a:lnTo>
                <a:lnTo>
                  <a:pt x="245110" y="95250"/>
                </a:lnTo>
                <a:lnTo>
                  <a:pt x="237617" y="95250"/>
                </a:lnTo>
                <a:lnTo>
                  <a:pt x="234061" y="92075"/>
                </a:lnTo>
                <a:lnTo>
                  <a:pt x="229489" y="88264"/>
                </a:lnTo>
                <a:lnTo>
                  <a:pt x="224155" y="83819"/>
                </a:lnTo>
                <a:lnTo>
                  <a:pt x="218694" y="79375"/>
                </a:lnTo>
                <a:lnTo>
                  <a:pt x="212471" y="74929"/>
                </a:lnTo>
                <a:lnTo>
                  <a:pt x="205613" y="70738"/>
                </a:lnTo>
                <a:lnTo>
                  <a:pt x="198755" y="66547"/>
                </a:lnTo>
                <a:lnTo>
                  <a:pt x="156972" y="55499"/>
                </a:lnTo>
                <a:lnTo>
                  <a:pt x="149062" y="55810"/>
                </a:lnTo>
                <a:lnTo>
                  <a:pt x="108021" y="72294"/>
                </a:lnTo>
                <a:lnTo>
                  <a:pt x="83693" y="108712"/>
                </a:lnTo>
                <a:lnTo>
                  <a:pt x="76708" y="154177"/>
                </a:lnTo>
                <a:lnTo>
                  <a:pt x="77162" y="167439"/>
                </a:lnTo>
                <a:lnTo>
                  <a:pt x="87999" y="209508"/>
                </a:lnTo>
                <a:lnTo>
                  <a:pt x="115474" y="240474"/>
                </a:lnTo>
                <a:lnTo>
                  <a:pt x="157353" y="251967"/>
                </a:lnTo>
                <a:lnTo>
                  <a:pt x="164611" y="251660"/>
                </a:lnTo>
                <a:lnTo>
                  <a:pt x="201676" y="240283"/>
                </a:lnTo>
                <a:lnTo>
                  <a:pt x="207772" y="236219"/>
                </a:lnTo>
                <a:lnTo>
                  <a:pt x="214376" y="232155"/>
                </a:lnTo>
                <a:lnTo>
                  <a:pt x="238379" y="212470"/>
                </a:lnTo>
                <a:lnTo>
                  <a:pt x="245110" y="212470"/>
                </a:lnTo>
                <a:lnTo>
                  <a:pt x="245110" y="281939"/>
                </a:lnTo>
                <a:lnTo>
                  <a:pt x="239776" y="284479"/>
                </a:lnTo>
                <a:lnTo>
                  <a:pt x="233426" y="287400"/>
                </a:lnTo>
                <a:lnTo>
                  <a:pt x="226314" y="290575"/>
                </a:lnTo>
                <a:lnTo>
                  <a:pt x="219075" y="293877"/>
                </a:lnTo>
                <a:lnTo>
                  <a:pt x="178181" y="305180"/>
                </a:lnTo>
                <a:lnTo>
                  <a:pt x="144780" y="307339"/>
                </a:lnTo>
                <a:lnTo>
                  <a:pt x="113232" y="304837"/>
                </a:lnTo>
                <a:lnTo>
                  <a:pt x="60376" y="284783"/>
                </a:lnTo>
                <a:lnTo>
                  <a:pt x="22020" y="244990"/>
                </a:lnTo>
                <a:lnTo>
                  <a:pt x="2450" y="188412"/>
                </a:lnTo>
                <a:lnTo>
                  <a:pt x="0" y="154050"/>
                </a:lnTo>
                <a:lnTo>
                  <a:pt x="2452" y="120614"/>
                </a:lnTo>
                <a:lnTo>
                  <a:pt x="22074" y="64504"/>
                </a:lnTo>
                <a:lnTo>
                  <a:pt x="60559" y="23520"/>
                </a:lnTo>
                <a:lnTo>
                  <a:pt x="113430" y="2617"/>
                </a:lnTo>
                <a:lnTo>
                  <a:pt x="145034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6018" y="490347"/>
            <a:ext cx="791337" cy="246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8055" y="204215"/>
            <a:ext cx="739139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5235" y="309372"/>
            <a:ext cx="1082039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62955" y="309372"/>
            <a:ext cx="1051560" cy="507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2952" y="204215"/>
            <a:ext cx="740664" cy="612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91655" y="309372"/>
            <a:ext cx="1414272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85888" y="204215"/>
            <a:ext cx="762000" cy="612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05928" y="309372"/>
            <a:ext cx="1213103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7340" y="1080261"/>
            <a:ext cx="7879080" cy="7664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Clr>
                <a:srgbClr val="006FC0"/>
              </a:buClr>
              <a:buSzPct val="79629"/>
              <a:buFont typeface="Wingdings"/>
              <a:buChar char=""/>
              <a:tabLst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Chỉ </a:t>
            </a:r>
            <a:r>
              <a:rPr sz="2700" spc="-180" dirty="0">
                <a:latin typeface="Arial"/>
                <a:cs typeface="Arial"/>
              </a:rPr>
              <a:t>cần </a:t>
            </a:r>
            <a:r>
              <a:rPr sz="2700" spc="-135" dirty="0">
                <a:latin typeface="Arial"/>
                <a:cs typeface="Arial"/>
              </a:rPr>
              <a:t>1 </a:t>
            </a:r>
            <a:r>
              <a:rPr sz="2700" spc="-240" dirty="0">
                <a:latin typeface="Arial"/>
                <a:cs typeface="Arial"/>
              </a:rPr>
              <a:t>sự </a:t>
            </a:r>
            <a:r>
              <a:rPr sz="2700" spc="-80" dirty="0">
                <a:latin typeface="Arial"/>
                <a:cs typeface="Arial"/>
              </a:rPr>
              <a:t>thay </a:t>
            </a:r>
            <a:r>
              <a:rPr sz="2700" spc="-25" dirty="0">
                <a:latin typeface="Arial"/>
                <a:cs typeface="Arial"/>
              </a:rPr>
              <a:t>đổi </a:t>
            </a:r>
            <a:r>
              <a:rPr sz="2700" spc="-220" dirty="0">
                <a:latin typeface="Arial"/>
                <a:cs typeface="Arial"/>
              </a:rPr>
              <a:t>các </a:t>
            </a:r>
            <a:r>
              <a:rPr sz="2700" spc="-60" dirty="0">
                <a:latin typeface="Arial"/>
                <a:cs typeface="Arial"/>
              </a:rPr>
              <a:t>thuộc </a:t>
            </a:r>
            <a:r>
              <a:rPr sz="2700" spc="-40" dirty="0">
                <a:latin typeface="Arial"/>
                <a:cs typeface="Arial"/>
              </a:rPr>
              <a:t>tính </a:t>
            </a:r>
            <a:r>
              <a:rPr sz="2700" spc="-170" dirty="0">
                <a:latin typeface="Arial"/>
                <a:cs typeface="Arial"/>
              </a:rPr>
              <a:t>của </a:t>
            </a:r>
            <a:r>
              <a:rPr sz="2700" spc="-155" dirty="0">
                <a:latin typeface="Arial"/>
                <a:cs typeface="Arial"/>
              </a:rPr>
              <a:t>EntityClass</a:t>
            </a:r>
            <a:r>
              <a:rPr sz="2700" spc="-340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thì  </a:t>
            </a:r>
            <a:r>
              <a:rPr sz="2700" spc="-440" dirty="0">
                <a:latin typeface="Arial"/>
                <a:cs typeface="Arial"/>
              </a:rPr>
              <a:t>CSDL </a:t>
            </a:r>
            <a:r>
              <a:rPr sz="2700" spc="-229" dirty="0">
                <a:latin typeface="Arial"/>
                <a:cs typeface="Arial"/>
              </a:rPr>
              <a:t>sẽ </a:t>
            </a:r>
            <a:r>
              <a:rPr sz="2700" spc="-35" dirty="0">
                <a:latin typeface="Arial"/>
                <a:cs typeface="Arial"/>
              </a:rPr>
              <a:t>bị </a:t>
            </a:r>
            <a:r>
              <a:rPr sz="2700" spc="-185" dirty="0">
                <a:latin typeface="Arial"/>
                <a:cs typeface="Arial"/>
              </a:rPr>
              <a:t>xóa </a:t>
            </a:r>
            <a:r>
              <a:rPr sz="2700" dirty="0">
                <a:latin typeface="Arial"/>
                <a:cs typeface="Arial"/>
              </a:rPr>
              <a:t>đi </a:t>
            </a:r>
            <a:r>
              <a:rPr sz="2700" spc="-190" dirty="0">
                <a:latin typeface="Arial"/>
                <a:cs typeface="Arial"/>
              </a:rPr>
              <a:t>và </a:t>
            </a:r>
            <a:r>
              <a:rPr sz="2700" spc="-60" dirty="0">
                <a:latin typeface="Arial"/>
                <a:cs typeface="Arial"/>
              </a:rPr>
              <a:t>tạo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lại</a:t>
            </a:r>
            <a:endParaRPr sz="2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1637" y="2209800"/>
            <a:ext cx="2590842" cy="29704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600" y="4410646"/>
            <a:ext cx="4255135" cy="19696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80134" y="2220967"/>
            <a:ext cx="2568465" cy="3171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4410583"/>
            <a:ext cx="4247642" cy="21426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7400" y="4010405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2019300" y="0"/>
                </a:lnTo>
                <a:lnTo>
                  <a:pt x="2034147" y="3006"/>
                </a:lnTo>
                <a:lnTo>
                  <a:pt x="2046255" y="11191"/>
                </a:lnTo>
                <a:lnTo>
                  <a:pt x="2054411" y="23306"/>
                </a:lnTo>
                <a:lnTo>
                  <a:pt x="2057400" y="38100"/>
                </a:lnTo>
                <a:lnTo>
                  <a:pt x="2057400" y="190500"/>
                </a:lnTo>
                <a:lnTo>
                  <a:pt x="2054411" y="205347"/>
                </a:lnTo>
                <a:lnTo>
                  <a:pt x="2046255" y="217455"/>
                </a:lnTo>
                <a:lnTo>
                  <a:pt x="2034147" y="225611"/>
                </a:lnTo>
                <a:lnTo>
                  <a:pt x="2019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9200" y="5715000"/>
            <a:ext cx="3352800" cy="228600"/>
          </a:xfrm>
          <a:custGeom>
            <a:avLst/>
            <a:gdLst/>
            <a:ahLst/>
            <a:cxnLst/>
            <a:rect l="l" t="t" r="r" b="b"/>
            <a:pathLst>
              <a:path w="3352800" h="228600">
                <a:moveTo>
                  <a:pt x="0" y="38100"/>
                </a:moveTo>
                <a:lnTo>
                  <a:pt x="2988" y="23268"/>
                </a:lnTo>
                <a:lnTo>
                  <a:pt x="11144" y="11158"/>
                </a:lnTo>
                <a:lnTo>
                  <a:pt x="23252" y="2993"/>
                </a:lnTo>
                <a:lnTo>
                  <a:pt x="38100" y="0"/>
                </a:lnTo>
                <a:lnTo>
                  <a:pt x="3314700" y="0"/>
                </a:lnTo>
                <a:lnTo>
                  <a:pt x="3329547" y="2993"/>
                </a:lnTo>
                <a:lnTo>
                  <a:pt x="3341655" y="11158"/>
                </a:lnTo>
                <a:lnTo>
                  <a:pt x="3349811" y="23268"/>
                </a:lnTo>
                <a:lnTo>
                  <a:pt x="3352800" y="38100"/>
                </a:lnTo>
                <a:lnTo>
                  <a:pt x="3352800" y="190500"/>
                </a:lnTo>
                <a:lnTo>
                  <a:pt x="3349811" y="205331"/>
                </a:lnTo>
                <a:lnTo>
                  <a:pt x="3341655" y="217441"/>
                </a:lnTo>
                <a:lnTo>
                  <a:pt x="3329547" y="225606"/>
                </a:lnTo>
                <a:lnTo>
                  <a:pt x="3314700" y="228600"/>
                </a:lnTo>
                <a:lnTo>
                  <a:pt x="38100" y="228600"/>
                </a:lnTo>
                <a:lnTo>
                  <a:pt x="23252" y="225606"/>
                </a:lnTo>
                <a:lnTo>
                  <a:pt x="11144" y="217441"/>
                </a:lnTo>
                <a:lnTo>
                  <a:pt x="2988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0735" y="4102608"/>
            <a:ext cx="400811" cy="1676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93027" y="4239005"/>
            <a:ext cx="248920" cy="1477645"/>
          </a:xfrm>
          <a:custGeom>
            <a:avLst/>
            <a:gdLst/>
            <a:ahLst/>
            <a:cxnLst/>
            <a:rect l="l" t="t" r="r" b="b"/>
            <a:pathLst>
              <a:path w="248920" h="1477645">
                <a:moveTo>
                  <a:pt x="196654" y="49985"/>
                </a:moveTo>
                <a:lnTo>
                  <a:pt x="181173" y="70062"/>
                </a:lnTo>
                <a:lnTo>
                  <a:pt x="0" y="1474368"/>
                </a:lnTo>
                <a:lnTo>
                  <a:pt x="25146" y="1477619"/>
                </a:lnTo>
                <a:lnTo>
                  <a:pt x="206459" y="73234"/>
                </a:lnTo>
                <a:lnTo>
                  <a:pt x="196654" y="49985"/>
                </a:lnTo>
                <a:close/>
              </a:path>
              <a:path w="248920" h="1477645">
                <a:moveTo>
                  <a:pt x="212941" y="23368"/>
                </a:moveTo>
                <a:lnTo>
                  <a:pt x="187198" y="23368"/>
                </a:lnTo>
                <a:lnTo>
                  <a:pt x="212471" y="26670"/>
                </a:lnTo>
                <a:lnTo>
                  <a:pt x="206459" y="73234"/>
                </a:lnTo>
                <a:lnTo>
                  <a:pt x="225171" y="117602"/>
                </a:lnTo>
                <a:lnTo>
                  <a:pt x="232664" y="120650"/>
                </a:lnTo>
                <a:lnTo>
                  <a:pt x="239141" y="117983"/>
                </a:lnTo>
                <a:lnTo>
                  <a:pt x="245618" y="115189"/>
                </a:lnTo>
                <a:lnTo>
                  <a:pt x="248666" y="107823"/>
                </a:lnTo>
                <a:lnTo>
                  <a:pt x="245872" y="101346"/>
                </a:lnTo>
                <a:lnTo>
                  <a:pt x="212941" y="23368"/>
                </a:lnTo>
                <a:close/>
              </a:path>
              <a:path w="248920" h="1477645">
                <a:moveTo>
                  <a:pt x="203073" y="0"/>
                </a:moveTo>
                <a:lnTo>
                  <a:pt x="135890" y="87122"/>
                </a:lnTo>
                <a:lnTo>
                  <a:pt x="131699" y="92710"/>
                </a:lnTo>
                <a:lnTo>
                  <a:pt x="132715" y="100711"/>
                </a:lnTo>
                <a:lnTo>
                  <a:pt x="138302" y="104902"/>
                </a:lnTo>
                <a:lnTo>
                  <a:pt x="143764" y="109220"/>
                </a:lnTo>
                <a:lnTo>
                  <a:pt x="151765" y="108204"/>
                </a:lnTo>
                <a:lnTo>
                  <a:pt x="181173" y="70062"/>
                </a:lnTo>
                <a:lnTo>
                  <a:pt x="187198" y="23368"/>
                </a:lnTo>
                <a:lnTo>
                  <a:pt x="212941" y="23368"/>
                </a:lnTo>
                <a:lnTo>
                  <a:pt x="203073" y="0"/>
                </a:lnTo>
                <a:close/>
              </a:path>
              <a:path w="248920" h="1477645">
                <a:moveTo>
                  <a:pt x="212044" y="29972"/>
                </a:moveTo>
                <a:lnTo>
                  <a:pt x="188214" y="29972"/>
                </a:lnTo>
                <a:lnTo>
                  <a:pt x="209930" y="32766"/>
                </a:lnTo>
                <a:lnTo>
                  <a:pt x="196654" y="49985"/>
                </a:lnTo>
                <a:lnTo>
                  <a:pt x="206459" y="73234"/>
                </a:lnTo>
                <a:lnTo>
                  <a:pt x="212044" y="29972"/>
                </a:lnTo>
                <a:close/>
              </a:path>
              <a:path w="248920" h="1477645">
                <a:moveTo>
                  <a:pt x="187198" y="23368"/>
                </a:moveTo>
                <a:lnTo>
                  <a:pt x="181173" y="70062"/>
                </a:lnTo>
                <a:lnTo>
                  <a:pt x="196654" y="49985"/>
                </a:lnTo>
                <a:lnTo>
                  <a:pt x="188214" y="29972"/>
                </a:lnTo>
                <a:lnTo>
                  <a:pt x="212044" y="29972"/>
                </a:lnTo>
                <a:lnTo>
                  <a:pt x="212471" y="26670"/>
                </a:lnTo>
                <a:lnTo>
                  <a:pt x="187198" y="23368"/>
                </a:lnTo>
                <a:close/>
              </a:path>
              <a:path w="248920" h="1477645">
                <a:moveTo>
                  <a:pt x="188214" y="29972"/>
                </a:moveTo>
                <a:lnTo>
                  <a:pt x="196654" y="49985"/>
                </a:lnTo>
                <a:lnTo>
                  <a:pt x="209930" y="32766"/>
                </a:lnTo>
                <a:lnTo>
                  <a:pt x="188214" y="2997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9939" y="435737"/>
            <a:ext cx="236854" cy="295910"/>
          </a:xfrm>
          <a:custGeom>
            <a:avLst/>
            <a:gdLst/>
            <a:ahLst/>
            <a:cxnLst/>
            <a:rect l="l" t="t" r="r" b="b"/>
            <a:pathLst>
              <a:path w="236854" h="295909">
                <a:moveTo>
                  <a:pt x="104521" y="0"/>
                </a:moveTo>
                <a:lnTo>
                  <a:pt x="0" y="0"/>
                </a:lnTo>
                <a:lnTo>
                  <a:pt x="0" y="295783"/>
                </a:lnTo>
                <a:lnTo>
                  <a:pt x="118363" y="295783"/>
                </a:lnTo>
                <a:lnTo>
                  <a:pt x="133105" y="295427"/>
                </a:lnTo>
                <a:lnTo>
                  <a:pt x="178952" y="286956"/>
                </a:lnTo>
                <a:lnTo>
                  <a:pt x="212556" y="265719"/>
                </a:lnTo>
                <a:lnTo>
                  <a:pt x="229234" y="241553"/>
                </a:lnTo>
                <a:lnTo>
                  <a:pt x="73913" y="241553"/>
                </a:lnTo>
                <a:lnTo>
                  <a:pt x="73913" y="167386"/>
                </a:lnTo>
                <a:lnTo>
                  <a:pt x="227569" y="167386"/>
                </a:lnTo>
                <a:lnTo>
                  <a:pt x="227331" y="166870"/>
                </a:lnTo>
                <a:lnTo>
                  <a:pt x="189301" y="137277"/>
                </a:lnTo>
                <a:lnTo>
                  <a:pt x="176275" y="133603"/>
                </a:lnTo>
                <a:lnTo>
                  <a:pt x="176275" y="132079"/>
                </a:lnTo>
                <a:lnTo>
                  <a:pt x="185279" y="127529"/>
                </a:lnTo>
                <a:lnTo>
                  <a:pt x="193246" y="121872"/>
                </a:lnTo>
                <a:lnTo>
                  <a:pt x="198532" y="116712"/>
                </a:lnTo>
                <a:lnTo>
                  <a:pt x="73913" y="116712"/>
                </a:lnTo>
                <a:lnTo>
                  <a:pt x="73913" y="54228"/>
                </a:lnTo>
                <a:lnTo>
                  <a:pt x="215523" y="54228"/>
                </a:lnTo>
                <a:lnTo>
                  <a:pt x="214995" y="51101"/>
                </a:lnTo>
                <a:lnTo>
                  <a:pt x="192827" y="17470"/>
                </a:lnTo>
                <a:lnTo>
                  <a:pt x="153924" y="2412"/>
                </a:lnTo>
                <a:lnTo>
                  <a:pt x="119812" y="144"/>
                </a:lnTo>
                <a:lnTo>
                  <a:pt x="104521" y="0"/>
                </a:lnTo>
                <a:close/>
              </a:path>
              <a:path w="236854" h="295909">
                <a:moveTo>
                  <a:pt x="227569" y="167386"/>
                </a:moveTo>
                <a:lnTo>
                  <a:pt x="87630" y="167386"/>
                </a:lnTo>
                <a:lnTo>
                  <a:pt x="105441" y="167481"/>
                </a:lnTo>
                <a:lnTo>
                  <a:pt x="127126" y="167893"/>
                </a:lnTo>
                <a:lnTo>
                  <a:pt x="133350" y="168910"/>
                </a:lnTo>
                <a:lnTo>
                  <a:pt x="145287" y="173227"/>
                </a:lnTo>
                <a:lnTo>
                  <a:pt x="150875" y="177164"/>
                </a:lnTo>
                <a:lnTo>
                  <a:pt x="154559" y="182372"/>
                </a:lnTo>
                <a:lnTo>
                  <a:pt x="158241" y="187451"/>
                </a:lnTo>
                <a:lnTo>
                  <a:pt x="160147" y="194690"/>
                </a:lnTo>
                <a:lnTo>
                  <a:pt x="160147" y="210947"/>
                </a:lnTo>
                <a:lnTo>
                  <a:pt x="158623" y="217297"/>
                </a:lnTo>
                <a:lnTo>
                  <a:pt x="155448" y="223012"/>
                </a:lnTo>
                <a:lnTo>
                  <a:pt x="152400" y="228600"/>
                </a:lnTo>
                <a:lnTo>
                  <a:pt x="111319" y="241339"/>
                </a:lnTo>
                <a:lnTo>
                  <a:pt x="73913" y="241553"/>
                </a:lnTo>
                <a:lnTo>
                  <a:pt x="229234" y="241553"/>
                </a:lnTo>
                <a:lnTo>
                  <a:pt x="231886" y="235253"/>
                </a:lnTo>
                <a:lnTo>
                  <a:pt x="234505" y="225885"/>
                </a:lnTo>
                <a:lnTo>
                  <a:pt x="236077" y="215874"/>
                </a:lnTo>
                <a:lnTo>
                  <a:pt x="236600" y="205232"/>
                </a:lnTo>
                <a:lnTo>
                  <a:pt x="235575" y="190873"/>
                </a:lnTo>
                <a:lnTo>
                  <a:pt x="232489" y="178085"/>
                </a:lnTo>
                <a:lnTo>
                  <a:pt x="227569" y="167386"/>
                </a:lnTo>
                <a:close/>
              </a:path>
              <a:path w="236854" h="295909">
                <a:moveTo>
                  <a:pt x="215523" y="54228"/>
                </a:moveTo>
                <a:lnTo>
                  <a:pt x="79121" y="54228"/>
                </a:lnTo>
                <a:lnTo>
                  <a:pt x="103320" y="54336"/>
                </a:lnTo>
                <a:lnTo>
                  <a:pt x="108965" y="54483"/>
                </a:lnTo>
                <a:lnTo>
                  <a:pt x="141477" y="78866"/>
                </a:lnTo>
                <a:lnTo>
                  <a:pt x="141477" y="90042"/>
                </a:lnTo>
                <a:lnTo>
                  <a:pt x="125730" y="112140"/>
                </a:lnTo>
                <a:lnTo>
                  <a:pt x="120269" y="114680"/>
                </a:lnTo>
                <a:lnTo>
                  <a:pt x="73913" y="116712"/>
                </a:lnTo>
                <a:lnTo>
                  <a:pt x="198532" y="116712"/>
                </a:lnTo>
                <a:lnTo>
                  <a:pt x="216247" y="79255"/>
                </a:lnTo>
                <a:lnTo>
                  <a:pt x="216915" y="68707"/>
                </a:lnTo>
                <a:lnTo>
                  <a:pt x="216437" y="59636"/>
                </a:lnTo>
                <a:lnTo>
                  <a:pt x="215523" y="54228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2964" y="602233"/>
            <a:ext cx="88011" cy="75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2964" y="489076"/>
            <a:ext cx="69341" cy="64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9939" y="435737"/>
            <a:ext cx="236854" cy="295910"/>
          </a:xfrm>
          <a:custGeom>
            <a:avLst/>
            <a:gdLst/>
            <a:ahLst/>
            <a:cxnLst/>
            <a:rect l="l" t="t" r="r" b="b"/>
            <a:pathLst>
              <a:path w="236854" h="295909">
                <a:moveTo>
                  <a:pt x="0" y="0"/>
                </a:moveTo>
                <a:lnTo>
                  <a:pt x="104521" y="0"/>
                </a:lnTo>
                <a:lnTo>
                  <a:pt x="119812" y="144"/>
                </a:lnTo>
                <a:lnTo>
                  <a:pt x="162167" y="3986"/>
                </a:lnTo>
                <a:lnTo>
                  <a:pt x="199247" y="22828"/>
                </a:lnTo>
                <a:lnTo>
                  <a:pt x="216437" y="59636"/>
                </a:lnTo>
                <a:lnTo>
                  <a:pt x="216915" y="68707"/>
                </a:lnTo>
                <a:lnTo>
                  <a:pt x="216247" y="79255"/>
                </a:lnTo>
                <a:lnTo>
                  <a:pt x="200189" y="115095"/>
                </a:lnTo>
                <a:lnTo>
                  <a:pt x="176275" y="132079"/>
                </a:lnTo>
                <a:lnTo>
                  <a:pt x="176275" y="133603"/>
                </a:lnTo>
                <a:lnTo>
                  <a:pt x="211208" y="149052"/>
                </a:lnTo>
                <a:lnTo>
                  <a:pt x="235575" y="190873"/>
                </a:lnTo>
                <a:lnTo>
                  <a:pt x="236600" y="205232"/>
                </a:lnTo>
                <a:lnTo>
                  <a:pt x="236077" y="215874"/>
                </a:lnTo>
                <a:lnTo>
                  <a:pt x="218519" y="259175"/>
                </a:lnTo>
                <a:lnTo>
                  <a:pt x="188325" y="282765"/>
                </a:lnTo>
                <a:lnTo>
                  <a:pt x="146478" y="294370"/>
                </a:lnTo>
                <a:lnTo>
                  <a:pt x="118363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7334" y="406780"/>
            <a:ext cx="695325" cy="330200"/>
          </a:xfrm>
          <a:custGeom>
            <a:avLst/>
            <a:gdLst/>
            <a:ahLst/>
            <a:cxnLst/>
            <a:rect l="l" t="t" r="r" b="b"/>
            <a:pathLst>
              <a:path w="695325" h="330200">
                <a:moveTo>
                  <a:pt x="144272" y="88773"/>
                </a:moveTo>
                <a:lnTo>
                  <a:pt x="79628" y="88773"/>
                </a:lnTo>
                <a:lnTo>
                  <a:pt x="0" y="324739"/>
                </a:lnTo>
                <a:lnTo>
                  <a:pt x="59436" y="324739"/>
                </a:lnTo>
                <a:lnTo>
                  <a:pt x="74167" y="276606"/>
                </a:lnTo>
                <a:lnTo>
                  <a:pt x="207759" y="276606"/>
                </a:lnTo>
                <a:lnTo>
                  <a:pt x="193293" y="233807"/>
                </a:lnTo>
                <a:lnTo>
                  <a:pt x="87122" y="233807"/>
                </a:lnTo>
                <a:lnTo>
                  <a:pt x="111251" y="155956"/>
                </a:lnTo>
                <a:lnTo>
                  <a:pt x="166979" y="155956"/>
                </a:lnTo>
                <a:lnTo>
                  <a:pt x="144272" y="88773"/>
                </a:lnTo>
                <a:close/>
              </a:path>
              <a:path w="695325" h="330200">
                <a:moveTo>
                  <a:pt x="207759" y="276606"/>
                </a:moveTo>
                <a:lnTo>
                  <a:pt x="148336" y="276606"/>
                </a:lnTo>
                <a:lnTo>
                  <a:pt x="163067" y="324739"/>
                </a:lnTo>
                <a:lnTo>
                  <a:pt x="224027" y="324739"/>
                </a:lnTo>
                <a:lnTo>
                  <a:pt x="207759" y="276606"/>
                </a:lnTo>
                <a:close/>
              </a:path>
              <a:path w="695325" h="330200">
                <a:moveTo>
                  <a:pt x="166979" y="155956"/>
                </a:moveTo>
                <a:lnTo>
                  <a:pt x="111251" y="155956"/>
                </a:lnTo>
                <a:lnTo>
                  <a:pt x="135254" y="233807"/>
                </a:lnTo>
                <a:lnTo>
                  <a:pt x="193293" y="233807"/>
                </a:lnTo>
                <a:lnTo>
                  <a:pt x="166979" y="155956"/>
                </a:lnTo>
                <a:close/>
              </a:path>
              <a:path w="695325" h="330200">
                <a:moveTo>
                  <a:pt x="320548" y="88773"/>
                </a:moveTo>
                <a:lnTo>
                  <a:pt x="247776" y="88773"/>
                </a:lnTo>
                <a:lnTo>
                  <a:pt x="247776" y="324739"/>
                </a:lnTo>
                <a:lnTo>
                  <a:pt x="302005" y="324739"/>
                </a:lnTo>
                <a:lnTo>
                  <a:pt x="302005" y="160274"/>
                </a:lnTo>
                <a:lnTo>
                  <a:pt x="360397" y="160274"/>
                </a:lnTo>
                <a:lnTo>
                  <a:pt x="320548" y="88773"/>
                </a:lnTo>
                <a:close/>
              </a:path>
              <a:path w="695325" h="330200">
                <a:moveTo>
                  <a:pt x="360397" y="160274"/>
                </a:moveTo>
                <a:lnTo>
                  <a:pt x="302005" y="160274"/>
                </a:lnTo>
                <a:lnTo>
                  <a:pt x="392938" y="324739"/>
                </a:lnTo>
                <a:lnTo>
                  <a:pt x="450088" y="324739"/>
                </a:lnTo>
                <a:lnTo>
                  <a:pt x="450088" y="223901"/>
                </a:lnTo>
                <a:lnTo>
                  <a:pt x="395859" y="223901"/>
                </a:lnTo>
                <a:lnTo>
                  <a:pt x="360397" y="160274"/>
                </a:lnTo>
                <a:close/>
              </a:path>
              <a:path w="695325" h="330200">
                <a:moveTo>
                  <a:pt x="450088" y="88773"/>
                </a:moveTo>
                <a:lnTo>
                  <a:pt x="395859" y="88773"/>
                </a:lnTo>
                <a:lnTo>
                  <a:pt x="395859" y="223901"/>
                </a:lnTo>
                <a:lnTo>
                  <a:pt x="450088" y="223901"/>
                </a:lnTo>
                <a:lnTo>
                  <a:pt x="450088" y="88773"/>
                </a:lnTo>
                <a:close/>
              </a:path>
              <a:path w="695325" h="330200">
                <a:moveTo>
                  <a:pt x="607440" y="84074"/>
                </a:moveTo>
                <a:lnTo>
                  <a:pt x="556132" y="92456"/>
                </a:lnTo>
                <a:lnTo>
                  <a:pt x="517016" y="117602"/>
                </a:lnTo>
                <a:lnTo>
                  <a:pt x="492220" y="156527"/>
                </a:lnTo>
                <a:lnTo>
                  <a:pt x="483997" y="206502"/>
                </a:lnTo>
                <a:lnTo>
                  <a:pt x="486048" y="234267"/>
                </a:lnTo>
                <a:lnTo>
                  <a:pt x="502535" y="279796"/>
                </a:lnTo>
                <a:lnTo>
                  <a:pt x="534922" y="311582"/>
                </a:lnTo>
                <a:lnTo>
                  <a:pt x="579256" y="327671"/>
                </a:lnTo>
                <a:lnTo>
                  <a:pt x="605663" y="329692"/>
                </a:lnTo>
                <a:lnTo>
                  <a:pt x="617785" y="329311"/>
                </a:lnTo>
                <a:lnTo>
                  <a:pt x="666368" y="320599"/>
                </a:lnTo>
                <a:lnTo>
                  <a:pt x="694943" y="311277"/>
                </a:lnTo>
                <a:lnTo>
                  <a:pt x="694943" y="286258"/>
                </a:lnTo>
                <a:lnTo>
                  <a:pt x="622680" y="286258"/>
                </a:lnTo>
                <a:lnTo>
                  <a:pt x="605631" y="285021"/>
                </a:lnTo>
                <a:lnTo>
                  <a:pt x="565912" y="266573"/>
                </a:lnTo>
                <a:lnTo>
                  <a:pt x="546391" y="224871"/>
                </a:lnTo>
                <a:lnTo>
                  <a:pt x="545084" y="205486"/>
                </a:lnTo>
                <a:lnTo>
                  <a:pt x="545437" y="196151"/>
                </a:lnTo>
                <a:lnTo>
                  <a:pt x="557022" y="158337"/>
                </a:lnTo>
                <a:lnTo>
                  <a:pt x="587755" y="132969"/>
                </a:lnTo>
                <a:lnTo>
                  <a:pt x="615441" y="128143"/>
                </a:lnTo>
                <a:lnTo>
                  <a:pt x="693927" y="128143"/>
                </a:lnTo>
                <a:lnTo>
                  <a:pt x="693927" y="105029"/>
                </a:lnTo>
                <a:lnTo>
                  <a:pt x="655574" y="89789"/>
                </a:lnTo>
                <a:lnTo>
                  <a:pt x="621534" y="84431"/>
                </a:lnTo>
                <a:lnTo>
                  <a:pt x="607440" y="84074"/>
                </a:lnTo>
                <a:close/>
              </a:path>
              <a:path w="695325" h="330200">
                <a:moveTo>
                  <a:pt x="694943" y="195072"/>
                </a:moveTo>
                <a:lnTo>
                  <a:pt x="591692" y="195072"/>
                </a:lnTo>
                <a:lnTo>
                  <a:pt x="591692" y="239268"/>
                </a:lnTo>
                <a:lnTo>
                  <a:pt x="637539" y="239268"/>
                </a:lnTo>
                <a:lnTo>
                  <a:pt x="637539" y="285623"/>
                </a:lnTo>
                <a:lnTo>
                  <a:pt x="635380" y="285750"/>
                </a:lnTo>
                <a:lnTo>
                  <a:pt x="632967" y="286004"/>
                </a:lnTo>
                <a:lnTo>
                  <a:pt x="630047" y="286004"/>
                </a:lnTo>
                <a:lnTo>
                  <a:pt x="624713" y="286258"/>
                </a:lnTo>
                <a:lnTo>
                  <a:pt x="694943" y="286258"/>
                </a:lnTo>
                <a:lnTo>
                  <a:pt x="694943" y="195072"/>
                </a:lnTo>
                <a:close/>
              </a:path>
              <a:path w="695325" h="330200">
                <a:moveTo>
                  <a:pt x="693927" y="128143"/>
                </a:moveTo>
                <a:lnTo>
                  <a:pt x="624204" y="128143"/>
                </a:lnTo>
                <a:lnTo>
                  <a:pt x="632332" y="129413"/>
                </a:lnTo>
                <a:lnTo>
                  <a:pt x="647953" y="134239"/>
                </a:lnTo>
                <a:lnTo>
                  <a:pt x="654812" y="137160"/>
                </a:lnTo>
                <a:lnTo>
                  <a:pt x="660653" y="140589"/>
                </a:lnTo>
                <a:lnTo>
                  <a:pt x="665734" y="143383"/>
                </a:lnTo>
                <a:lnTo>
                  <a:pt x="670940" y="146812"/>
                </a:lnTo>
                <a:lnTo>
                  <a:pt x="676275" y="151003"/>
                </a:lnTo>
                <a:lnTo>
                  <a:pt x="681609" y="155067"/>
                </a:lnTo>
                <a:lnTo>
                  <a:pt x="685673" y="158115"/>
                </a:lnTo>
                <a:lnTo>
                  <a:pt x="688593" y="160401"/>
                </a:lnTo>
                <a:lnTo>
                  <a:pt x="693927" y="160401"/>
                </a:lnTo>
                <a:lnTo>
                  <a:pt x="693927" y="128143"/>
                </a:lnTo>
                <a:close/>
              </a:path>
              <a:path w="695325" h="330200">
                <a:moveTo>
                  <a:pt x="145414" y="18161"/>
                </a:moveTo>
                <a:lnTo>
                  <a:pt x="103631" y="18161"/>
                </a:lnTo>
                <a:lnTo>
                  <a:pt x="106299" y="18923"/>
                </a:lnTo>
                <a:lnTo>
                  <a:pt x="110362" y="21971"/>
                </a:lnTo>
                <a:lnTo>
                  <a:pt x="111378" y="24003"/>
                </a:lnTo>
                <a:lnTo>
                  <a:pt x="111378" y="30734"/>
                </a:lnTo>
                <a:lnTo>
                  <a:pt x="110109" y="34036"/>
                </a:lnTo>
                <a:lnTo>
                  <a:pt x="105028" y="39116"/>
                </a:lnTo>
                <a:lnTo>
                  <a:pt x="101218" y="41021"/>
                </a:lnTo>
                <a:lnTo>
                  <a:pt x="96265" y="42291"/>
                </a:lnTo>
                <a:lnTo>
                  <a:pt x="96265" y="60071"/>
                </a:lnTo>
                <a:lnTo>
                  <a:pt x="124460" y="60071"/>
                </a:lnTo>
                <a:lnTo>
                  <a:pt x="124460" y="50673"/>
                </a:lnTo>
                <a:lnTo>
                  <a:pt x="130555" y="48514"/>
                </a:lnTo>
                <a:lnTo>
                  <a:pt x="135509" y="45593"/>
                </a:lnTo>
                <a:lnTo>
                  <a:pt x="143510" y="37846"/>
                </a:lnTo>
                <a:lnTo>
                  <a:pt x="145414" y="32131"/>
                </a:lnTo>
                <a:lnTo>
                  <a:pt x="145414" y="18161"/>
                </a:lnTo>
                <a:close/>
              </a:path>
              <a:path w="695325" h="330200">
                <a:moveTo>
                  <a:pt x="107187" y="0"/>
                </a:moveTo>
                <a:lnTo>
                  <a:pt x="102742" y="0"/>
                </a:lnTo>
                <a:lnTo>
                  <a:pt x="98425" y="254"/>
                </a:lnTo>
                <a:lnTo>
                  <a:pt x="90169" y="1524"/>
                </a:lnTo>
                <a:lnTo>
                  <a:pt x="87122" y="2159"/>
                </a:lnTo>
                <a:lnTo>
                  <a:pt x="85089" y="2794"/>
                </a:lnTo>
                <a:lnTo>
                  <a:pt x="85089" y="21082"/>
                </a:lnTo>
                <a:lnTo>
                  <a:pt x="85470" y="21082"/>
                </a:lnTo>
                <a:lnTo>
                  <a:pt x="88011" y="20066"/>
                </a:lnTo>
                <a:lnTo>
                  <a:pt x="92201" y="18923"/>
                </a:lnTo>
                <a:lnTo>
                  <a:pt x="94234" y="18415"/>
                </a:lnTo>
                <a:lnTo>
                  <a:pt x="96774" y="18161"/>
                </a:lnTo>
                <a:lnTo>
                  <a:pt x="145414" y="18161"/>
                </a:lnTo>
                <a:lnTo>
                  <a:pt x="145414" y="17780"/>
                </a:lnTo>
                <a:lnTo>
                  <a:pt x="116119" y="452"/>
                </a:lnTo>
                <a:lnTo>
                  <a:pt x="107187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4457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60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222" y="494665"/>
            <a:ext cx="204088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7334" y="495554"/>
            <a:ext cx="224154" cy="236220"/>
          </a:xfrm>
          <a:custGeom>
            <a:avLst/>
            <a:gdLst/>
            <a:ahLst/>
            <a:cxnLst/>
            <a:rect l="l" t="t" r="r" b="b"/>
            <a:pathLst>
              <a:path w="224154" h="236220">
                <a:moveTo>
                  <a:pt x="79628" y="0"/>
                </a:moveTo>
                <a:lnTo>
                  <a:pt x="144272" y="0"/>
                </a:lnTo>
                <a:lnTo>
                  <a:pt x="224027" y="235966"/>
                </a:lnTo>
                <a:lnTo>
                  <a:pt x="163067" y="235966"/>
                </a:lnTo>
                <a:lnTo>
                  <a:pt x="148336" y="187833"/>
                </a:lnTo>
                <a:lnTo>
                  <a:pt x="74167" y="187833"/>
                </a:lnTo>
                <a:lnTo>
                  <a:pt x="59436" y="235966"/>
                </a:lnTo>
                <a:lnTo>
                  <a:pt x="0" y="235966"/>
                </a:lnTo>
                <a:lnTo>
                  <a:pt x="7962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0442" y="489966"/>
            <a:ext cx="212724" cy="247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2425" y="40678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22098" y="0"/>
                </a:moveTo>
                <a:lnTo>
                  <a:pt x="60325" y="17780"/>
                </a:lnTo>
                <a:lnTo>
                  <a:pt x="60325" y="24384"/>
                </a:lnTo>
                <a:lnTo>
                  <a:pt x="60325" y="32131"/>
                </a:lnTo>
                <a:lnTo>
                  <a:pt x="39370" y="50673"/>
                </a:lnTo>
                <a:lnTo>
                  <a:pt x="39370" y="60071"/>
                </a:lnTo>
                <a:lnTo>
                  <a:pt x="11175" y="60071"/>
                </a:lnTo>
                <a:lnTo>
                  <a:pt x="11175" y="42291"/>
                </a:lnTo>
                <a:lnTo>
                  <a:pt x="16128" y="41021"/>
                </a:lnTo>
                <a:lnTo>
                  <a:pt x="19938" y="39116"/>
                </a:lnTo>
                <a:lnTo>
                  <a:pt x="22478" y="36576"/>
                </a:lnTo>
                <a:lnTo>
                  <a:pt x="25019" y="34036"/>
                </a:lnTo>
                <a:lnTo>
                  <a:pt x="26288" y="30734"/>
                </a:lnTo>
                <a:lnTo>
                  <a:pt x="26288" y="26543"/>
                </a:lnTo>
                <a:lnTo>
                  <a:pt x="26288" y="24003"/>
                </a:lnTo>
                <a:lnTo>
                  <a:pt x="25273" y="21971"/>
                </a:lnTo>
                <a:lnTo>
                  <a:pt x="23240" y="20447"/>
                </a:lnTo>
                <a:lnTo>
                  <a:pt x="21209" y="18923"/>
                </a:lnTo>
                <a:lnTo>
                  <a:pt x="18541" y="18161"/>
                </a:lnTo>
                <a:lnTo>
                  <a:pt x="14986" y="18161"/>
                </a:lnTo>
                <a:lnTo>
                  <a:pt x="11684" y="18161"/>
                </a:lnTo>
                <a:lnTo>
                  <a:pt x="9144" y="18415"/>
                </a:lnTo>
                <a:lnTo>
                  <a:pt x="7112" y="18923"/>
                </a:lnTo>
                <a:lnTo>
                  <a:pt x="5207" y="19431"/>
                </a:lnTo>
                <a:lnTo>
                  <a:pt x="2921" y="20066"/>
                </a:lnTo>
                <a:lnTo>
                  <a:pt x="380" y="21082"/>
                </a:lnTo>
                <a:lnTo>
                  <a:pt x="0" y="21082"/>
                </a:lnTo>
                <a:lnTo>
                  <a:pt x="0" y="2794"/>
                </a:lnTo>
                <a:lnTo>
                  <a:pt x="2032" y="2159"/>
                </a:lnTo>
                <a:lnTo>
                  <a:pt x="5079" y="1524"/>
                </a:lnTo>
                <a:lnTo>
                  <a:pt x="9144" y="889"/>
                </a:lnTo>
                <a:lnTo>
                  <a:pt x="13335" y="254"/>
                </a:lnTo>
                <a:lnTo>
                  <a:pt x="17652" y="0"/>
                </a:lnTo>
                <a:lnTo>
                  <a:pt x="2209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8677" y="78013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0" y="0"/>
                </a:moveTo>
                <a:lnTo>
                  <a:pt x="265442" y="0"/>
                </a:lnTo>
              </a:path>
            </a:pathLst>
          </a:custGeom>
          <a:ln w="39936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677" y="760163"/>
            <a:ext cx="266065" cy="40005"/>
          </a:xfrm>
          <a:custGeom>
            <a:avLst/>
            <a:gdLst/>
            <a:ahLst/>
            <a:cxnLst/>
            <a:rect l="l" t="t" r="r" b="b"/>
            <a:pathLst>
              <a:path w="266064" h="40004">
                <a:moveTo>
                  <a:pt x="0" y="39936"/>
                </a:moveTo>
                <a:lnTo>
                  <a:pt x="265442" y="39936"/>
                </a:lnTo>
                <a:lnTo>
                  <a:pt x="265442" y="0"/>
                </a:lnTo>
                <a:lnTo>
                  <a:pt x="0" y="0"/>
                </a:lnTo>
                <a:lnTo>
                  <a:pt x="0" y="39936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1539" y="435737"/>
            <a:ext cx="302260" cy="295910"/>
          </a:xfrm>
          <a:custGeom>
            <a:avLst/>
            <a:gdLst/>
            <a:ahLst/>
            <a:cxnLst/>
            <a:rect l="l" t="t" r="r" b="b"/>
            <a:pathLst>
              <a:path w="302260" h="295909">
                <a:moveTo>
                  <a:pt x="85598" y="0"/>
                </a:moveTo>
                <a:lnTo>
                  <a:pt x="0" y="0"/>
                </a:lnTo>
                <a:lnTo>
                  <a:pt x="0" y="295783"/>
                </a:lnTo>
                <a:lnTo>
                  <a:pt x="69976" y="295783"/>
                </a:lnTo>
                <a:lnTo>
                  <a:pt x="69976" y="99695"/>
                </a:lnTo>
                <a:lnTo>
                  <a:pt x="130369" y="99695"/>
                </a:lnTo>
                <a:lnTo>
                  <a:pt x="85598" y="0"/>
                </a:lnTo>
                <a:close/>
              </a:path>
              <a:path w="302260" h="295909">
                <a:moveTo>
                  <a:pt x="302133" y="99695"/>
                </a:moveTo>
                <a:lnTo>
                  <a:pt x="228219" y="99695"/>
                </a:lnTo>
                <a:lnTo>
                  <a:pt x="228219" y="295783"/>
                </a:lnTo>
                <a:lnTo>
                  <a:pt x="302133" y="295783"/>
                </a:lnTo>
                <a:lnTo>
                  <a:pt x="302133" y="99695"/>
                </a:lnTo>
                <a:close/>
              </a:path>
              <a:path w="302260" h="295909">
                <a:moveTo>
                  <a:pt x="130369" y="99695"/>
                </a:moveTo>
                <a:lnTo>
                  <a:pt x="69976" y="99695"/>
                </a:lnTo>
                <a:lnTo>
                  <a:pt x="123825" y="226187"/>
                </a:lnTo>
                <a:lnTo>
                  <a:pt x="174498" y="226187"/>
                </a:lnTo>
                <a:lnTo>
                  <a:pt x="208586" y="145923"/>
                </a:lnTo>
                <a:lnTo>
                  <a:pt x="151130" y="145923"/>
                </a:lnTo>
                <a:lnTo>
                  <a:pt x="130369" y="99695"/>
                </a:lnTo>
                <a:close/>
              </a:path>
              <a:path w="302260" h="295909">
                <a:moveTo>
                  <a:pt x="302133" y="0"/>
                </a:moveTo>
                <a:lnTo>
                  <a:pt x="216535" y="0"/>
                </a:lnTo>
                <a:lnTo>
                  <a:pt x="151130" y="145923"/>
                </a:lnTo>
                <a:lnTo>
                  <a:pt x="208586" y="145923"/>
                </a:lnTo>
                <a:lnTo>
                  <a:pt x="228219" y="99695"/>
                </a:lnTo>
                <a:lnTo>
                  <a:pt x="302133" y="99695"/>
                </a:lnTo>
                <a:lnTo>
                  <a:pt x="302133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539" y="435737"/>
            <a:ext cx="302260" cy="295910"/>
          </a:xfrm>
          <a:custGeom>
            <a:avLst/>
            <a:gdLst/>
            <a:ahLst/>
            <a:cxnLst/>
            <a:rect l="l" t="t" r="r" b="b"/>
            <a:pathLst>
              <a:path w="302260" h="295909">
                <a:moveTo>
                  <a:pt x="0" y="0"/>
                </a:moveTo>
                <a:lnTo>
                  <a:pt x="85598" y="0"/>
                </a:lnTo>
                <a:lnTo>
                  <a:pt x="151130" y="145923"/>
                </a:lnTo>
                <a:lnTo>
                  <a:pt x="216535" y="0"/>
                </a:lnTo>
                <a:lnTo>
                  <a:pt x="302133" y="0"/>
                </a:lnTo>
                <a:lnTo>
                  <a:pt x="302133" y="295783"/>
                </a:lnTo>
                <a:lnTo>
                  <a:pt x="228219" y="295783"/>
                </a:lnTo>
                <a:lnTo>
                  <a:pt x="228219" y="99695"/>
                </a:lnTo>
                <a:lnTo>
                  <a:pt x="174498" y="226187"/>
                </a:lnTo>
                <a:lnTo>
                  <a:pt x="123825" y="226187"/>
                </a:lnTo>
                <a:lnTo>
                  <a:pt x="69976" y="99695"/>
                </a:lnTo>
                <a:lnTo>
                  <a:pt x="69976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7614" y="489712"/>
            <a:ext cx="167665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4374" y="60070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74295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227" y="572134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81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4374" y="43560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74295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89761" y="600329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191"/>
                </a:lnTo>
              </a:path>
            </a:pathLst>
          </a:custGeom>
          <a:ln w="74294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9761" y="43573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4294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77227" y="435737"/>
            <a:ext cx="250190" cy="295910"/>
          </a:xfrm>
          <a:custGeom>
            <a:avLst/>
            <a:gdLst/>
            <a:ahLst/>
            <a:cxnLst/>
            <a:rect l="l" t="t" r="r" b="b"/>
            <a:pathLst>
              <a:path w="250190" h="295909">
                <a:moveTo>
                  <a:pt x="0" y="0"/>
                </a:moveTo>
                <a:lnTo>
                  <a:pt x="74295" y="0"/>
                </a:lnTo>
                <a:lnTo>
                  <a:pt x="74295" y="108203"/>
                </a:lnTo>
                <a:lnTo>
                  <a:pt x="175387" y="108203"/>
                </a:lnTo>
                <a:lnTo>
                  <a:pt x="175387" y="0"/>
                </a:lnTo>
                <a:lnTo>
                  <a:pt x="249681" y="0"/>
                </a:lnTo>
                <a:lnTo>
                  <a:pt x="249681" y="295783"/>
                </a:lnTo>
                <a:lnTo>
                  <a:pt x="175387" y="295783"/>
                </a:lnTo>
                <a:lnTo>
                  <a:pt x="175387" y="164591"/>
                </a:lnTo>
                <a:lnTo>
                  <a:pt x="74295" y="164591"/>
                </a:lnTo>
                <a:lnTo>
                  <a:pt x="7429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71485" y="489712"/>
            <a:ext cx="1254506" cy="247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3967" y="204215"/>
            <a:ext cx="769620" cy="612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1628" y="309372"/>
            <a:ext cx="1107948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6488" y="204215"/>
            <a:ext cx="749808" cy="612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5567" y="204215"/>
            <a:ext cx="853439" cy="612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7047" y="309372"/>
            <a:ext cx="2106168" cy="507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1256" y="204215"/>
            <a:ext cx="801624" cy="6126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60919" y="309372"/>
            <a:ext cx="1658112" cy="507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5050" y="1317776"/>
            <a:ext cx="2376197" cy="27858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7340" y="1150365"/>
            <a:ext cx="7539990" cy="446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59560" indent="-34290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15" dirty="0">
                <a:latin typeface="Arial"/>
                <a:cs typeface="Arial"/>
              </a:rPr>
              <a:t>Trong </a:t>
            </a:r>
            <a:r>
              <a:rPr sz="3200" spc="-515" dirty="0">
                <a:latin typeface="Arial"/>
                <a:cs typeface="Arial"/>
              </a:rPr>
              <a:t>CSDL </a:t>
            </a:r>
            <a:r>
              <a:rPr sz="3200" spc="-180" dirty="0">
                <a:latin typeface="Arial"/>
                <a:cs typeface="Arial"/>
              </a:rPr>
              <a:t>được </a:t>
            </a:r>
            <a:r>
              <a:rPr sz="3200" spc="-135" dirty="0">
                <a:latin typeface="Arial"/>
                <a:cs typeface="Arial"/>
              </a:rPr>
              <a:t>sinh </a:t>
            </a:r>
            <a:r>
              <a:rPr sz="3200" spc="-130" dirty="0">
                <a:latin typeface="Arial"/>
                <a:cs typeface="Arial"/>
              </a:rPr>
              <a:t>ra </a:t>
            </a:r>
            <a:r>
              <a:rPr sz="3200" spc="-110" dirty="0">
                <a:latin typeface="Arial"/>
                <a:cs typeface="Arial"/>
              </a:rPr>
              <a:t>bởi </a:t>
            </a:r>
            <a:r>
              <a:rPr sz="3200" spc="-105" dirty="0">
                <a:latin typeface="Arial"/>
                <a:cs typeface="Arial"/>
              </a:rPr>
              <a:t>mô  </a:t>
            </a:r>
            <a:r>
              <a:rPr sz="3200" spc="-114" dirty="0">
                <a:latin typeface="Arial"/>
                <a:cs typeface="Arial"/>
              </a:rPr>
              <a:t>hình </a:t>
            </a:r>
            <a:r>
              <a:rPr sz="3200" spc="-110" dirty="0">
                <a:latin typeface="Arial"/>
                <a:cs typeface="Arial"/>
              </a:rPr>
              <a:t>lập </a:t>
            </a:r>
            <a:r>
              <a:rPr sz="3200" spc="-30" dirty="0">
                <a:latin typeface="Arial"/>
                <a:cs typeface="Arial"/>
              </a:rPr>
              <a:t>trình </a:t>
            </a:r>
            <a:r>
              <a:rPr sz="3200" spc="-180" dirty="0">
                <a:latin typeface="Arial"/>
                <a:cs typeface="Arial"/>
              </a:rPr>
              <a:t>Code-First </a:t>
            </a:r>
            <a:r>
              <a:rPr sz="3200" spc="-200" dirty="0">
                <a:latin typeface="Arial"/>
                <a:cs typeface="Arial"/>
              </a:rPr>
              <a:t>của </a:t>
            </a:r>
            <a:r>
              <a:rPr sz="3200" spc="-530" dirty="0">
                <a:latin typeface="Arial"/>
                <a:cs typeface="Arial"/>
              </a:rPr>
              <a:t>EF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có  </a:t>
            </a:r>
            <a:r>
              <a:rPr sz="3200" spc="-200" dirty="0">
                <a:latin typeface="Arial"/>
                <a:cs typeface="Arial"/>
              </a:rPr>
              <a:t>chứa </a:t>
            </a:r>
            <a:r>
              <a:rPr sz="3200" spc="-155" dirty="0">
                <a:latin typeface="Arial"/>
                <a:cs typeface="Arial"/>
              </a:rPr>
              <a:t>1 </a:t>
            </a:r>
            <a:r>
              <a:rPr sz="3200" spc="-180" dirty="0">
                <a:latin typeface="Arial"/>
                <a:cs typeface="Arial"/>
              </a:rPr>
              <a:t>bảng có </a:t>
            </a:r>
            <a:r>
              <a:rPr sz="3200" spc="-50" dirty="0">
                <a:latin typeface="Arial"/>
                <a:cs typeface="Arial"/>
              </a:rPr>
              <a:t>tên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là</a:t>
            </a:r>
            <a:endParaRPr sz="3200">
              <a:latin typeface="Arial"/>
              <a:cs typeface="Arial"/>
            </a:endParaRPr>
          </a:p>
          <a:p>
            <a:pPr marL="355600" marR="1721485">
              <a:lnSpc>
                <a:spcPct val="100000"/>
              </a:lnSpc>
            </a:pPr>
            <a:r>
              <a:rPr sz="3200" b="1" spc="-140" dirty="0">
                <a:solidFill>
                  <a:srgbClr val="FF0000"/>
                </a:solidFill>
                <a:latin typeface="Trebuchet MS"/>
                <a:cs typeface="Trebuchet MS"/>
              </a:rPr>
              <a:t>_MigrationHistory </a:t>
            </a:r>
            <a:r>
              <a:rPr sz="3200" spc="-180" dirty="0">
                <a:latin typeface="Arial"/>
                <a:cs typeface="Arial"/>
              </a:rPr>
              <a:t>được </a:t>
            </a:r>
            <a:r>
              <a:rPr sz="3200" spc="-285" dirty="0">
                <a:latin typeface="Arial"/>
                <a:cs typeface="Arial"/>
              </a:rPr>
              <a:t>sử </a:t>
            </a:r>
            <a:r>
              <a:rPr sz="3200" spc="-150" dirty="0">
                <a:latin typeface="Arial"/>
                <a:cs typeface="Arial"/>
              </a:rPr>
              <a:t>dụng  </a:t>
            </a:r>
            <a:r>
              <a:rPr sz="3200" spc="-105" dirty="0">
                <a:latin typeface="Arial"/>
                <a:cs typeface="Arial"/>
              </a:rPr>
              <a:t>để </a:t>
            </a:r>
            <a:r>
              <a:rPr sz="3200" spc="-50" dirty="0">
                <a:latin typeface="Arial"/>
                <a:cs typeface="Arial"/>
              </a:rPr>
              <a:t>theo </a:t>
            </a:r>
            <a:r>
              <a:rPr sz="3200" spc="-60" dirty="0">
                <a:latin typeface="Arial"/>
                <a:cs typeface="Arial"/>
              </a:rPr>
              <a:t>dõi </a:t>
            </a:r>
            <a:r>
              <a:rPr sz="3200" spc="-95" dirty="0">
                <a:latin typeface="Arial"/>
                <a:cs typeface="Arial"/>
              </a:rPr>
              <a:t>phiên </a:t>
            </a:r>
            <a:r>
              <a:rPr sz="3200" spc="-150" dirty="0">
                <a:latin typeface="Arial"/>
                <a:cs typeface="Arial"/>
              </a:rPr>
              <a:t>bản ánh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xạ.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90" dirty="0">
                <a:latin typeface="Arial"/>
                <a:cs typeface="Arial"/>
              </a:rPr>
              <a:t>Xóa </a:t>
            </a:r>
            <a:r>
              <a:rPr sz="3200" spc="-185" dirty="0">
                <a:latin typeface="Arial"/>
                <a:cs typeface="Arial"/>
              </a:rPr>
              <a:t>bảng </a:t>
            </a:r>
            <a:r>
              <a:rPr sz="3200" spc="-190" dirty="0">
                <a:latin typeface="Arial"/>
                <a:cs typeface="Arial"/>
              </a:rPr>
              <a:t>này </a:t>
            </a:r>
            <a:r>
              <a:rPr sz="3200" spc="-275" dirty="0">
                <a:latin typeface="Arial"/>
                <a:cs typeface="Arial"/>
              </a:rPr>
              <a:t>sẽ </a:t>
            </a:r>
            <a:r>
              <a:rPr sz="3200" spc="-110" dirty="0">
                <a:latin typeface="Arial"/>
                <a:cs typeface="Arial"/>
              </a:rPr>
              <a:t>làm </a:t>
            </a:r>
            <a:r>
              <a:rPr sz="3200" spc="-70" dirty="0">
                <a:latin typeface="Arial"/>
                <a:cs typeface="Arial"/>
              </a:rPr>
              <a:t>mất </a:t>
            </a:r>
            <a:r>
              <a:rPr sz="3200" spc="-65" dirty="0">
                <a:latin typeface="Arial"/>
                <a:cs typeface="Arial"/>
              </a:rPr>
              <a:t>liên </a:t>
            </a:r>
            <a:r>
              <a:rPr sz="3200" spc="-160" dirty="0">
                <a:latin typeface="Arial"/>
                <a:cs typeface="Arial"/>
              </a:rPr>
              <a:t>lạc </a:t>
            </a:r>
            <a:r>
              <a:rPr sz="3200" spc="-190" dirty="0">
                <a:latin typeface="Arial"/>
                <a:cs typeface="Arial"/>
              </a:rPr>
              <a:t>về </a:t>
            </a:r>
            <a:r>
              <a:rPr sz="3200" spc="-285" dirty="0">
                <a:latin typeface="Arial"/>
                <a:cs typeface="Arial"/>
              </a:rPr>
              <a:t>sự </a:t>
            </a:r>
            <a:r>
              <a:rPr sz="3200" spc="-95" dirty="0">
                <a:latin typeface="Arial"/>
                <a:cs typeface="Arial"/>
              </a:rPr>
              <a:t>thay  </a:t>
            </a:r>
            <a:r>
              <a:rPr sz="3200" spc="-30" dirty="0">
                <a:latin typeface="Arial"/>
                <a:cs typeface="Arial"/>
              </a:rPr>
              <a:t>đổi </a:t>
            </a:r>
            <a:r>
              <a:rPr sz="3200" spc="-200" dirty="0">
                <a:latin typeface="Arial"/>
                <a:cs typeface="Arial"/>
              </a:rPr>
              <a:t>của </a:t>
            </a:r>
            <a:r>
              <a:rPr sz="3200" spc="-185" dirty="0">
                <a:latin typeface="Arial"/>
                <a:cs typeface="Arial"/>
              </a:rPr>
              <a:t>EntityClass </a:t>
            </a:r>
            <a:r>
              <a:rPr sz="3200" spc="-75" dirty="0">
                <a:latin typeface="Arial"/>
                <a:cs typeface="Arial"/>
              </a:rPr>
              <a:t>khi </a:t>
            </a:r>
            <a:r>
              <a:rPr sz="3200" spc="-55" dirty="0">
                <a:latin typeface="Arial"/>
                <a:cs typeface="Arial"/>
              </a:rPr>
              <a:t>đó </a:t>
            </a:r>
            <a:r>
              <a:rPr sz="3200" spc="-275" dirty="0">
                <a:latin typeface="Arial"/>
                <a:cs typeface="Arial"/>
              </a:rPr>
              <a:t>sẽ </a:t>
            </a:r>
            <a:r>
              <a:rPr sz="3200" spc="-25" dirty="0">
                <a:latin typeface="Arial"/>
                <a:cs typeface="Arial"/>
              </a:rPr>
              <a:t>trở </a:t>
            </a:r>
            <a:r>
              <a:rPr sz="3200" spc="-70" dirty="0">
                <a:latin typeface="Arial"/>
                <a:cs typeface="Arial"/>
              </a:rPr>
              <a:t>lại </a:t>
            </a:r>
            <a:r>
              <a:rPr sz="3200" spc="-110" dirty="0">
                <a:latin typeface="Arial"/>
                <a:cs typeface="Arial"/>
              </a:rPr>
              <a:t>làm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việc  như </a:t>
            </a:r>
            <a:r>
              <a:rPr sz="3200" spc="-515" dirty="0">
                <a:latin typeface="Arial"/>
                <a:cs typeface="Arial"/>
              </a:rPr>
              <a:t>CSDL </a:t>
            </a:r>
            <a:r>
              <a:rPr sz="3200" spc="-135" dirty="0">
                <a:latin typeface="Arial"/>
                <a:cs typeface="Arial"/>
              </a:rPr>
              <a:t>đã </a:t>
            </a:r>
            <a:r>
              <a:rPr sz="3200" spc="-20" dirty="0">
                <a:latin typeface="Arial"/>
                <a:cs typeface="Arial"/>
              </a:rPr>
              <a:t>tồn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tại.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8898" y="70358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5" y="0"/>
                </a:lnTo>
              </a:path>
            </a:pathLst>
          </a:custGeom>
          <a:ln w="5587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6046" y="435609"/>
            <a:ext cx="0" cy="240029"/>
          </a:xfrm>
          <a:custGeom>
            <a:avLst/>
            <a:gdLst/>
            <a:ahLst/>
            <a:cxnLst/>
            <a:rect l="l" t="t" r="r" b="b"/>
            <a:pathLst>
              <a:path h="240029">
                <a:moveTo>
                  <a:pt x="0" y="0"/>
                </a:moveTo>
                <a:lnTo>
                  <a:pt x="0" y="240030"/>
                </a:lnTo>
              </a:path>
            </a:pathLst>
          </a:custGeom>
          <a:ln w="74294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8898" y="435737"/>
            <a:ext cx="197485" cy="295910"/>
          </a:xfrm>
          <a:custGeom>
            <a:avLst/>
            <a:gdLst/>
            <a:ahLst/>
            <a:cxnLst/>
            <a:rect l="l" t="t" r="r" b="b"/>
            <a:pathLst>
              <a:path w="197485" h="295909">
                <a:moveTo>
                  <a:pt x="0" y="0"/>
                </a:moveTo>
                <a:lnTo>
                  <a:pt x="74294" y="0"/>
                </a:lnTo>
                <a:lnTo>
                  <a:pt x="74294" y="239395"/>
                </a:lnTo>
                <a:lnTo>
                  <a:pt x="197485" y="239395"/>
                </a:lnTo>
                <a:lnTo>
                  <a:pt x="19748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0575" y="406780"/>
            <a:ext cx="488950" cy="325120"/>
          </a:xfrm>
          <a:custGeom>
            <a:avLst/>
            <a:gdLst/>
            <a:ahLst/>
            <a:cxnLst/>
            <a:rect l="l" t="t" r="r" b="b"/>
            <a:pathLst>
              <a:path w="488950" h="325120">
                <a:moveTo>
                  <a:pt x="144272" y="88773"/>
                </a:moveTo>
                <a:lnTo>
                  <a:pt x="79628" y="88773"/>
                </a:lnTo>
                <a:lnTo>
                  <a:pt x="0" y="324739"/>
                </a:lnTo>
                <a:lnTo>
                  <a:pt x="59436" y="324739"/>
                </a:lnTo>
                <a:lnTo>
                  <a:pt x="74167" y="276606"/>
                </a:lnTo>
                <a:lnTo>
                  <a:pt x="207759" y="276606"/>
                </a:lnTo>
                <a:lnTo>
                  <a:pt x="193293" y="233807"/>
                </a:lnTo>
                <a:lnTo>
                  <a:pt x="87122" y="233807"/>
                </a:lnTo>
                <a:lnTo>
                  <a:pt x="111251" y="155956"/>
                </a:lnTo>
                <a:lnTo>
                  <a:pt x="166979" y="155956"/>
                </a:lnTo>
                <a:lnTo>
                  <a:pt x="144272" y="88773"/>
                </a:lnTo>
                <a:close/>
              </a:path>
              <a:path w="488950" h="325120">
                <a:moveTo>
                  <a:pt x="207759" y="276606"/>
                </a:moveTo>
                <a:lnTo>
                  <a:pt x="148336" y="276606"/>
                </a:lnTo>
                <a:lnTo>
                  <a:pt x="163067" y="324739"/>
                </a:lnTo>
                <a:lnTo>
                  <a:pt x="224027" y="324739"/>
                </a:lnTo>
                <a:lnTo>
                  <a:pt x="207759" y="276606"/>
                </a:lnTo>
                <a:close/>
              </a:path>
              <a:path w="488950" h="325120">
                <a:moveTo>
                  <a:pt x="166979" y="155956"/>
                </a:moveTo>
                <a:lnTo>
                  <a:pt x="111251" y="155956"/>
                </a:lnTo>
                <a:lnTo>
                  <a:pt x="135254" y="233807"/>
                </a:lnTo>
                <a:lnTo>
                  <a:pt x="193293" y="233807"/>
                </a:lnTo>
                <a:lnTo>
                  <a:pt x="166979" y="155956"/>
                </a:lnTo>
                <a:close/>
              </a:path>
              <a:path w="488950" h="325120">
                <a:moveTo>
                  <a:pt x="316102" y="88773"/>
                </a:moveTo>
                <a:lnTo>
                  <a:pt x="247776" y="88773"/>
                </a:lnTo>
                <a:lnTo>
                  <a:pt x="247776" y="324739"/>
                </a:lnTo>
                <a:lnTo>
                  <a:pt x="303657" y="324739"/>
                </a:lnTo>
                <a:lnTo>
                  <a:pt x="303657" y="168275"/>
                </a:lnTo>
                <a:lnTo>
                  <a:pt x="351822" y="168275"/>
                </a:lnTo>
                <a:lnTo>
                  <a:pt x="316102" y="88773"/>
                </a:lnTo>
                <a:close/>
              </a:path>
              <a:path w="488950" h="325120">
                <a:moveTo>
                  <a:pt x="488823" y="168275"/>
                </a:moveTo>
                <a:lnTo>
                  <a:pt x="429895" y="168275"/>
                </a:lnTo>
                <a:lnTo>
                  <a:pt x="429895" y="324739"/>
                </a:lnTo>
                <a:lnTo>
                  <a:pt x="488823" y="324739"/>
                </a:lnTo>
                <a:lnTo>
                  <a:pt x="488823" y="168275"/>
                </a:lnTo>
                <a:close/>
              </a:path>
              <a:path w="488950" h="325120">
                <a:moveTo>
                  <a:pt x="351822" y="168275"/>
                </a:moveTo>
                <a:lnTo>
                  <a:pt x="303657" y="168275"/>
                </a:lnTo>
                <a:lnTo>
                  <a:pt x="346583" y="269240"/>
                </a:lnTo>
                <a:lnTo>
                  <a:pt x="386969" y="269240"/>
                </a:lnTo>
                <a:lnTo>
                  <a:pt x="414182" y="205232"/>
                </a:lnTo>
                <a:lnTo>
                  <a:pt x="368426" y="205232"/>
                </a:lnTo>
                <a:lnTo>
                  <a:pt x="351822" y="168275"/>
                </a:lnTo>
                <a:close/>
              </a:path>
              <a:path w="488950" h="325120">
                <a:moveTo>
                  <a:pt x="488823" y="88773"/>
                </a:moveTo>
                <a:lnTo>
                  <a:pt x="420624" y="88773"/>
                </a:lnTo>
                <a:lnTo>
                  <a:pt x="368426" y="205232"/>
                </a:lnTo>
                <a:lnTo>
                  <a:pt x="414182" y="205232"/>
                </a:lnTo>
                <a:lnTo>
                  <a:pt x="429895" y="168275"/>
                </a:lnTo>
                <a:lnTo>
                  <a:pt x="488823" y="168275"/>
                </a:lnTo>
                <a:lnTo>
                  <a:pt x="488823" y="88773"/>
                </a:lnTo>
                <a:close/>
              </a:path>
              <a:path w="488950" h="325120">
                <a:moveTo>
                  <a:pt x="113411" y="0"/>
                </a:moveTo>
                <a:lnTo>
                  <a:pt x="60960" y="0"/>
                </a:lnTo>
                <a:lnTo>
                  <a:pt x="108458" y="62230"/>
                </a:lnTo>
                <a:lnTo>
                  <a:pt x="146176" y="62230"/>
                </a:lnTo>
                <a:lnTo>
                  <a:pt x="113411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7696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60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7463" y="494665"/>
            <a:ext cx="242824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0575" y="495554"/>
            <a:ext cx="224154" cy="236220"/>
          </a:xfrm>
          <a:custGeom>
            <a:avLst/>
            <a:gdLst/>
            <a:ahLst/>
            <a:cxnLst/>
            <a:rect l="l" t="t" r="r" b="b"/>
            <a:pathLst>
              <a:path w="224154" h="236220">
                <a:moveTo>
                  <a:pt x="79628" y="0"/>
                </a:moveTo>
                <a:lnTo>
                  <a:pt x="144272" y="0"/>
                </a:lnTo>
                <a:lnTo>
                  <a:pt x="224027" y="235966"/>
                </a:lnTo>
                <a:lnTo>
                  <a:pt x="163067" y="235966"/>
                </a:lnTo>
                <a:lnTo>
                  <a:pt x="148336" y="187833"/>
                </a:lnTo>
                <a:lnTo>
                  <a:pt x="74167" y="187833"/>
                </a:lnTo>
                <a:lnTo>
                  <a:pt x="59436" y="235966"/>
                </a:lnTo>
                <a:lnTo>
                  <a:pt x="0" y="235966"/>
                </a:lnTo>
                <a:lnTo>
                  <a:pt x="7962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1534" y="406780"/>
            <a:ext cx="85725" cy="62230"/>
          </a:xfrm>
          <a:custGeom>
            <a:avLst/>
            <a:gdLst/>
            <a:ahLst/>
            <a:cxnLst/>
            <a:rect l="l" t="t" r="r" b="b"/>
            <a:pathLst>
              <a:path w="85725" h="62229">
                <a:moveTo>
                  <a:pt x="0" y="0"/>
                </a:moveTo>
                <a:lnTo>
                  <a:pt x="52450" y="0"/>
                </a:lnTo>
                <a:lnTo>
                  <a:pt x="85216" y="62230"/>
                </a:lnTo>
                <a:lnTo>
                  <a:pt x="47498" y="622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9859" y="406780"/>
            <a:ext cx="784860" cy="391795"/>
          </a:xfrm>
          <a:custGeom>
            <a:avLst/>
            <a:gdLst/>
            <a:ahLst/>
            <a:cxnLst/>
            <a:rect l="l" t="t" r="r" b="b"/>
            <a:pathLst>
              <a:path w="784860" h="391795">
                <a:moveTo>
                  <a:pt x="512063" y="348488"/>
                </a:moveTo>
                <a:lnTo>
                  <a:pt x="455040" y="348488"/>
                </a:lnTo>
                <a:lnTo>
                  <a:pt x="455040" y="391795"/>
                </a:lnTo>
                <a:lnTo>
                  <a:pt x="512063" y="391795"/>
                </a:lnTo>
                <a:lnTo>
                  <a:pt x="512063" y="348488"/>
                </a:lnTo>
                <a:close/>
              </a:path>
              <a:path w="784860" h="391795">
                <a:moveTo>
                  <a:pt x="562990" y="88773"/>
                </a:moveTo>
                <a:lnTo>
                  <a:pt x="403351" y="88773"/>
                </a:lnTo>
                <a:lnTo>
                  <a:pt x="403351" y="324739"/>
                </a:lnTo>
                <a:lnTo>
                  <a:pt x="562990" y="324739"/>
                </a:lnTo>
                <a:lnTo>
                  <a:pt x="562990" y="279781"/>
                </a:lnTo>
                <a:lnTo>
                  <a:pt x="462279" y="279781"/>
                </a:lnTo>
                <a:lnTo>
                  <a:pt x="462279" y="220091"/>
                </a:lnTo>
                <a:lnTo>
                  <a:pt x="555116" y="220091"/>
                </a:lnTo>
                <a:lnTo>
                  <a:pt x="555116" y="175133"/>
                </a:lnTo>
                <a:lnTo>
                  <a:pt x="462279" y="175133"/>
                </a:lnTo>
                <a:lnTo>
                  <a:pt x="462279" y="133731"/>
                </a:lnTo>
                <a:lnTo>
                  <a:pt x="562990" y="133731"/>
                </a:lnTo>
                <a:lnTo>
                  <a:pt x="562990" y="88773"/>
                </a:lnTo>
                <a:close/>
              </a:path>
              <a:path w="784860" h="391795">
                <a:moveTo>
                  <a:pt x="363981" y="283591"/>
                </a:moveTo>
                <a:lnTo>
                  <a:pt x="236854" y="283591"/>
                </a:lnTo>
                <a:lnTo>
                  <a:pt x="236854" y="324739"/>
                </a:lnTo>
                <a:lnTo>
                  <a:pt x="363981" y="324739"/>
                </a:lnTo>
                <a:lnTo>
                  <a:pt x="363981" y="283591"/>
                </a:lnTo>
                <a:close/>
              </a:path>
              <a:path w="784860" h="391795">
                <a:moveTo>
                  <a:pt x="330073" y="129921"/>
                </a:moveTo>
                <a:lnTo>
                  <a:pt x="270763" y="129921"/>
                </a:lnTo>
                <a:lnTo>
                  <a:pt x="270763" y="283591"/>
                </a:lnTo>
                <a:lnTo>
                  <a:pt x="330073" y="283591"/>
                </a:lnTo>
                <a:lnTo>
                  <a:pt x="330073" y="129921"/>
                </a:lnTo>
                <a:close/>
              </a:path>
              <a:path w="784860" h="391795">
                <a:moveTo>
                  <a:pt x="363981" y="88773"/>
                </a:moveTo>
                <a:lnTo>
                  <a:pt x="236854" y="88773"/>
                </a:lnTo>
                <a:lnTo>
                  <a:pt x="236854" y="129921"/>
                </a:lnTo>
                <a:lnTo>
                  <a:pt x="363981" y="129921"/>
                </a:lnTo>
                <a:lnTo>
                  <a:pt x="363981" y="88773"/>
                </a:lnTo>
                <a:close/>
              </a:path>
              <a:path w="784860" h="391795">
                <a:moveTo>
                  <a:pt x="61467" y="88773"/>
                </a:moveTo>
                <a:lnTo>
                  <a:pt x="0" y="88773"/>
                </a:lnTo>
                <a:lnTo>
                  <a:pt x="81152" y="324739"/>
                </a:lnTo>
                <a:lnTo>
                  <a:pt x="143001" y="324739"/>
                </a:lnTo>
                <a:lnTo>
                  <a:pt x="169164" y="248666"/>
                </a:lnTo>
                <a:lnTo>
                  <a:pt x="112902" y="248666"/>
                </a:lnTo>
                <a:lnTo>
                  <a:pt x="61467" y="88773"/>
                </a:lnTo>
                <a:close/>
              </a:path>
              <a:path w="784860" h="391795">
                <a:moveTo>
                  <a:pt x="224154" y="88773"/>
                </a:moveTo>
                <a:lnTo>
                  <a:pt x="164211" y="88773"/>
                </a:lnTo>
                <a:lnTo>
                  <a:pt x="112902" y="248666"/>
                </a:lnTo>
                <a:lnTo>
                  <a:pt x="169164" y="248666"/>
                </a:lnTo>
                <a:lnTo>
                  <a:pt x="224154" y="88773"/>
                </a:lnTo>
                <a:close/>
              </a:path>
              <a:path w="784860" h="391795">
                <a:moveTo>
                  <a:pt x="714375" y="84074"/>
                </a:moveTo>
                <a:lnTo>
                  <a:pt x="704976" y="84074"/>
                </a:lnTo>
                <a:lnTo>
                  <a:pt x="679761" y="86167"/>
                </a:lnTo>
                <a:lnTo>
                  <a:pt x="637522" y="102879"/>
                </a:lnTo>
                <a:lnTo>
                  <a:pt x="606853" y="135572"/>
                </a:lnTo>
                <a:lnTo>
                  <a:pt x="591232" y="180339"/>
                </a:lnTo>
                <a:lnTo>
                  <a:pt x="589279" y="207010"/>
                </a:lnTo>
                <a:lnTo>
                  <a:pt x="591230" y="234440"/>
                </a:lnTo>
                <a:lnTo>
                  <a:pt x="606800" y="279536"/>
                </a:lnTo>
                <a:lnTo>
                  <a:pt x="637393" y="311255"/>
                </a:lnTo>
                <a:lnTo>
                  <a:pt x="679580" y="327308"/>
                </a:lnTo>
                <a:lnTo>
                  <a:pt x="704723" y="329311"/>
                </a:lnTo>
                <a:lnTo>
                  <a:pt x="712747" y="329211"/>
                </a:lnTo>
                <a:lnTo>
                  <a:pt x="752220" y="322580"/>
                </a:lnTo>
                <a:lnTo>
                  <a:pt x="775462" y="313309"/>
                </a:lnTo>
                <a:lnTo>
                  <a:pt x="780541" y="311023"/>
                </a:lnTo>
                <a:lnTo>
                  <a:pt x="784860" y="308991"/>
                </a:lnTo>
                <a:lnTo>
                  <a:pt x="784860" y="285115"/>
                </a:lnTo>
                <a:lnTo>
                  <a:pt x="707263" y="285115"/>
                </a:lnTo>
                <a:lnTo>
                  <a:pt x="699769" y="283845"/>
                </a:lnTo>
                <a:lnTo>
                  <a:pt x="667158" y="263346"/>
                </a:lnTo>
                <a:lnTo>
                  <a:pt x="651875" y="227425"/>
                </a:lnTo>
                <a:lnTo>
                  <a:pt x="650371" y="207010"/>
                </a:lnTo>
                <a:lnTo>
                  <a:pt x="650724" y="197014"/>
                </a:lnTo>
                <a:lnTo>
                  <a:pt x="662463" y="157003"/>
                </a:lnTo>
                <a:lnTo>
                  <a:pt x="697991" y="129667"/>
                </a:lnTo>
                <a:lnTo>
                  <a:pt x="705865" y="128397"/>
                </a:lnTo>
                <a:lnTo>
                  <a:pt x="784860" y="128397"/>
                </a:lnTo>
                <a:lnTo>
                  <a:pt x="784860" y="103759"/>
                </a:lnTo>
                <a:lnTo>
                  <a:pt x="744981" y="88265"/>
                </a:lnTo>
                <a:lnTo>
                  <a:pt x="722756" y="84709"/>
                </a:lnTo>
                <a:lnTo>
                  <a:pt x="714375" y="84074"/>
                </a:lnTo>
                <a:close/>
              </a:path>
              <a:path w="784860" h="391795">
                <a:moveTo>
                  <a:pt x="784860" y="253619"/>
                </a:moveTo>
                <a:lnTo>
                  <a:pt x="779399" y="253619"/>
                </a:lnTo>
                <a:lnTo>
                  <a:pt x="776477" y="256159"/>
                </a:lnTo>
                <a:lnTo>
                  <a:pt x="773049" y="259207"/>
                </a:lnTo>
                <a:lnTo>
                  <a:pt x="768985" y="262636"/>
                </a:lnTo>
                <a:lnTo>
                  <a:pt x="764920" y="265938"/>
                </a:lnTo>
                <a:lnTo>
                  <a:pt x="760349" y="269367"/>
                </a:lnTo>
                <a:lnTo>
                  <a:pt x="755014" y="272542"/>
                </a:lnTo>
                <a:lnTo>
                  <a:pt x="750188" y="275717"/>
                </a:lnTo>
                <a:lnTo>
                  <a:pt x="744219" y="278638"/>
                </a:lnTo>
                <a:lnTo>
                  <a:pt x="737107" y="281178"/>
                </a:lnTo>
                <a:lnTo>
                  <a:pt x="729995" y="283845"/>
                </a:lnTo>
                <a:lnTo>
                  <a:pt x="722629" y="285115"/>
                </a:lnTo>
                <a:lnTo>
                  <a:pt x="784860" y="285115"/>
                </a:lnTo>
                <a:lnTo>
                  <a:pt x="784860" y="253619"/>
                </a:lnTo>
                <a:close/>
              </a:path>
              <a:path w="784860" h="391795">
                <a:moveTo>
                  <a:pt x="784860" y="128397"/>
                </a:moveTo>
                <a:lnTo>
                  <a:pt x="721613" y="128397"/>
                </a:lnTo>
                <a:lnTo>
                  <a:pt x="728472" y="129540"/>
                </a:lnTo>
                <a:lnTo>
                  <a:pt x="735076" y="131953"/>
                </a:lnTo>
                <a:lnTo>
                  <a:pt x="741679" y="134239"/>
                </a:lnTo>
                <a:lnTo>
                  <a:pt x="747776" y="137160"/>
                </a:lnTo>
                <a:lnTo>
                  <a:pt x="753237" y="140589"/>
                </a:lnTo>
                <a:lnTo>
                  <a:pt x="758825" y="143891"/>
                </a:lnTo>
                <a:lnTo>
                  <a:pt x="763651" y="147447"/>
                </a:lnTo>
                <a:lnTo>
                  <a:pt x="767968" y="151003"/>
                </a:lnTo>
                <a:lnTo>
                  <a:pt x="772413" y="154432"/>
                </a:lnTo>
                <a:lnTo>
                  <a:pt x="775969" y="157480"/>
                </a:lnTo>
                <a:lnTo>
                  <a:pt x="778763" y="160020"/>
                </a:lnTo>
                <a:lnTo>
                  <a:pt x="784860" y="160020"/>
                </a:lnTo>
                <a:lnTo>
                  <a:pt x="784860" y="128397"/>
                </a:lnTo>
                <a:close/>
              </a:path>
              <a:path w="784860" h="391795">
                <a:moveTo>
                  <a:pt x="503047" y="0"/>
                </a:moveTo>
                <a:lnTo>
                  <a:pt x="464819" y="0"/>
                </a:lnTo>
                <a:lnTo>
                  <a:pt x="417194" y="62230"/>
                </a:lnTo>
                <a:lnTo>
                  <a:pt x="457580" y="62230"/>
                </a:lnTo>
                <a:lnTo>
                  <a:pt x="483615" y="28448"/>
                </a:lnTo>
                <a:lnTo>
                  <a:pt x="524876" y="28448"/>
                </a:lnTo>
                <a:lnTo>
                  <a:pt x="503047" y="0"/>
                </a:lnTo>
                <a:close/>
              </a:path>
              <a:path w="784860" h="391795">
                <a:moveTo>
                  <a:pt x="524876" y="28448"/>
                </a:moveTo>
                <a:lnTo>
                  <a:pt x="483615" y="28448"/>
                </a:lnTo>
                <a:lnTo>
                  <a:pt x="509777" y="62230"/>
                </a:lnTo>
                <a:lnTo>
                  <a:pt x="550799" y="62230"/>
                </a:lnTo>
                <a:lnTo>
                  <a:pt x="524876" y="28448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4901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3211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8" y="0"/>
                </a:lnTo>
                <a:lnTo>
                  <a:pt x="159638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4" y="86360"/>
                </a:lnTo>
                <a:lnTo>
                  <a:pt x="151764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8" y="191008"/>
                </a:lnTo>
                <a:lnTo>
                  <a:pt x="15963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8971" y="494665"/>
            <a:ext cx="365759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8251" y="489966"/>
            <a:ext cx="197358" cy="247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6165" y="405891"/>
            <a:ext cx="135382" cy="64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2735" y="406780"/>
            <a:ext cx="636905" cy="330200"/>
          </a:xfrm>
          <a:custGeom>
            <a:avLst/>
            <a:gdLst/>
            <a:ahLst/>
            <a:cxnLst/>
            <a:rect l="l" t="t" r="r" b="b"/>
            <a:pathLst>
              <a:path w="636904" h="330200">
                <a:moveTo>
                  <a:pt x="346837" y="83820"/>
                </a:moveTo>
                <a:lnTo>
                  <a:pt x="299212" y="92090"/>
                </a:lnTo>
                <a:lnTo>
                  <a:pt x="263016" y="116840"/>
                </a:lnTo>
                <a:lnTo>
                  <a:pt x="240220" y="155892"/>
                </a:lnTo>
                <a:lnTo>
                  <a:pt x="232663" y="206756"/>
                </a:lnTo>
                <a:lnTo>
                  <a:pt x="234549" y="233570"/>
                </a:lnTo>
                <a:lnTo>
                  <a:pt x="249701" y="278389"/>
                </a:lnTo>
                <a:lnTo>
                  <a:pt x="279685" y="310993"/>
                </a:lnTo>
                <a:lnTo>
                  <a:pt x="321595" y="327618"/>
                </a:lnTo>
                <a:lnTo>
                  <a:pt x="346837" y="329692"/>
                </a:lnTo>
                <a:lnTo>
                  <a:pt x="372080" y="327642"/>
                </a:lnTo>
                <a:lnTo>
                  <a:pt x="394477" y="321484"/>
                </a:lnTo>
                <a:lnTo>
                  <a:pt x="414041" y="311207"/>
                </a:lnTo>
                <a:lnTo>
                  <a:pt x="430784" y="296799"/>
                </a:lnTo>
                <a:lnTo>
                  <a:pt x="439496" y="285115"/>
                </a:lnTo>
                <a:lnTo>
                  <a:pt x="340233" y="285115"/>
                </a:lnTo>
                <a:lnTo>
                  <a:pt x="333501" y="283718"/>
                </a:lnTo>
                <a:lnTo>
                  <a:pt x="303149" y="256063"/>
                </a:lnTo>
                <a:lnTo>
                  <a:pt x="294032" y="217160"/>
                </a:lnTo>
                <a:lnTo>
                  <a:pt x="293754" y="206629"/>
                </a:lnTo>
                <a:lnTo>
                  <a:pt x="294047" y="196514"/>
                </a:lnTo>
                <a:lnTo>
                  <a:pt x="303561" y="156829"/>
                </a:lnTo>
                <a:lnTo>
                  <a:pt x="333121" y="129667"/>
                </a:lnTo>
                <a:lnTo>
                  <a:pt x="339725" y="128397"/>
                </a:lnTo>
                <a:lnTo>
                  <a:pt x="439691" y="128397"/>
                </a:lnTo>
                <a:lnTo>
                  <a:pt x="435467" y="122330"/>
                </a:lnTo>
                <a:lnTo>
                  <a:pt x="404749" y="96774"/>
                </a:lnTo>
                <a:lnTo>
                  <a:pt x="363100" y="84629"/>
                </a:lnTo>
                <a:lnTo>
                  <a:pt x="346837" y="83820"/>
                </a:lnTo>
                <a:close/>
              </a:path>
              <a:path w="636904" h="330200">
                <a:moveTo>
                  <a:pt x="439691" y="128397"/>
                </a:moveTo>
                <a:lnTo>
                  <a:pt x="353949" y="128397"/>
                </a:lnTo>
                <a:lnTo>
                  <a:pt x="360552" y="129794"/>
                </a:lnTo>
                <a:lnTo>
                  <a:pt x="373379" y="135382"/>
                </a:lnTo>
                <a:lnTo>
                  <a:pt x="395731" y="170815"/>
                </a:lnTo>
                <a:lnTo>
                  <a:pt x="400173" y="206756"/>
                </a:lnTo>
                <a:lnTo>
                  <a:pt x="399915" y="217227"/>
                </a:lnTo>
                <a:lnTo>
                  <a:pt x="391048" y="255428"/>
                </a:lnTo>
                <a:lnTo>
                  <a:pt x="367284" y="280543"/>
                </a:lnTo>
                <a:lnTo>
                  <a:pt x="360806" y="283591"/>
                </a:lnTo>
                <a:lnTo>
                  <a:pt x="354075" y="285115"/>
                </a:lnTo>
                <a:lnTo>
                  <a:pt x="439496" y="285115"/>
                </a:lnTo>
                <a:lnTo>
                  <a:pt x="444138" y="278890"/>
                </a:lnTo>
                <a:lnTo>
                  <a:pt x="453707" y="257921"/>
                </a:lnTo>
                <a:lnTo>
                  <a:pt x="459466" y="233880"/>
                </a:lnTo>
                <a:lnTo>
                  <a:pt x="461390" y="206756"/>
                </a:lnTo>
                <a:lnTo>
                  <a:pt x="461390" y="198755"/>
                </a:lnTo>
                <a:lnTo>
                  <a:pt x="460883" y="191008"/>
                </a:lnTo>
                <a:lnTo>
                  <a:pt x="459866" y="183642"/>
                </a:lnTo>
                <a:lnTo>
                  <a:pt x="458977" y="176276"/>
                </a:lnTo>
                <a:lnTo>
                  <a:pt x="457580" y="169291"/>
                </a:lnTo>
                <a:lnTo>
                  <a:pt x="455675" y="162560"/>
                </a:lnTo>
                <a:lnTo>
                  <a:pt x="465772" y="161583"/>
                </a:lnTo>
                <a:lnTo>
                  <a:pt x="500459" y="135588"/>
                </a:lnTo>
                <a:lnTo>
                  <a:pt x="501002" y="133477"/>
                </a:lnTo>
                <a:lnTo>
                  <a:pt x="443229" y="133477"/>
                </a:lnTo>
                <a:lnTo>
                  <a:pt x="439691" y="128397"/>
                </a:lnTo>
                <a:close/>
              </a:path>
              <a:path w="636904" h="330200">
                <a:moveTo>
                  <a:pt x="499999" y="83820"/>
                </a:moveTo>
                <a:lnTo>
                  <a:pt x="468249" y="83820"/>
                </a:lnTo>
                <a:lnTo>
                  <a:pt x="468344" y="87058"/>
                </a:lnTo>
                <a:lnTo>
                  <a:pt x="469518" y="89408"/>
                </a:lnTo>
                <a:lnTo>
                  <a:pt x="470662" y="92710"/>
                </a:lnTo>
                <a:lnTo>
                  <a:pt x="471931" y="96774"/>
                </a:lnTo>
                <a:lnTo>
                  <a:pt x="473201" y="100965"/>
                </a:lnTo>
                <a:lnTo>
                  <a:pt x="473837" y="105156"/>
                </a:lnTo>
                <a:lnTo>
                  <a:pt x="473837" y="116840"/>
                </a:lnTo>
                <a:lnTo>
                  <a:pt x="472059" y="122682"/>
                </a:lnTo>
                <a:lnTo>
                  <a:pt x="468502" y="127000"/>
                </a:lnTo>
                <a:lnTo>
                  <a:pt x="464819" y="131318"/>
                </a:lnTo>
                <a:lnTo>
                  <a:pt x="458724" y="133477"/>
                </a:lnTo>
                <a:lnTo>
                  <a:pt x="501002" y="133477"/>
                </a:lnTo>
                <a:lnTo>
                  <a:pt x="502973" y="125811"/>
                </a:lnTo>
                <a:lnTo>
                  <a:pt x="503809" y="114427"/>
                </a:lnTo>
                <a:lnTo>
                  <a:pt x="503809" y="110617"/>
                </a:lnTo>
                <a:lnTo>
                  <a:pt x="503398" y="105156"/>
                </a:lnTo>
                <a:lnTo>
                  <a:pt x="501933" y="92710"/>
                </a:lnTo>
                <a:lnTo>
                  <a:pt x="501014" y="87376"/>
                </a:lnTo>
                <a:lnTo>
                  <a:pt x="499999" y="83820"/>
                </a:lnTo>
                <a:close/>
              </a:path>
              <a:path w="636904" h="330200">
                <a:moveTo>
                  <a:pt x="636777" y="283591"/>
                </a:moveTo>
                <a:lnTo>
                  <a:pt x="509650" y="283591"/>
                </a:lnTo>
                <a:lnTo>
                  <a:pt x="509650" y="324739"/>
                </a:lnTo>
                <a:lnTo>
                  <a:pt x="636777" y="324739"/>
                </a:lnTo>
                <a:lnTo>
                  <a:pt x="636777" y="283591"/>
                </a:lnTo>
                <a:close/>
              </a:path>
              <a:path w="636904" h="330200">
                <a:moveTo>
                  <a:pt x="602868" y="129921"/>
                </a:moveTo>
                <a:lnTo>
                  <a:pt x="543560" y="129921"/>
                </a:lnTo>
                <a:lnTo>
                  <a:pt x="543560" y="283591"/>
                </a:lnTo>
                <a:lnTo>
                  <a:pt x="602868" y="283591"/>
                </a:lnTo>
                <a:lnTo>
                  <a:pt x="602868" y="129921"/>
                </a:lnTo>
                <a:close/>
              </a:path>
              <a:path w="636904" h="330200">
                <a:moveTo>
                  <a:pt x="636777" y="88773"/>
                </a:moveTo>
                <a:lnTo>
                  <a:pt x="509650" y="88773"/>
                </a:lnTo>
                <a:lnTo>
                  <a:pt x="509650" y="129921"/>
                </a:lnTo>
                <a:lnTo>
                  <a:pt x="636777" y="129921"/>
                </a:lnTo>
                <a:lnTo>
                  <a:pt x="636777" y="88773"/>
                </a:lnTo>
                <a:close/>
              </a:path>
              <a:path w="636904" h="330200">
                <a:moveTo>
                  <a:pt x="61467" y="88773"/>
                </a:moveTo>
                <a:lnTo>
                  <a:pt x="0" y="88773"/>
                </a:lnTo>
                <a:lnTo>
                  <a:pt x="81152" y="324739"/>
                </a:lnTo>
                <a:lnTo>
                  <a:pt x="143001" y="324739"/>
                </a:lnTo>
                <a:lnTo>
                  <a:pt x="169164" y="248666"/>
                </a:lnTo>
                <a:lnTo>
                  <a:pt x="112902" y="248666"/>
                </a:lnTo>
                <a:lnTo>
                  <a:pt x="61467" y="88773"/>
                </a:lnTo>
                <a:close/>
              </a:path>
              <a:path w="636904" h="330200">
                <a:moveTo>
                  <a:pt x="224154" y="88773"/>
                </a:moveTo>
                <a:lnTo>
                  <a:pt x="164211" y="88773"/>
                </a:lnTo>
                <a:lnTo>
                  <a:pt x="112902" y="248666"/>
                </a:lnTo>
                <a:lnTo>
                  <a:pt x="169164" y="248666"/>
                </a:lnTo>
                <a:lnTo>
                  <a:pt x="224154" y="88773"/>
                </a:lnTo>
                <a:close/>
              </a:path>
              <a:path w="636904" h="330200">
                <a:moveTo>
                  <a:pt x="395731" y="0"/>
                </a:moveTo>
                <a:lnTo>
                  <a:pt x="343280" y="0"/>
                </a:lnTo>
                <a:lnTo>
                  <a:pt x="310388" y="62230"/>
                </a:lnTo>
                <a:lnTo>
                  <a:pt x="348106" y="62230"/>
                </a:lnTo>
                <a:lnTo>
                  <a:pt x="395731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5597" y="534288"/>
            <a:ext cx="108203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2386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9" y="194818"/>
                </a:lnTo>
                <a:lnTo>
                  <a:pt x="33909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846" y="494665"/>
            <a:ext cx="225932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5400" y="490601"/>
            <a:ext cx="271145" cy="246379"/>
          </a:xfrm>
          <a:custGeom>
            <a:avLst/>
            <a:gdLst/>
            <a:ahLst/>
            <a:cxnLst/>
            <a:rect l="l" t="t" r="r" b="b"/>
            <a:pathLst>
              <a:path w="271145" h="246379">
                <a:moveTo>
                  <a:pt x="114173" y="0"/>
                </a:moveTo>
                <a:lnTo>
                  <a:pt x="159392" y="7286"/>
                </a:lnTo>
                <a:lnTo>
                  <a:pt x="193801" y="28686"/>
                </a:lnTo>
                <a:lnTo>
                  <a:pt x="210565" y="49657"/>
                </a:lnTo>
                <a:lnTo>
                  <a:pt x="217424" y="49657"/>
                </a:lnTo>
                <a:lnTo>
                  <a:pt x="226060" y="49657"/>
                </a:lnTo>
                <a:lnTo>
                  <a:pt x="232155" y="47498"/>
                </a:lnTo>
                <a:lnTo>
                  <a:pt x="235838" y="43179"/>
                </a:lnTo>
                <a:lnTo>
                  <a:pt x="239395" y="38862"/>
                </a:lnTo>
                <a:lnTo>
                  <a:pt x="241173" y="33020"/>
                </a:lnTo>
                <a:lnTo>
                  <a:pt x="241173" y="25526"/>
                </a:lnTo>
                <a:lnTo>
                  <a:pt x="241173" y="21336"/>
                </a:lnTo>
                <a:lnTo>
                  <a:pt x="235585" y="3048"/>
                </a:lnTo>
                <a:lnTo>
                  <a:pt x="235585" y="0"/>
                </a:lnTo>
                <a:lnTo>
                  <a:pt x="267335" y="0"/>
                </a:lnTo>
                <a:lnTo>
                  <a:pt x="268350" y="3556"/>
                </a:lnTo>
                <a:lnTo>
                  <a:pt x="269239" y="8636"/>
                </a:lnTo>
                <a:lnTo>
                  <a:pt x="270001" y="15112"/>
                </a:lnTo>
                <a:lnTo>
                  <a:pt x="270763" y="21589"/>
                </a:lnTo>
                <a:lnTo>
                  <a:pt x="271145" y="26797"/>
                </a:lnTo>
                <a:lnTo>
                  <a:pt x="271145" y="30607"/>
                </a:lnTo>
                <a:lnTo>
                  <a:pt x="257683" y="66548"/>
                </a:lnTo>
                <a:lnTo>
                  <a:pt x="223012" y="78739"/>
                </a:lnTo>
                <a:lnTo>
                  <a:pt x="224916" y="85471"/>
                </a:lnTo>
                <a:lnTo>
                  <a:pt x="226313" y="92456"/>
                </a:lnTo>
                <a:lnTo>
                  <a:pt x="227202" y="99822"/>
                </a:lnTo>
                <a:lnTo>
                  <a:pt x="228219" y="107187"/>
                </a:lnTo>
                <a:lnTo>
                  <a:pt x="228726" y="114935"/>
                </a:lnTo>
                <a:lnTo>
                  <a:pt x="228726" y="122936"/>
                </a:lnTo>
                <a:lnTo>
                  <a:pt x="221043" y="174101"/>
                </a:lnTo>
                <a:lnTo>
                  <a:pt x="198120" y="212978"/>
                </a:lnTo>
                <a:lnTo>
                  <a:pt x="161813" y="237664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3123" y="406780"/>
            <a:ext cx="85725" cy="62230"/>
          </a:xfrm>
          <a:custGeom>
            <a:avLst/>
            <a:gdLst/>
            <a:ahLst/>
            <a:cxnLst/>
            <a:rect l="l" t="t" r="r" b="b"/>
            <a:pathLst>
              <a:path w="85725" h="62229">
                <a:moveTo>
                  <a:pt x="32892" y="0"/>
                </a:moveTo>
                <a:lnTo>
                  <a:pt x="85343" y="0"/>
                </a:lnTo>
                <a:lnTo>
                  <a:pt x="37718" y="62230"/>
                </a:lnTo>
                <a:lnTo>
                  <a:pt x="0" y="62230"/>
                </a:lnTo>
                <a:lnTo>
                  <a:pt x="32892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5817" y="429005"/>
            <a:ext cx="1053211" cy="309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4885" y="418337"/>
            <a:ext cx="471805" cy="313690"/>
          </a:xfrm>
          <a:custGeom>
            <a:avLst/>
            <a:gdLst/>
            <a:ahLst/>
            <a:cxnLst/>
            <a:rect l="l" t="t" r="r" b="b"/>
            <a:pathLst>
              <a:path w="471804" h="313690">
                <a:moveTo>
                  <a:pt x="392049" y="77215"/>
                </a:moveTo>
                <a:lnTo>
                  <a:pt x="327406" y="77215"/>
                </a:lnTo>
                <a:lnTo>
                  <a:pt x="247777" y="313182"/>
                </a:lnTo>
                <a:lnTo>
                  <a:pt x="307213" y="313182"/>
                </a:lnTo>
                <a:lnTo>
                  <a:pt x="321945" y="265049"/>
                </a:lnTo>
                <a:lnTo>
                  <a:pt x="455536" y="265049"/>
                </a:lnTo>
                <a:lnTo>
                  <a:pt x="441070" y="222250"/>
                </a:lnTo>
                <a:lnTo>
                  <a:pt x="334899" y="222250"/>
                </a:lnTo>
                <a:lnTo>
                  <a:pt x="359029" y="144399"/>
                </a:lnTo>
                <a:lnTo>
                  <a:pt x="414756" y="144399"/>
                </a:lnTo>
                <a:lnTo>
                  <a:pt x="392049" y="77215"/>
                </a:lnTo>
                <a:close/>
              </a:path>
              <a:path w="471804" h="313690">
                <a:moveTo>
                  <a:pt x="455536" y="265049"/>
                </a:moveTo>
                <a:lnTo>
                  <a:pt x="396113" y="265049"/>
                </a:lnTo>
                <a:lnTo>
                  <a:pt x="410845" y="313182"/>
                </a:lnTo>
                <a:lnTo>
                  <a:pt x="471805" y="313182"/>
                </a:lnTo>
                <a:lnTo>
                  <a:pt x="455536" y="265049"/>
                </a:lnTo>
                <a:close/>
              </a:path>
              <a:path w="471804" h="313690">
                <a:moveTo>
                  <a:pt x="414756" y="144399"/>
                </a:moveTo>
                <a:lnTo>
                  <a:pt x="359029" y="144399"/>
                </a:lnTo>
                <a:lnTo>
                  <a:pt x="383032" y="222250"/>
                </a:lnTo>
                <a:lnTo>
                  <a:pt x="441070" y="222250"/>
                </a:lnTo>
                <a:lnTo>
                  <a:pt x="414756" y="144399"/>
                </a:lnTo>
                <a:close/>
              </a:path>
              <a:path w="471804" h="313690">
                <a:moveTo>
                  <a:pt x="86106" y="205232"/>
                </a:moveTo>
                <a:lnTo>
                  <a:pt x="27178" y="205232"/>
                </a:lnTo>
                <a:lnTo>
                  <a:pt x="27178" y="313182"/>
                </a:lnTo>
                <a:lnTo>
                  <a:pt x="100838" y="313182"/>
                </a:lnTo>
                <a:lnTo>
                  <a:pt x="112861" y="312967"/>
                </a:lnTo>
                <a:lnTo>
                  <a:pt x="157404" y="307443"/>
                </a:lnTo>
                <a:lnTo>
                  <a:pt x="197496" y="286779"/>
                </a:lnTo>
                <a:lnTo>
                  <a:pt x="213900" y="268986"/>
                </a:lnTo>
                <a:lnTo>
                  <a:pt x="86106" y="268986"/>
                </a:lnTo>
                <a:lnTo>
                  <a:pt x="86106" y="205232"/>
                </a:lnTo>
                <a:close/>
              </a:path>
              <a:path w="471804" h="313690">
                <a:moveTo>
                  <a:pt x="214888" y="121285"/>
                </a:moveTo>
                <a:lnTo>
                  <a:pt x="87375" y="121285"/>
                </a:lnTo>
                <a:lnTo>
                  <a:pt x="104536" y="121412"/>
                </a:lnTo>
                <a:lnTo>
                  <a:pt x="112146" y="121606"/>
                </a:lnTo>
                <a:lnTo>
                  <a:pt x="152086" y="134278"/>
                </a:lnTo>
                <a:lnTo>
                  <a:pt x="174910" y="173339"/>
                </a:lnTo>
                <a:lnTo>
                  <a:pt x="176911" y="194945"/>
                </a:lnTo>
                <a:lnTo>
                  <a:pt x="176434" y="206134"/>
                </a:lnTo>
                <a:lnTo>
                  <a:pt x="159956" y="248840"/>
                </a:lnTo>
                <a:lnTo>
                  <a:pt x="121031" y="268224"/>
                </a:lnTo>
                <a:lnTo>
                  <a:pt x="86106" y="268986"/>
                </a:lnTo>
                <a:lnTo>
                  <a:pt x="213900" y="268986"/>
                </a:lnTo>
                <a:lnTo>
                  <a:pt x="234251" y="226695"/>
                </a:lnTo>
                <a:lnTo>
                  <a:pt x="237871" y="195452"/>
                </a:lnTo>
                <a:lnTo>
                  <a:pt x="237015" y="178877"/>
                </a:lnTo>
                <a:lnTo>
                  <a:pt x="234457" y="163433"/>
                </a:lnTo>
                <a:lnTo>
                  <a:pt x="230209" y="149107"/>
                </a:lnTo>
                <a:lnTo>
                  <a:pt x="224282" y="135889"/>
                </a:lnTo>
                <a:lnTo>
                  <a:pt x="216975" y="123886"/>
                </a:lnTo>
                <a:lnTo>
                  <a:pt x="214888" y="121285"/>
                </a:lnTo>
                <a:close/>
              </a:path>
              <a:path w="471804" h="313690">
                <a:moveTo>
                  <a:pt x="136906" y="168910"/>
                </a:moveTo>
                <a:lnTo>
                  <a:pt x="0" y="168910"/>
                </a:lnTo>
                <a:lnTo>
                  <a:pt x="0" y="205232"/>
                </a:lnTo>
                <a:lnTo>
                  <a:pt x="136906" y="205232"/>
                </a:lnTo>
                <a:lnTo>
                  <a:pt x="136906" y="168910"/>
                </a:lnTo>
                <a:close/>
              </a:path>
              <a:path w="471804" h="313690">
                <a:moveTo>
                  <a:pt x="100203" y="77215"/>
                </a:moveTo>
                <a:lnTo>
                  <a:pt x="27178" y="77215"/>
                </a:lnTo>
                <a:lnTo>
                  <a:pt x="27178" y="168910"/>
                </a:lnTo>
                <a:lnTo>
                  <a:pt x="86106" y="168910"/>
                </a:lnTo>
                <a:lnTo>
                  <a:pt x="86106" y="121285"/>
                </a:lnTo>
                <a:lnTo>
                  <a:pt x="214888" y="121285"/>
                </a:lnTo>
                <a:lnTo>
                  <a:pt x="177887" y="90213"/>
                </a:lnTo>
                <a:lnTo>
                  <a:pt x="135761" y="78984"/>
                </a:lnTo>
                <a:lnTo>
                  <a:pt x="112468" y="77408"/>
                </a:lnTo>
                <a:lnTo>
                  <a:pt x="100203" y="77215"/>
                </a:lnTo>
                <a:close/>
              </a:path>
              <a:path w="471804" h="313690">
                <a:moveTo>
                  <a:pt x="340106" y="1142"/>
                </a:moveTo>
                <a:lnTo>
                  <a:pt x="335025" y="1142"/>
                </a:lnTo>
                <a:lnTo>
                  <a:pt x="325504" y="2002"/>
                </a:lnTo>
                <a:lnTo>
                  <a:pt x="293592" y="31178"/>
                </a:lnTo>
                <a:lnTo>
                  <a:pt x="289814" y="51942"/>
                </a:lnTo>
                <a:lnTo>
                  <a:pt x="323215" y="51942"/>
                </a:lnTo>
                <a:lnTo>
                  <a:pt x="323596" y="45720"/>
                </a:lnTo>
                <a:lnTo>
                  <a:pt x="324739" y="40894"/>
                </a:lnTo>
                <a:lnTo>
                  <a:pt x="328549" y="34289"/>
                </a:lnTo>
                <a:lnTo>
                  <a:pt x="332105" y="32638"/>
                </a:lnTo>
                <a:lnTo>
                  <a:pt x="420556" y="32638"/>
                </a:lnTo>
                <a:lnTo>
                  <a:pt x="421223" y="31736"/>
                </a:lnTo>
                <a:lnTo>
                  <a:pt x="425132" y="22939"/>
                </a:lnTo>
                <a:lnTo>
                  <a:pt x="426210" y="18669"/>
                </a:lnTo>
                <a:lnTo>
                  <a:pt x="379095" y="18669"/>
                </a:lnTo>
                <a:lnTo>
                  <a:pt x="375920" y="17652"/>
                </a:lnTo>
                <a:lnTo>
                  <a:pt x="372110" y="15621"/>
                </a:lnTo>
                <a:lnTo>
                  <a:pt x="368300" y="13715"/>
                </a:lnTo>
                <a:lnTo>
                  <a:pt x="364871" y="11811"/>
                </a:lnTo>
                <a:lnTo>
                  <a:pt x="361696" y="9906"/>
                </a:lnTo>
                <a:lnTo>
                  <a:pt x="357632" y="7620"/>
                </a:lnTo>
                <a:lnTo>
                  <a:pt x="353441" y="5587"/>
                </a:lnTo>
                <a:lnTo>
                  <a:pt x="344805" y="2032"/>
                </a:lnTo>
                <a:lnTo>
                  <a:pt x="340106" y="1142"/>
                </a:lnTo>
                <a:close/>
              </a:path>
              <a:path w="471804" h="313690">
                <a:moveTo>
                  <a:pt x="420556" y="32638"/>
                </a:moveTo>
                <a:lnTo>
                  <a:pt x="340106" y="32638"/>
                </a:lnTo>
                <a:lnTo>
                  <a:pt x="343281" y="33654"/>
                </a:lnTo>
                <a:lnTo>
                  <a:pt x="347218" y="35687"/>
                </a:lnTo>
                <a:lnTo>
                  <a:pt x="354584" y="39877"/>
                </a:lnTo>
                <a:lnTo>
                  <a:pt x="357759" y="41783"/>
                </a:lnTo>
                <a:lnTo>
                  <a:pt x="360934" y="43814"/>
                </a:lnTo>
                <a:lnTo>
                  <a:pt x="364871" y="45847"/>
                </a:lnTo>
                <a:lnTo>
                  <a:pt x="369443" y="47878"/>
                </a:lnTo>
                <a:lnTo>
                  <a:pt x="374015" y="50037"/>
                </a:lnTo>
                <a:lnTo>
                  <a:pt x="378841" y="51053"/>
                </a:lnTo>
                <a:lnTo>
                  <a:pt x="383921" y="51053"/>
                </a:lnTo>
                <a:lnTo>
                  <a:pt x="393638" y="50272"/>
                </a:lnTo>
                <a:lnTo>
                  <a:pt x="402224" y="47942"/>
                </a:lnTo>
                <a:lnTo>
                  <a:pt x="409692" y="44088"/>
                </a:lnTo>
                <a:lnTo>
                  <a:pt x="416052" y="38735"/>
                </a:lnTo>
                <a:lnTo>
                  <a:pt x="420556" y="32638"/>
                </a:lnTo>
                <a:close/>
              </a:path>
              <a:path w="471804" h="313690">
                <a:moveTo>
                  <a:pt x="429260" y="0"/>
                </a:moveTo>
                <a:lnTo>
                  <a:pt x="395859" y="0"/>
                </a:lnTo>
                <a:lnTo>
                  <a:pt x="395732" y="5714"/>
                </a:lnTo>
                <a:lnTo>
                  <a:pt x="394462" y="10287"/>
                </a:lnTo>
                <a:lnTo>
                  <a:pt x="392223" y="13715"/>
                </a:lnTo>
                <a:lnTo>
                  <a:pt x="390144" y="17017"/>
                </a:lnTo>
                <a:lnTo>
                  <a:pt x="386588" y="18669"/>
                </a:lnTo>
                <a:lnTo>
                  <a:pt x="426210" y="18669"/>
                </a:lnTo>
                <a:lnTo>
                  <a:pt x="427803" y="12356"/>
                </a:lnTo>
                <a:lnTo>
                  <a:pt x="429260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3996" y="494665"/>
            <a:ext cx="473583" cy="237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24700" y="418337"/>
            <a:ext cx="139700" cy="52069"/>
          </a:xfrm>
          <a:custGeom>
            <a:avLst/>
            <a:gdLst/>
            <a:ahLst/>
            <a:cxnLst/>
            <a:rect l="l" t="t" r="r" b="b"/>
            <a:pathLst>
              <a:path w="139700" h="52070">
                <a:moveTo>
                  <a:pt x="106045" y="0"/>
                </a:moveTo>
                <a:lnTo>
                  <a:pt x="139446" y="0"/>
                </a:lnTo>
                <a:lnTo>
                  <a:pt x="137989" y="12356"/>
                </a:lnTo>
                <a:lnTo>
                  <a:pt x="112410" y="47942"/>
                </a:lnTo>
                <a:lnTo>
                  <a:pt x="94106" y="51053"/>
                </a:lnTo>
                <a:lnTo>
                  <a:pt x="89026" y="51053"/>
                </a:lnTo>
                <a:lnTo>
                  <a:pt x="84200" y="50037"/>
                </a:lnTo>
                <a:lnTo>
                  <a:pt x="79628" y="47878"/>
                </a:lnTo>
                <a:lnTo>
                  <a:pt x="75056" y="45847"/>
                </a:lnTo>
                <a:lnTo>
                  <a:pt x="71120" y="43814"/>
                </a:lnTo>
                <a:lnTo>
                  <a:pt x="67945" y="41783"/>
                </a:lnTo>
                <a:lnTo>
                  <a:pt x="64770" y="39877"/>
                </a:lnTo>
                <a:lnTo>
                  <a:pt x="61214" y="37846"/>
                </a:lnTo>
                <a:lnTo>
                  <a:pt x="57403" y="35687"/>
                </a:lnTo>
                <a:lnTo>
                  <a:pt x="53467" y="33654"/>
                </a:lnTo>
                <a:lnTo>
                  <a:pt x="50292" y="32638"/>
                </a:lnTo>
                <a:lnTo>
                  <a:pt x="47625" y="32638"/>
                </a:lnTo>
                <a:lnTo>
                  <a:pt x="42291" y="32638"/>
                </a:lnTo>
                <a:lnTo>
                  <a:pt x="33400" y="51942"/>
                </a:lnTo>
                <a:lnTo>
                  <a:pt x="0" y="51942"/>
                </a:lnTo>
                <a:lnTo>
                  <a:pt x="13080" y="14986"/>
                </a:lnTo>
                <a:lnTo>
                  <a:pt x="45211" y="1142"/>
                </a:lnTo>
                <a:lnTo>
                  <a:pt x="50292" y="1142"/>
                </a:lnTo>
                <a:lnTo>
                  <a:pt x="54991" y="2032"/>
                </a:lnTo>
                <a:lnTo>
                  <a:pt x="59308" y="3810"/>
                </a:lnTo>
                <a:lnTo>
                  <a:pt x="63626" y="5587"/>
                </a:lnTo>
                <a:lnTo>
                  <a:pt x="67818" y="7620"/>
                </a:lnTo>
                <a:lnTo>
                  <a:pt x="71881" y="9906"/>
                </a:lnTo>
                <a:lnTo>
                  <a:pt x="75056" y="11811"/>
                </a:lnTo>
                <a:lnTo>
                  <a:pt x="78485" y="13715"/>
                </a:lnTo>
                <a:lnTo>
                  <a:pt x="82296" y="15621"/>
                </a:lnTo>
                <a:lnTo>
                  <a:pt x="86105" y="17652"/>
                </a:lnTo>
                <a:lnTo>
                  <a:pt x="89280" y="18669"/>
                </a:lnTo>
                <a:lnTo>
                  <a:pt x="91694" y="18669"/>
                </a:lnTo>
                <a:lnTo>
                  <a:pt x="96774" y="18669"/>
                </a:lnTo>
                <a:lnTo>
                  <a:pt x="100329" y="17017"/>
                </a:lnTo>
                <a:lnTo>
                  <a:pt x="102489" y="13588"/>
                </a:lnTo>
                <a:lnTo>
                  <a:pt x="104648" y="10287"/>
                </a:lnTo>
                <a:lnTo>
                  <a:pt x="105918" y="5714"/>
                </a:lnTo>
                <a:lnTo>
                  <a:pt x="106045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26452" y="406780"/>
            <a:ext cx="675005" cy="330200"/>
          </a:xfrm>
          <a:custGeom>
            <a:avLst/>
            <a:gdLst/>
            <a:ahLst/>
            <a:cxnLst/>
            <a:rect l="l" t="t" r="r" b="b"/>
            <a:pathLst>
              <a:path w="675004" h="330200">
                <a:moveTo>
                  <a:pt x="322961" y="83820"/>
                </a:moveTo>
                <a:lnTo>
                  <a:pt x="275336" y="92090"/>
                </a:lnTo>
                <a:lnTo>
                  <a:pt x="239141" y="116840"/>
                </a:lnTo>
                <a:lnTo>
                  <a:pt x="216344" y="155892"/>
                </a:lnTo>
                <a:lnTo>
                  <a:pt x="208788" y="206756"/>
                </a:lnTo>
                <a:lnTo>
                  <a:pt x="210673" y="233570"/>
                </a:lnTo>
                <a:lnTo>
                  <a:pt x="225825" y="278389"/>
                </a:lnTo>
                <a:lnTo>
                  <a:pt x="255809" y="310993"/>
                </a:lnTo>
                <a:lnTo>
                  <a:pt x="297719" y="327618"/>
                </a:lnTo>
                <a:lnTo>
                  <a:pt x="322961" y="329692"/>
                </a:lnTo>
                <a:lnTo>
                  <a:pt x="348204" y="327642"/>
                </a:lnTo>
                <a:lnTo>
                  <a:pt x="370601" y="321484"/>
                </a:lnTo>
                <a:lnTo>
                  <a:pt x="390165" y="311207"/>
                </a:lnTo>
                <a:lnTo>
                  <a:pt x="406907" y="296799"/>
                </a:lnTo>
                <a:lnTo>
                  <a:pt x="415620" y="285115"/>
                </a:lnTo>
                <a:lnTo>
                  <a:pt x="316356" y="285115"/>
                </a:lnTo>
                <a:lnTo>
                  <a:pt x="309625" y="283718"/>
                </a:lnTo>
                <a:lnTo>
                  <a:pt x="279273" y="256063"/>
                </a:lnTo>
                <a:lnTo>
                  <a:pt x="270156" y="217160"/>
                </a:lnTo>
                <a:lnTo>
                  <a:pt x="269878" y="206629"/>
                </a:lnTo>
                <a:lnTo>
                  <a:pt x="270171" y="196514"/>
                </a:lnTo>
                <a:lnTo>
                  <a:pt x="279685" y="156829"/>
                </a:lnTo>
                <a:lnTo>
                  <a:pt x="309245" y="129667"/>
                </a:lnTo>
                <a:lnTo>
                  <a:pt x="315849" y="128397"/>
                </a:lnTo>
                <a:lnTo>
                  <a:pt x="415586" y="128397"/>
                </a:lnTo>
                <a:lnTo>
                  <a:pt x="406907" y="116713"/>
                </a:lnTo>
                <a:lnTo>
                  <a:pt x="390165" y="102304"/>
                </a:lnTo>
                <a:lnTo>
                  <a:pt x="370601" y="92027"/>
                </a:lnTo>
                <a:lnTo>
                  <a:pt x="348204" y="85869"/>
                </a:lnTo>
                <a:lnTo>
                  <a:pt x="322961" y="83820"/>
                </a:lnTo>
                <a:close/>
              </a:path>
              <a:path w="675004" h="330200">
                <a:moveTo>
                  <a:pt x="415586" y="128397"/>
                </a:moveTo>
                <a:lnTo>
                  <a:pt x="330073" y="128397"/>
                </a:lnTo>
                <a:lnTo>
                  <a:pt x="336676" y="129794"/>
                </a:lnTo>
                <a:lnTo>
                  <a:pt x="349503" y="135382"/>
                </a:lnTo>
                <a:lnTo>
                  <a:pt x="371855" y="170815"/>
                </a:lnTo>
                <a:lnTo>
                  <a:pt x="376297" y="206756"/>
                </a:lnTo>
                <a:lnTo>
                  <a:pt x="376039" y="217227"/>
                </a:lnTo>
                <a:lnTo>
                  <a:pt x="367172" y="255428"/>
                </a:lnTo>
                <a:lnTo>
                  <a:pt x="343407" y="280543"/>
                </a:lnTo>
                <a:lnTo>
                  <a:pt x="336930" y="283591"/>
                </a:lnTo>
                <a:lnTo>
                  <a:pt x="330200" y="285115"/>
                </a:lnTo>
                <a:lnTo>
                  <a:pt x="415620" y="285115"/>
                </a:lnTo>
                <a:lnTo>
                  <a:pt x="420262" y="278890"/>
                </a:lnTo>
                <a:lnTo>
                  <a:pt x="429831" y="257921"/>
                </a:lnTo>
                <a:lnTo>
                  <a:pt x="435590" y="233880"/>
                </a:lnTo>
                <a:lnTo>
                  <a:pt x="437515" y="206756"/>
                </a:lnTo>
                <a:lnTo>
                  <a:pt x="435590" y="179703"/>
                </a:lnTo>
                <a:lnTo>
                  <a:pt x="429831" y="155686"/>
                </a:lnTo>
                <a:lnTo>
                  <a:pt x="420262" y="134693"/>
                </a:lnTo>
                <a:lnTo>
                  <a:pt x="415586" y="128397"/>
                </a:lnTo>
                <a:close/>
              </a:path>
              <a:path w="675004" h="330200">
                <a:moveTo>
                  <a:pt x="545211" y="88773"/>
                </a:moveTo>
                <a:lnTo>
                  <a:pt x="472440" y="88773"/>
                </a:lnTo>
                <a:lnTo>
                  <a:pt x="472440" y="324739"/>
                </a:lnTo>
                <a:lnTo>
                  <a:pt x="526669" y="324739"/>
                </a:lnTo>
                <a:lnTo>
                  <a:pt x="526669" y="160274"/>
                </a:lnTo>
                <a:lnTo>
                  <a:pt x="585060" y="160274"/>
                </a:lnTo>
                <a:lnTo>
                  <a:pt x="545211" y="88773"/>
                </a:lnTo>
                <a:close/>
              </a:path>
              <a:path w="675004" h="330200">
                <a:moveTo>
                  <a:pt x="585060" y="160274"/>
                </a:moveTo>
                <a:lnTo>
                  <a:pt x="526669" y="160274"/>
                </a:lnTo>
                <a:lnTo>
                  <a:pt x="617601" y="324739"/>
                </a:lnTo>
                <a:lnTo>
                  <a:pt x="674751" y="324739"/>
                </a:lnTo>
                <a:lnTo>
                  <a:pt x="674751" y="223901"/>
                </a:lnTo>
                <a:lnTo>
                  <a:pt x="620522" y="223901"/>
                </a:lnTo>
                <a:lnTo>
                  <a:pt x="585060" y="160274"/>
                </a:lnTo>
                <a:close/>
              </a:path>
              <a:path w="675004" h="330200">
                <a:moveTo>
                  <a:pt x="674751" y="88773"/>
                </a:moveTo>
                <a:lnTo>
                  <a:pt x="620522" y="88773"/>
                </a:lnTo>
                <a:lnTo>
                  <a:pt x="620522" y="223901"/>
                </a:lnTo>
                <a:lnTo>
                  <a:pt x="674751" y="223901"/>
                </a:lnTo>
                <a:lnTo>
                  <a:pt x="674751" y="88773"/>
                </a:lnTo>
                <a:close/>
              </a:path>
              <a:path w="675004" h="330200">
                <a:moveTo>
                  <a:pt x="129031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1" y="324739"/>
                </a:lnTo>
                <a:lnTo>
                  <a:pt x="129031" y="133731"/>
                </a:lnTo>
                <a:close/>
              </a:path>
              <a:path w="675004" h="330200">
                <a:moveTo>
                  <a:pt x="198754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4" y="133731"/>
                </a:lnTo>
                <a:lnTo>
                  <a:pt x="198754" y="88773"/>
                </a:lnTo>
                <a:close/>
              </a:path>
              <a:path w="675004" h="330200">
                <a:moveTo>
                  <a:pt x="342138" y="0"/>
                </a:moveTo>
                <a:lnTo>
                  <a:pt x="304038" y="0"/>
                </a:lnTo>
                <a:lnTo>
                  <a:pt x="256286" y="62230"/>
                </a:lnTo>
                <a:lnTo>
                  <a:pt x="296672" y="62230"/>
                </a:lnTo>
                <a:lnTo>
                  <a:pt x="322706" y="28448"/>
                </a:lnTo>
                <a:lnTo>
                  <a:pt x="363967" y="28448"/>
                </a:lnTo>
                <a:lnTo>
                  <a:pt x="342138" y="0"/>
                </a:lnTo>
                <a:close/>
              </a:path>
              <a:path w="675004" h="330200">
                <a:moveTo>
                  <a:pt x="363967" y="28448"/>
                </a:moveTo>
                <a:lnTo>
                  <a:pt x="322706" y="28448"/>
                </a:lnTo>
                <a:lnTo>
                  <a:pt x="348869" y="62230"/>
                </a:lnTo>
                <a:lnTo>
                  <a:pt x="389890" y="62230"/>
                </a:lnTo>
                <a:lnTo>
                  <a:pt x="363967" y="28448"/>
                </a:lnTo>
                <a:close/>
              </a:path>
              <a:path w="675004" h="330200">
                <a:moveTo>
                  <a:pt x="239775" y="0"/>
                </a:moveTo>
                <a:lnTo>
                  <a:pt x="199644" y="0"/>
                </a:lnTo>
                <a:lnTo>
                  <a:pt x="232664" y="42164"/>
                </a:lnTo>
                <a:lnTo>
                  <a:pt x="259461" y="42164"/>
                </a:lnTo>
                <a:lnTo>
                  <a:pt x="239775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327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40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1" y="156718"/>
                </a:lnTo>
                <a:lnTo>
                  <a:pt x="53340" y="156718"/>
                </a:lnTo>
                <a:lnTo>
                  <a:pt x="60325" y="156718"/>
                </a:lnTo>
                <a:lnTo>
                  <a:pt x="67055" y="155194"/>
                </a:lnTo>
                <a:lnTo>
                  <a:pt x="73532" y="152146"/>
                </a:lnTo>
                <a:lnTo>
                  <a:pt x="80137" y="149225"/>
                </a:lnTo>
                <a:lnTo>
                  <a:pt x="102234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1" y="4191"/>
                </a:lnTo>
                <a:lnTo>
                  <a:pt x="66801" y="1397"/>
                </a:lnTo>
                <a:lnTo>
                  <a:pt x="60198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8003" y="494665"/>
            <a:ext cx="204089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6452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4" h="246379">
                <a:moveTo>
                  <a:pt x="114173" y="0"/>
                </a:moveTo>
                <a:lnTo>
                  <a:pt x="161813" y="8207"/>
                </a:lnTo>
                <a:lnTo>
                  <a:pt x="198119" y="32893"/>
                </a:lnTo>
                <a:lnTo>
                  <a:pt x="221043" y="71866"/>
                </a:lnTo>
                <a:lnTo>
                  <a:pt x="228726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5206" y="405891"/>
            <a:ext cx="192024" cy="640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44840" y="495554"/>
            <a:ext cx="562610" cy="303530"/>
          </a:xfrm>
          <a:custGeom>
            <a:avLst/>
            <a:gdLst/>
            <a:ahLst/>
            <a:cxnLst/>
            <a:rect l="l" t="t" r="r" b="b"/>
            <a:pathLst>
              <a:path w="562609" h="303530">
                <a:moveTo>
                  <a:pt x="337438" y="259715"/>
                </a:moveTo>
                <a:lnTo>
                  <a:pt x="280415" y="259715"/>
                </a:lnTo>
                <a:lnTo>
                  <a:pt x="280415" y="303022"/>
                </a:lnTo>
                <a:lnTo>
                  <a:pt x="337438" y="303022"/>
                </a:lnTo>
                <a:lnTo>
                  <a:pt x="337438" y="259715"/>
                </a:lnTo>
                <a:close/>
              </a:path>
              <a:path w="562609" h="303530">
                <a:moveTo>
                  <a:pt x="129031" y="44958"/>
                </a:moveTo>
                <a:lnTo>
                  <a:pt x="69723" y="44958"/>
                </a:lnTo>
                <a:lnTo>
                  <a:pt x="69723" y="235966"/>
                </a:lnTo>
                <a:lnTo>
                  <a:pt x="129031" y="235966"/>
                </a:lnTo>
                <a:lnTo>
                  <a:pt x="129031" y="44958"/>
                </a:lnTo>
                <a:close/>
              </a:path>
              <a:path w="562609" h="303530">
                <a:moveTo>
                  <a:pt x="341502" y="0"/>
                </a:moveTo>
                <a:lnTo>
                  <a:pt x="276859" y="0"/>
                </a:lnTo>
                <a:lnTo>
                  <a:pt x="197230" y="235966"/>
                </a:lnTo>
                <a:lnTo>
                  <a:pt x="256666" y="235966"/>
                </a:lnTo>
                <a:lnTo>
                  <a:pt x="271399" y="187833"/>
                </a:lnTo>
                <a:lnTo>
                  <a:pt x="404990" y="187833"/>
                </a:lnTo>
                <a:lnTo>
                  <a:pt x="390524" y="145034"/>
                </a:lnTo>
                <a:lnTo>
                  <a:pt x="284352" y="145034"/>
                </a:lnTo>
                <a:lnTo>
                  <a:pt x="308482" y="67183"/>
                </a:lnTo>
                <a:lnTo>
                  <a:pt x="364210" y="67183"/>
                </a:lnTo>
                <a:lnTo>
                  <a:pt x="341502" y="0"/>
                </a:lnTo>
                <a:close/>
              </a:path>
              <a:path w="562609" h="303530">
                <a:moveTo>
                  <a:pt x="404990" y="187833"/>
                </a:moveTo>
                <a:lnTo>
                  <a:pt x="345566" y="187833"/>
                </a:lnTo>
                <a:lnTo>
                  <a:pt x="360299" y="235966"/>
                </a:lnTo>
                <a:lnTo>
                  <a:pt x="421258" y="235966"/>
                </a:lnTo>
                <a:lnTo>
                  <a:pt x="404990" y="187833"/>
                </a:lnTo>
                <a:close/>
              </a:path>
              <a:path w="562609" h="303530">
                <a:moveTo>
                  <a:pt x="364210" y="67183"/>
                </a:moveTo>
                <a:lnTo>
                  <a:pt x="308482" y="67183"/>
                </a:lnTo>
                <a:lnTo>
                  <a:pt x="332485" y="145034"/>
                </a:lnTo>
                <a:lnTo>
                  <a:pt x="390524" y="145034"/>
                </a:lnTo>
                <a:lnTo>
                  <a:pt x="364210" y="67183"/>
                </a:lnTo>
                <a:close/>
              </a:path>
              <a:path w="562609" h="303530">
                <a:moveTo>
                  <a:pt x="198754" y="0"/>
                </a:moveTo>
                <a:lnTo>
                  <a:pt x="0" y="0"/>
                </a:lnTo>
                <a:lnTo>
                  <a:pt x="0" y="44958"/>
                </a:lnTo>
                <a:lnTo>
                  <a:pt x="198754" y="44958"/>
                </a:lnTo>
                <a:lnTo>
                  <a:pt x="198754" y="0"/>
                </a:lnTo>
                <a:close/>
              </a:path>
              <a:path w="562609" h="303530">
                <a:moveTo>
                  <a:pt x="562609" y="194818"/>
                </a:moveTo>
                <a:lnTo>
                  <a:pt x="435482" y="194818"/>
                </a:lnTo>
                <a:lnTo>
                  <a:pt x="435482" y="235966"/>
                </a:lnTo>
                <a:lnTo>
                  <a:pt x="562609" y="235966"/>
                </a:lnTo>
                <a:lnTo>
                  <a:pt x="562609" y="194818"/>
                </a:lnTo>
                <a:close/>
              </a:path>
              <a:path w="562609" h="303530">
                <a:moveTo>
                  <a:pt x="528701" y="41148"/>
                </a:moveTo>
                <a:lnTo>
                  <a:pt x="469391" y="41148"/>
                </a:lnTo>
                <a:lnTo>
                  <a:pt x="469391" y="194818"/>
                </a:lnTo>
                <a:lnTo>
                  <a:pt x="528701" y="194818"/>
                </a:lnTo>
                <a:lnTo>
                  <a:pt x="528701" y="41148"/>
                </a:lnTo>
                <a:close/>
              </a:path>
              <a:path w="562609" h="303530">
                <a:moveTo>
                  <a:pt x="562609" y="0"/>
                </a:moveTo>
                <a:lnTo>
                  <a:pt x="435482" y="0"/>
                </a:lnTo>
                <a:lnTo>
                  <a:pt x="435482" y="41148"/>
                </a:lnTo>
                <a:lnTo>
                  <a:pt x="562609" y="41148"/>
                </a:lnTo>
                <a:lnTo>
                  <a:pt x="562609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25256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29193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59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80322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2070" y="495554"/>
            <a:ext cx="224154" cy="236220"/>
          </a:xfrm>
          <a:custGeom>
            <a:avLst/>
            <a:gdLst/>
            <a:ahLst/>
            <a:cxnLst/>
            <a:rect l="l" t="t" r="r" b="b"/>
            <a:pathLst>
              <a:path w="224154" h="236220">
                <a:moveTo>
                  <a:pt x="79628" y="0"/>
                </a:moveTo>
                <a:lnTo>
                  <a:pt x="144272" y="0"/>
                </a:lnTo>
                <a:lnTo>
                  <a:pt x="224027" y="235966"/>
                </a:lnTo>
                <a:lnTo>
                  <a:pt x="163068" y="235966"/>
                </a:lnTo>
                <a:lnTo>
                  <a:pt x="148335" y="187833"/>
                </a:lnTo>
                <a:lnTo>
                  <a:pt x="74168" y="187833"/>
                </a:lnTo>
                <a:lnTo>
                  <a:pt x="59435" y="235966"/>
                </a:lnTo>
                <a:lnTo>
                  <a:pt x="0" y="235966"/>
                </a:lnTo>
                <a:lnTo>
                  <a:pt x="7962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44840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52927" y="204215"/>
            <a:ext cx="723900" cy="612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4867" y="309372"/>
            <a:ext cx="905256" cy="5074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65803" y="309372"/>
            <a:ext cx="1185672" cy="507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8679" y="309372"/>
            <a:ext cx="1042415" cy="507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8008" y="204215"/>
            <a:ext cx="1679447" cy="6126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35495" y="309372"/>
            <a:ext cx="867155" cy="507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29856" y="309372"/>
            <a:ext cx="1091183" cy="5074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8243" y="309372"/>
            <a:ext cx="970788" cy="5074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7340" y="1150365"/>
            <a:ext cx="80403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Nếu </a:t>
            </a:r>
            <a:r>
              <a:rPr sz="3200" spc="-515" dirty="0">
                <a:latin typeface="Arial"/>
                <a:cs typeface="Arial"/>
              </a:rPr>
              <a:t>CSDL </a:t>
            </a:r>
            <a:r>
              <a:rPr sz="3200" spc="-200" dirty="0">
                <a:latin typeface="Arial"/>
                <a:cs typeface="Arial"/>
              </a:rPr>
              <a:t>của </a:t>
            </a:r>
            <a:r>
              <a:rPr sz="3200" spc="-150" dirty="0">
                <a:latin typeface="Arial"/>
                <a:cs typeface="Arial"/>
              </a:rPr>
              <a:t>bạn </a:t>
            </a:r>
            <a:r>
              <a:rPr sz="3200" spc="-135" dirty="0">
                <a:latin typeface="Arial"/>
                <a:cs typeface="Arial"/>
              </a:rPr>
              <a:t>đã </a:t>
            </a:r>
            <a:r>
              <a:rPr sz="3200" spc="-170" dirty="0">
                <a:latin typeface="Arial"/>
                <a:cs typeface="Arial"/>
              </a:rPr>
              <a:t>có, </a:t>
            </a:r>
            <a:r>
              <a:rPr sz="3200" spc="-25" dirty="0">
                <a:latin typeface="Arial"/>
                <a:cs typeface="Arial"/>
              </a:rPr>
              <a:t>thì </a:t>
            </a:r>
            <a:r>
              <a:rPr sz="3200" spc="-150" dirty="0">
                <a:latin typeface="Arial"/>
                <a:cs typeface="Arial"/>
              </a:rPr>
              <a:t>bạn </a:t>
            </a:r>
            <a:r>
              <a:rPr sz="3200" spc="-180" dirty="0">
                <a:latin typeface="Arial"/>
                <a:cs typeface="Arial"/>
              </a:rPr>
              <a:t>vẫn </a:t>
            </a:r>
            <a:r>
              <a:rPr sz="3200" spc="-95" dirty="0">
                <a:latin typeface="Arial"/>
                <a:cs typeface="Arial"/>
              </a:rPr>
              <a:t>thực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hiện  </a:t>
            </a:r>
            <a:r>
              <a:rPr sz="3200" spc="-254" dirty="0">
                <a:latin typeface="Arial"/>
                <a:cs typeface="Arial"/>
              </a:rPr>
              <a:t>các </a:t>
            </a:r>
            <a:r>
              <a:rPr sz="3200" spc="-204" dirty="0">
                <a:latin typeface="Arial"/>
                <a:cs typeface="Arial"/>
              </a:rPr>
              <a:t>bước </a:t>
            </a:r>
            <a:r>
              <a:rPr sz="3200" spc="-140" dirty="0">
                <a:latin typeface="Arial"/>
                <a:cs typeface="Arial"/>
              </a:rPr>
              <a:t>như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cũ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5800" y="2189479"/>
            <a:ext cx="6070346" cy="157158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Định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nghĩa Entity Class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Định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nghĩa DbContext  Class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Khai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báo Connection  String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79730" y="3874757"/>
            <a:ext cx="85344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Ngoại </a:t>
            </a:r>
            <a:r>
              <a:rPr sz="3200" spc="5" dirty="0">
                <a:latin typeface="Arial"/>
                <a:cs typeface="Arial"/>
              </a:rPr>
              <a:t>trừ </a:t>
            </a:r>
            <a:r>
              <a:rPr sz="3200" spc="-120" dirty="0">
                <a:latin typeface="Arial"/>
                <a:cs typeface="Arial"/>
              </a:rPr>
              <a:t>khai </a:t>
            </a:r>
            <a:r>
              <a:rPr sz="3200" spc="-150" dirty="0">
                <a:latin typeface="Arial"/>
                <a:cs typeface="Arial"/>
              </a:rPr>
              <a:t>báo </a:t>
            </a:r>
            <a:r>
              <a:rPr sz="3200" spc="-120" dirty="0">
                <a:latin typeface="Arial"/>
                <a:cs typeface="Arial"/>
              </a:rPr>
              <a:t>khởi đầu </a:t>
            </a:r>
            <a:r>
              <a:rPr sz="3200" spc="-165" dirty="0">
                <a:latin typeface="Arial"/>
                <a:cs typeface="Arial"/>
              </a:rPr>
              <a:t>giá </a:t>
            </a:r>
            <a:r>
              <a:rPr sz="3200" spc="85" dirty="0">
                <a:latin typeface="Arial"/>
                <a:cs typeface="Arial"/>
              </a:rPr>
              <a:t>trị </a:t>
            </a:r>
            <a:r>
              <a:rPr sz="3200" spc="-145" dirty="0">
                <a:latin typeface="Arial"/>
                <a:cs typeface="Arial"/>
              </a:rPr>
              <a:t>cho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254" dirty="0">
                <a:latin typeface="Arial"/>
                <a:cs typeface="Arial"/>
              </a:rPr>
              <a:t>các </a:t>
            </a:r>
            <a:r>
              <a:rPr sz="3200" spc="-185" dirty="0">
                <a:latin typeface="Arial"/>
                <a:cs typeface="Arial"/>
              </a:rPr>
              <a:t>bảng  </a:t>
            </a:r>
            <a:r>
              <a:rPr sz="3200" spc="-60" dirty="0">
                <a:latin typeface="Arial"/>
                <a:cs typeface="Arial"/>
              </a:rPr>
              <a:t>trong </a:t>
            </a:r>
            <a:r>
              <a:rPr sz="3200" spc="-515" dirty="0">
                <a:latin typeface="Arial"/>
                <a:cs typeface="Arial"/>
              </a:rPr>
              <a:t>CSDL </a:t>
            </a:r>
            <a:r>
              <a:rPr sz="3200" spc="-30" dirty="0">
                <a:latin typeface="Arial"/>
                <a:cs typeface="Arial"/>
              </a:rPr>
              <a:t>tại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Global.asax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0727" y="4681728"/>
            <a:ext cx="6836664" cy="1726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800" y="4876787"/>
            <a:ext cx="6248400" cy="11390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1600" y="5715000"/>
            <a:ext cx="5562600" cy="304800"/>
          </a:xfrm>
          <a:custGeom>
            <a:avLst/>
            <a:gdLst/>
            <a:ahLst/>
            <a:cxnLst/>
            <a:rect l="l" t="t" r="r" b="b"/>
            <a:pathLst>
              <a:path w="5562600" h="304800">
                <a:moveTo>
                  <a:pt x="0" y="50800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5511800" y="0"/>
                </a:lnTo>
                <a:lnTo>
                  <a:pt x="5531578" y="3992"/>
                </a:lnTo>
                <a:lnTo>
                  <a:pt x="5547725" y="14879"/>
                </a:lnTo>
                <a:lnTo>
                  <a:pt x="5558609" y="31027"/>
                </a:lnTo>
                <a:lnTo>
                  <a:pt x="5562600" y="50800"/>
                </a:lnTo>
                <a:lnTo>
                  <a:pt x="5562600" y="254000"/>
                </a:lnTo>
                <a:lnTo>
                  <a:pt x="5558609" y="273772"/>
                </a:lnTo>
                <a:lnTo>
                  <a:pt x="5547725" y="289920"/>
                </a:lnTo>
                <a:lnTo>
                  <a:pt x="5531578" y="300807"/>
                </a:lnTo>
                <a:lnTo>
                  <a:pt x="55118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15000" y="6011303"/>
            <a:ext cx="2743200" cy="618490"/>
          </a:xfrm>
          <a:custGeom>
            <a:avLst/>
            <a:gdLst/>
            <a:ahLst/>
            <a:cxnLst/>
            <a:rect l="l" t="t" r="r" b="b"/>
            <a:pathLst>
              <a:path w="2743200" h="618490">
                <a:moveTo>
                  <a:pt x="2743200" y="160896"/>
                </a:moveTo>
                <a:lnTo>
                  <a:pt x="0" y="160896"/>
                </a:lnTo>
                <a:lnTo>
                  <a:pt x="0" y="618096"/>
                </a:lnTo>
                <a:lnTo>
                  <a:pt x="2743200" y="618096"/>
                </a:lnTo>
                <a:lnTo>
                  <a:pt x="2743200" y="160896"/>
                </a:lnTo>
                <a:close/>
              </a:path>
              <a:path w="2743200" h="618490">
                <a:moveTo>
                  <a:pt x="293624" y="0"/>
                </a:moveTo>
                <a:lnTo>
                  <a:pt x="457200" y="160896"/>
                </a:lnTo>
                <a:lnTo>
                  <a:pt x="1143000" y="160896"/>
                </a:lnTo>
                <a:lnTo>
                  <a:pt x="29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5000" y="6011303"/>
            <a:ext cx="2743200" cy="618490"/>
          </a:xfrm>
          <a:custGeom>
            <a:avLst/>
            <a:gdLst/>
            <a:ahLst/>
            <a:cxnLst/>
            <a:rect l="l" t="t" r="r" b="b"/>
            <a:pathLst>
              <a:path w="2743200" h="618490">
                <a:moveTo>
                  <a:pt x="0" y="160896"/>
                </a:moveTo>
                <a:lnTo>
                  <a:pt x="457200" y="160896"/>
                </a:lnTo>
                <a:lnTo>
                  <a:pt x="293624" y="0"/>
                </a:lnTo>
                <a:lnTo>
                  <a:pt x="1143000" y="160896"/>
                </a:lnTo>
                <a:lnTo>
                  <a:pt x="2743200" y="160896"/>
                </a:lnTo>
                <a:lnTo>
                  <a:pt x="2743200" y="237096"/>
                </a:lnTo>
                <a:lnTo>
                  <a:pt x="2743200" y="351396"/>
                </a:lnTo>
                <a:lnTo>
                  <a:pt x="2743200" y="618096"/>
                </a:lnTo>
                <a:lnTo>
                  <a:pt x="1143000" y="618096"/>
                </a:lnTo>
                <a:lnTo>
                  <a:pt x="457200" y="618096"/>
                </a:lnTo>
                <a:lnTo>
                  <a:pt x="0" y="618096"/>
                </a:lnTo>
                <a:lnTo>
                  <a:pt x="0" y="351396"/>
                </a:lnTo>
                <a:lnTo>
                  <a:pt x="0" y="237096"/>
                </a:lnTo>
                <a:lnTo>
                  <a:pt x="0" y="160896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98540" y="6236919"/>
            <a:ext cx="197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Bỏ </a:t>
            </a:r>
            <a:r>
              <a:rPr sz="1800" spc="-85" dirty="0">
                <a:latin typeface="Arial"/>
                <a:cs typeface="Arial"/>
              </a:rPr>
              <a:t>dòng </a:t>
            </a:r>
            <a:r>
              <a:rPr sz="1800" spc="-105" dirty="0">
                <a:latin typeface="Arial"/>
                <a:cs typeface="Arial"/>
              </a:rPr>
              <a:t>mã </a:t>
            </a:r>
            <a:r>
              <a:rPr sz="1800" spc="-55" dirty="0">
                <a:latin typeface="Arial"/>
                <a:cs typeface="Arial"/>
              </a:rPr>
              <a:t>lệnh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này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36032" y="1752600"/>
            <a:ext cx="1278890" cy="1117600"/>
          </a:xfrm>
          <a:custGeom>
            <a:avLst/>
            <a:gdLst/>
            <a:ahLst/>
            <a:cxnLst/>
            <a:rect l="l" t="t" r="r" b="b"/>
            <a:pathLst>
              <a:path w="1278890" h="1117600">
                <a:moveTo>
                  <a:pt x="719708" y="0"/>
                </a:moveTo>
                <a:lnTo>
                  <a:pt x="719708" y="167639"/>
                </a:lnTo>
                <a:lnTo>
                  <a:pt x="0" y="167639"/>
                </a:lnTo>
                <a:lnTo>
                  <a:pt x="0" y="949960"/>
                </a:lnTo>
                <a:lnTo>
                  <a:pt x="719708" y="949960"/>
                </a:lnTo>
                <a:lnTo>
                  <a:pt x="719708" y="1117600"/>
                </a:lnTo>
                <a:lnTo>
                  <a:pt x="1278509" y="558800"/>
                </a:lnTo>
                <a:lnTo>
                  <a:pt x="719708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36032" y="1752600"/>
            <a:ext cx="1278890" cy="1117600"/>
          </a:xfrm>
          <a:custGeom>
            <a:avLst/>
            <a:gdLst/>
            <a:ahLst/>
            <a:cxnLst/>
            <a:rect l="l" t="t" r="r" b="b"/>
            <a:pathLst>
              <a:path w="1278890" h="1117600">
                <a:moveTo>
                  <a:pt x="0" y="167639"/>
                </a:moveTo>
                <a:lnTo>
                  <a:pt x="719708" y="167639"/>
                </a:lnTo>
                <a:lnTo>
                  <a:pt x="719708" y="0"/>
                </a:lnTo>
                <a:lnTo>
                  <a:pt x="1278509" y="558800"/>
                </a:lnTo>
                <a:lnTo>
                  <a:pt x="719708" y="1117600"/>
                </a:lnTo>
                <a:lnTo>
                  <a:pt x="719708" y="949960"/>
                </a:lnTo>
                <a:lnTo>
                  <a:pt x="0" y="949960"/>
                </a:lnTo>
                <a:lnTo>
                  <a:pt x="0" y="167639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16372" y="1991741"/>
            <a:ext cx="639445" cy="639445"/>
          </a:xfrm>
          <a:custGeom>
            <a:avLst/>
            <a:gdLst/>
            <a:ahLst/>
            <a:cxnLst/>
            <a:rect l="l" t="t" r="r" b="b"/>
            <a:pathLst>
              <a:path w="639445" h="639444">
                <a:moveTo>
                  <a:pt x="319659" y="0"/>
                </a:moveTo>
                <a:lnTo>
                  <a:pt x="272425" y="3466"/>
                </a:lnTo>
                <a:lnTo>
                  <a:pt x="227341" y="13535"/>
                </a:lnTo>
                <a:lnTo>
                  <a:pt x="184904" y="29711"/>
                </a:lnTo>
                <a:lnTo>
                  <a:pt x="145606" y="51502"/>
                </a:lnTo>
                <a:lnTo>
                  <a:pt x="109944" y="78411"/>
                </a:lnTo>
                <a:lnTo>
                  <a:pt x="78411" y="109944"/>
                </a:lnTo>
                <a:lnTo>
                  <a:pt x="51502" y="145606"/>
                </a:lnTo>
                <a:lnTo>
                  <a:pt x="29711" y="184904"/>
                </a:lnTo>
                <a:lnTo>
                  <a:pt x="13535" y="227341"/>
                </a:lnTo>
                <a:lnTo>
                  <a:pt x="3466" y="272425"/>
                </a:lnTo>
                <a:lnTo>
                  <a:pt x="0" y="319659"/>
                </a:lnTo>
                <a:lnTo>
                  <a:pt x="3466" y="366892"/>
                </a:lnTo>
                <a:lnTo>
                  <a:pt x="13535" y="411976"/>
                </a:lnTo>
                <a:lnTo>
                  <a:pt x="29711" y="454413"/>
                </a:lnTo>
                <a:lnTo>
                  <a:pt x="51502" y="493711"/>
                </a:lnTo>
                <a:lnTo>
                  <a:pt x="78411" y="529373"/>
                </a:lnTo>
                <a:lnTo>
                  <a:pt x="109944" y="560906"/>
                </a:lnTo>
                <a:lnTo>
                  <a:pt x="145606" y="587815"/>
                </a:lnTo>
                <a:lnTo>
                  <a:pt x="184904" y="609606"/>
                </a:lnTo>
                <a:lnTo>
                  <a:pt x="227341" y="625782"/>
                </a:lnTo>
                <a:lnTo>
                  <a:pt x="272425" y="635851"/>
                </a:lnTo>
                <a:lnTo>
                  <a:pt x="319659" y="639318"/>
                </a:lnTo>
                <a:lnTo>
                  <a:pt x="366892" y="635851"/>
                </a:lnTo>
                <a:lnTo>
                  <a:pt x="411976" y="625782"/>
                </a:lnTo>
                <a:lnTo>
                  <a:pt x="454413" y="609606"/>
                </a:lnTo>
                <a:lnTo>
                  <a:pt x="493711" y="587815"/>
                </a:lnTo>
                <a:lnTo>
                  <a:pt x="529373" y="560906"/>
                </a:lnTo>
                <a:lnTo>
                  <a:pt x="560906" y="529373"/>
                </a:lnTo>
                <a:lnTo>
                  <a:pt x="587815" y="493711"/>
                </a:lnTo>
                <a:lnTo>
                  <a:pt x="609606" y="454413"/>
                </a:lnTo>
                <a:lnTo>
                  <a:pt x="625782" y="411976"/>
                </a:lnTo>
                <a:lnTo>
                  <a:pt x="635851" y="366892"/>
                </a:lnTo>
                <a:lnTo>
                  <a:pt x="639317" y="319659"/>
                </a:lnTo>
                <a:lnTo>
                  <a:pt x="635851" y="272425"/>
                </a:lnTo>
                <a:lnTo>
                  <a:pt x="625782" y="227341"/>
                </a:lnTo>
                <a:lnTo>
                  <a:pt x="609606" y="184904"/>
                </a:lnTo>
                <a:lnTo>
                  <a:pt x="587815" y="145606"/>
                </a:lnTo>
                <a:lnTo>
                  <a:pt x="560906" y="109944"/>
                </a:lnTo>
                <a:lnTo>
                  <a:pt x="529373" y="78411"/>
                </a:lnTo>
                <a:lnTo>
                  <a:pt x="493711" y="51502"/>
                </a:lnTo>
                <a:lnTo>
                  <a:pt x="454413" y="29711"/>
                </a:lnTo>
                <a:lnTo>
                  <a:pt x="411976" y="13535"/>
                </a:lnTo>
                <a:lnTo>
                  <a:pt x="366892" y="3466"/>
                </a:lnTo>
                <a:lnTo>
                  <a:pt x="3196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16372" y="1991741"/>
            <a:ext cx="639445" cy="639445"/>
          </a:xfrm>
          <a:custGeom>
            <a:avLst/>
            <a:gdLst/>
            <a:ahLst/>
            <a:cxnLst/>
            <a:rect l="l" t="t" r="r" b="b"/>
            <a:pathLst>
              <a:path w="639445" h="639444">
                <a:moveTo>
                  <a:pt x="0" y="319659"/>
                </a:moveTo>
                <a:lnTo>
                  <a:pt x="3466" y="272425"/>
                </a:lnTo>
                <a:lnTo>
                  <a:pt x="13535" y="227341"/>
                </a:lnTo>
                <a:lnTo>
                  <a:pt x="29711" y="184904"/>
                </a:lnTo>
                <a:lnTo>
                  <a:pt x="51502" y="145606"/>
                </a:lnTo>
                <a:lnTo>
                  <a:pt x="78411" y="109944"/>
                </a:lnTo>
                <a:lnTo>
                  <a:pt x="109944" y="78411"/>
                </a:lnTo>
                <a:lnTo>
                  <a:pt x="145606" y="51502"/>
                </a:lnTo>
                <a:lnTo>
                  <a:pt x="184904" y="29711"/>
                </a:lnTo>
                <a:lnTo>
                  <a:pt x="227341" y="13535"/>
                </a:lnTo>
                <a:lnTo>
                  <a:pt x="272425" y="3466"/>
                </a:lnTo>
                <a:lnTo>
                  <a:pt x="319659" y="0"/>
                </a:lnTo>
                <a:lnTo>
                  <a:pt x="366892" y="3466"/>
                </a:lnTo>
                <a:lnTo>
                  <a:pt x="411976" y="13535"/>
                </a:lnTo>
                <a:lnTo>
                  <a:pt x="454413" y="29711"/>
                </a:lnTo>
                <a:lnTo>
                  <a:pt x="493711" y="51502"/>
                </a:lnTo>
                <a:lnTo>
                  <a:pt x="529373" y="78411"/>
                </a:lnTo>
                <a:lnTo>
                  <a:pt x="560906" y="109944"/>
                </a:lnTo>
                <a:lnTo>
                  <a:pt x="587815" y="145606"/>
                </a:lnTo>
                <a:lnTo>
                  <a:pt x="609606" y="184904"/>
                </a:lnTo>
                <a:lnTo>
                  <a:pt x="625782" y="227341"/>
                </a:lnTo>
                <a:lnTo>
                  <a:pt x="635851" y="272425"/>
                </a:lnTo>
                <a:lnTo>
                  <a:pt x="639317" y="319659"/>
                </a:lnTo>
                <a:lnTo>
                  <a:pt x="635851" y="366892"/>
                </a:lnTo>
                <a:lnTo>
                  <a:pt x="625782" y="411976"/>
                </a:lnTo>
                <a:lnTo>
                  <a:pt x="609606" y="454413"/>
                </a:lnTo>
                <a:lnTo>
                  <a:pt x="587815" y="493711"/>
                </a:lnTo>
                <a:lnTo>
                  <a:pt x="560906" y="529373"/>
                </a:lnTo>
                <a:lnTo>
                  <a:pt x="529373" y="560906"/>
                </a:lnTo>
                <a:lnTo>
                  <a:pt x="493711" y="587815"/>
                </a:lnTo>
                <a:lnTo>
                  <a:pt x="454413" y="609606"/>
                </a:lnTo>
                <a:lnTo>
                  <a:pt x="411976" y="625782"/>
                </a:lnTo>
                <a:lnTo>
                  <a:pt x="366892" y="635851"/>
                </a:lnTo>
                <a:lnTo>
                  <a:pt x="319659" y="639318"/>
                </a:lnTo>
                <a:lnTo>
                  <a:pt x="272425" y="635851"/>
                </a:lnTo>
                <a:lnTo>
                  <a:pt x="227341" y="625782"/>
                </a:lnTo>
                <a:lnTo>
                  <a:pt x="184904" y="609606"/>
                </a:lnTo>
                <a:lnTo>
                  <a:pt x="145606" y="587815"/>
                </a:lnTo>
                <a:lnTo>
                  <a:pt x="109944" y="560906"/>
                </a:lnTo>
                <a:lnTo>
                  <a:pt x="78411" y="529373"/>
                </a:lnTo>
                <a:lnTo>
                  <a:pt x="51502" y="493711"/>
                </a:lnTo>
                <a:lnTo>
                  <a:pt x="29711" y="454413"/>
                </a:lnTo>
                <a:lnTo>
                  <a:pt x="13535" y="411976"/>
                </a:lnTo>
                <a:lnTo>
                  <a:pt x="3466" y="366892"/>
                </a:lnTo>
                <a:lnTo>
                  <a:pt x="0" y="31965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40118" y="1752600"/>
            <a:ext cx="1278890" cy="1117600"/>
          </a:xfrm>
          <a:custGeom>
            <a:avLst/>
            <a:gdLst/>
            <a:ahLst/>
            <a:cxnLst/>
            <a:rect l="l" t="t" r="r" b="b"/>
            <a:pathLst>
              <a:path w="1278890" h="1117600">
                <a:moveTo>
                  <a:pt x="719708" y="0"/>
                </a:moveTo>
                <a:lnTo>
                  <a:pt x="719708" y="167639"/>
                </a:lnTo>
                <a:lnTo>
                  <a:pt x="0" y="167639"/>
                </a:lnTo>
                <a:lnTo>
                  <a:pt x="0" y="949960"/>
                </a:lnTo>
                <a:lnTo>
                  <a:pt x="719708" y="949960"/>
                </a:lnTo>
                <a:lnTo>
                  <a:pt x="719708" y="1117600"/>
                </a:lnTo>
                <a:lnTo>
                  <a:pt x="1278508" y="558800"/>
                </a:lnTo>
                <a:lnTo>
                  <a:pt x="719708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40118" y="1752600"/>
            <a:ext cx="1278890" cy="1117600"/>
          </a:xfrm>
          <a:custGeom>
            <a:avLst/>
            <a:gdLst/>
            <a:ahLst/>
            <a:cxnLst/>
            <a:rect l="l" t="t" r="r" b="b"/>
            <a:pathLst>
              <a:path w="1278890" h="1117600">
                <a:moveTo>
                  <a:pt x="0" y="167639"/>
                </a:moveTo>
                <a:lnTo>
                  <a:pt x="719708" y="167639"/>
                </a:lnTo>
                <a:lnTo>
                  <a:pt x="719708" y="0"/>
                </a:lnTo>
                <a:lnTo>
                  <a:pt x="1278508" y="558800"/>
                </a:lnTo>
                <a:lnTo>
                  <a:pt x="719708" y="1117600"/>
                </a:lnTo>
                <a:lnTo>
                  <a:pt x="719708" y="949960"/>
                </a:lnTo>
                <a:lnTo>
                  <a:pt x="0" y="949960"/>
                </a:lnTo>
                <a:lnTo>
                  <a:pt x="0" y="167639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674233" y="2189479"/>
            <a:ext cx="2177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5945" algn="l"/>
              </a:tabLst>
            </a:pPr>
            <a:r>
              <a:rPr sz="1200" spc="-130" dirty="0">
                <a:latin typeface="Arial"/>
                <a:cs typeface="Arial"/>
              </a:rPr>
              <a:t>D</a:t>
            </a:r>
            <a:r>
              <a:rPr sz="1200" spc="-110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t</a:t>
            </a:r>
            <a:r>
              <a:rPr sz="1200" spc="-65" dirty="0">
                <a:latin typeface="Arial"/>
                <a:cs typeface="Arial"/>
              </a:rPr>
              <a:t>a</a:t>
            </a:r>
            <a:r>
              <a:rPr sz="1200" spc="-60" dirty="0">
                <a:latin typeface="Arial"/>
                <a:cs typeface="Arial"/>
              </a:rPr>
              <a:t>b</a:t>
            </a:r>
            <a:r>
              <a:rPr sz="1200" spc="-100" dirty="0">
                <a:latin typeface="Arial"/>
                <a:cs typeface="Arial"/>
              </a:rPr>
              <a:t>ase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10" dirty="0">
                <a:latin typeface="Arial"/>
                <a:cs typeface="Arial"/>
              </a:rPr>
              <a:t>Co</a:t>
            </a:r>
            <a:r>
              <a:rPr sz="1200" spc="-95" dirty="0">
                <a:latin typeface="Arial"/>
                <a:cs typeface="Arial"/>
              </a:rPr>
              <a:t>d</a:t>
            </a:r>
            <a:r>
              <a:rPr sz="1200" spc="-7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20458" y="1991741"/>
            <a:ext cx="639445" cy="639445"/>
          </a:xfrm>
          <a:custGeom>
            <a:avLst/>
            <a:gdLst/>
            <a:ahLst/>
            <a:cxnLst/>
            <a:rect l="l" t="t" r="r" b="b"/>
            <a:pathLst>
              <a:path w="639445" h="639444">
                <a:moveTo>
                  <a:pt x="319659" y="0"/>
                </a:moveTo>
                <a:lnTo>
                  <a:pt x="272425" y="3466"/>
                </a:lnTo>
                <a:lnTo>
                  <a:pt x="227341" y="13535"/>
                </a:lnTo>
                <a:lnTo>
                  <a:pt x="184904" y="29711"/>
                </a:lnTo>
                <a:lnTo>
                  <a:pt x="145606" y="51502"/>
                </a:lnTo>
                <a:lnTo>
                  <a:pt x="109944" y="78411"/>
                </a:lnTo>
                <a:lnTo>
                  <a:pt x="78411" y="109944"/>
                </a:lnTo>
                <a:lnTo>
                  <a:pt x="51502" y="145606"/>
                </a:lnTo>
                <a:lnTo>
                  <a:pt x="29711" y="184904"/>
                </a:lnTo>
                <a:lnTo>
                  <a:pt x="13535" y="227341"/>
                </a:lnTo>
                <a:lnTo>
                  <a:pt x="3466" y="272425"/>
                </a:lnTo>
                <a:lnTo>
                  <a:pt x="0" y="319659"/>
                </a:lnTo>
                <a:lnTo>
                  <a:pt x="3466" y="366892"/>
                </a:lnTo>
                <a:lnTo>
                  <a:pt x="13535" y="411976"/>
                </a:lnTo>
                <a:lnTo>
                  <a:pt x="29711" y="454413"/>
                </a:lnTo>
                <a:lnTo>
                  <a:pt x="51502" y="493711"/>
                </a:lnTo>
                <a:lnTo>
                  <a:pt x="78411" y="529373"/>
                </a:lnTo>
                <a:lnTo>
                  <a:pt x="109944" y="560906"/>
                </a:lnTo>
                <a:lnTo>
                  <a:pt x="145606" y="587815"/>
                </a:lnTo>
                <a:lnTo>
                  <a:pt x="184904" y="609606"/>
                </a:lnTo>
                <a:lnTo>
                  <a:pt x="227341" y="625782"/>
                </a:lnTo>
                <a:lnTo>
                  <a:pt x="272425" y="635851"/>
                </a:lnTo>
                <a:lnTo>
                  <a:pt x="319659" y="639318"/>
                </a:lnTo>
                <a:lnTo>
                  <a:pt x="366892" y="635851"/>
                </a:lnTo>
                <a:lnTo>
                  <a:pt x="411976" y="625782"/>
                </a:lnTo>
                <a:lnTo>
                  <a:pt x="454413" y="609606"/>
                </a:lnTo>
                <a:lnTo>
                  <a:pt x="493711" y="587815"/>
                </a:lnTo>
                <a:lnTo>
                  <a:pt x="529373" y="560906"/>
                </a:lnTo>
                <a:lnTo>
                  <a:pt x="560906" y="529373"/>
                </a:lnTo>
                <a:lnTo>
                  <a:pt x="587815" y="493711"/>
                </a:lnTo>
                <a:lnTo>
                  <a:pt x="609606" y="454413"/>
                </a:lnTo>
                <a:lnTo>
                  <a:pt x="625782" y="411976"/>
                </a:lnTo>
                <a:lnTo>
                  <a:pt x="635851" y="366892"/>
                </a:lnTo>
                <a:lnTo>
                  <a:pt x="639318" y="319659"/>
                </a:lnTo>
                <a:lnTo>
                  <a:pt x="635851" y="272425"/>
                </a:lnTo>
                <a:lnTo>
                  <a:pt x="625782" y="227341"/>
                </a:lnTo>
                <a:lnTo>
                  <a:pt x="609606" y="184904"/>
                </a:lnTo>
                <a:lnTo>
                  <a:pt x="587815" y="145606"/>
                </a:lnTo>
                <a:lnTo>
                  <a:pt x="560906" y="109944"/>
                </a:lnTo>
                <a:lnTo>
                  <a:pt x="529373" y="78411"/>
                </a:lnTo>
                <a:lnTo>
                  <a:pt x="493711" y="51502"/>
                </a:lnTo>
                <a:lnTo>
                  <a:pt x="454413" y="29711"/>
                </a:lnTo>
                <a:lnTo>
                  <a:pt x="411976" y="13535"/>
                </a:lnTo>
                <a:lnTo>
                  <a:pt x="366892" y="3466"/>
                </a:lnTo>
                <a:lnTo>
                  <a:pt x="3196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20458" y="1991741"/>
            <a:ext cx="639445" cy="639445"/>
          </a:xfrm>
          <a:custGeom>
            <a:avLst/>
            <a:gdLst/>
            <a:ahLst/>
            <a:cxnLst/>
            <a:rect l="l" t="t" r="r" b="b"/>
            <a:pathLst>
              <a:path w="639445" h="639444">
                <a:moveTo>
                  <a:pt x="0" y="319659"/>
                </a:moveTo>
                <a:lnTo>
                  <a:pt x="3466" y="272425"/>
                </a:lnTo>
                <a:lnTo>
                  <a:pt x="13535" y="227341"/>
                </a:lnTo>
                <a:lnTo>
                  <a:pt x="29711" y="184904"/>
                </a:lnTo>
                <a:lnTo>
                  <a:pt x="51502" y="145606"/>
                </a:lnTo>
                <a:lnTo>
                  <a:pt x="78411" y="109944"/>
                </a:lnTo>
                <a:lnTo>
                  <a:pt x="109944" y="78411"/>
                </a:lnTo>
                <a:lnTo>
                  <a:pt x="145606" y="51502"/>
                </a:lnTo>
                <a:lnTo>
                  <a:pt x="184904" y="29711"/>
                </a:lnTo>
                <a:lnTo>
                  <a:pt x="227341" y="13535"/>
                </a:lnTo>
                <a:lnTo>
                  <a:pt x="272425" y="3466"/>
                </a:lnTo>
                <a:lnTo>
                  <a:pt x="319659" y="0"/>
                </a:lnTo>
                <a:lnTo>
                  <a:pt x="366892" y="3466"/>
                </a:lnTo>
                <a:lnTo>
                  <a:pt x="411976" y="13535"/>
                </a:lnTo>
                <a:lnTo>
                  <a:pt x="454413" y="29711"/>
                </a:lnTo>
                <a:lnTo>
                  <a:pt x="493711" y="51502"/>
                </a:lnTo>
                <a:lnTo>
                  <a:pt x="529373" y="78411"/>
                </a:lnTo>
                <a:lnTo>
                  <a:pt x="560906" y="109944"/>
                </a:lnTo>
                <a:lnTo>
                  <a:pt x="587815" y="145606"/>
                </a:lnTo>
                <a:lnTo>
                  <a:pt x="609606" y="184904"/>
                </a:lnTo>
                <a:lnTo>
                  <a:pt x="625782" y="227341"/>
                </a:lnTo>
                <a:lnTo>
                  <a:pt x="635851" y="272425"/>
                </a:lnTo>
                <a:lnTo>
                  <a:pt x="639318" y="319659"/>
                </a:lnTo>
                <a:lnTo>
                  <a:pt x="635851" y="366892"/>
                </a:lnTo>
                <a:lnTo>
                  <a:pt x="625782" y="411976"/>
                </a:lnTo>
                <a:lnTo>
                  <a:pt x="609606" y="454413"/>
                </a:lnTo>
                <a:lnTo>
                  <a:pt x="587815" y="493711"/>
                </a:lnTo>
                <a:lnTo>
                  <a:pt x="560906" y="529373"/>
                </a:lnTo>
                <a:lnTo>
                  <a:pt x="529373" y="560906"/>
                </a:lnTo>
                <a:lnTo>
                  <a:pt x="493711" y="587815"/>
                </a:lnTo>
                <a:lnTo>
                  <a:pt x="454413" y="609606"/>
                </a:lnTo>
                <a:lnTo>
                  <a:pt x="411976" y="625782"/>
                </a:lnTo>
                <a:lnTo>
                  <a:pt x="366892" y="635851"/>
                </a:lnTo>
                <a:lnTo>
                  <a:pt x="319659" y="639318"/>
                </a:lnTo>
                <a:lnTo>
                  <a:pt x="272425" y="635851"/>
                </a:lnTo>
                <a:lnTo>
                  <a:pt x="227341" y="625782"/>
                </a:lnTo>
                <a:lnTo>
                  <a:pt x="184904" y="609606"/>
                </a:lnTo>
                <a:lnTo>
                  <a:pt x="145606" y="587815"/>
                </a:lnTo>
                <a:lnTo>
                  <a:pt x="109944" y="560906"/>
                </a:lnTo>
                <a:lnTo>
                  <a:pt x="78411" y="529373"/>
                </a:lnTo>
                <a:lnTo>
                  <a:pt x="51502" y="493711"/>
                </a:lnTo>
                <a:lnTo>
                  <a:pt x="29711" y="454413"/>
                </a:lnTo>
                <a:lnTo>
                  <a:pt x="13535" y="411976"/>
                </a:lnTo>
                <a:lnTo>
                  <a:pt x="3466" y="366892"/>
                </a:lnTo>
                <a:lnTo>
                  <a:pt x="0" y="31965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230748" y="2034286"/>
            <a:ext cx="191706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7039" algn="l"/>
              </a:tabLst>
            </a:pPr>
            <a:r>
              <a:rPr sz="2900" spc="-145" dirty="0">
                <a:solidFill>
                  <a:srgbClr val="FFFFFF"/>
                </a:solidFill>
                <a:latin typeface="Arial"/>
                <a:cs typeface="Arial"/>
              </a:rPr>
              <a:t>1	2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7958" y="435737"/>
            <a:ext cx="254000" cy="295910"/>
          </a:xfrm>
          <a:custGeom>
            <a:avLst/>
            <a:gdLst/>
            <a:ahLst/>
            <a:cxnLst/>
            <a:rect l="l" t="t" r="r" b="b"/>
            <a:pathLst>
              <a:path w="254000" h="295909">
                <a:moveTo>
                  <a:pt x="91186" y="0"/>
                </a:moveTo>
                <a:lnTo>
                  <a:pt x="0" y="0"/>
                </a:lnTo>
                <a:lnTo>
                  <a:pt x="0" y="295783"/>
                </a:lnTo>
                <a:lnTo>
                  <a:pt x="67945" y="295783"/>
                </a:lnTo>
                <a:lnTo>
                  <a:pt x="67945" y="89535"/>
                </a:lnTo>
                <a:lnTo>
                  <a:pt x="141054" y="89535"/>
                </a:lnTo>
                <a:lnTo>
                  <a:pt x="91186" y="0"/>
                </a:lnTo>
                <a:close/>
              </a:path>
              <a:path w="254000" h="295909">
                <a:moveTo>
                  <a:pt x="141054" y="89535"/>
                </a:moveTo>
                <a:lnTo>
                  <a:pt x="67945" y="89535"/>
                </a:lnTo>
                <a:lnTo>
                  <a:pt x="181991" y="295783"/>
                </a:lnTo>
                <a:lnTo>
                  <a:pt x="253492" y="295783"/>
                </a:lnTo>
                <a:lnTo>
                  <a:pt x="253492" y="169417"/>
                </a:lnTo>
                <a:lnTo>
                  <a:pt x="185547" y="169417"/>
                </a:lnTo>
                <a:lnTo>
                  <a:pt x="141054" y="89535"/>
                </a:lnTo>
                <a:close/>
              </a:path>
              <a:path w="254000" h="295909">
                <a:moveTo>
                  <a:pt x="253492" y="0"/>
                </a:moveTo>
                <a:lnTo>
                  <a:pt x="185547" y="0"/>
                </a:lnTo>
                <a:lnTo>
                  <a:pt x="185547" y="169417"/>
                </a:lnTo>
                <a:lnTo>
                  <a:pt x="253492" y="169417"/>
                </a:lnTo>
                <a:lnTo>
                  <a:pt x="253492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7958" y="435737"/>
            <a:ext cx="254000" cy="295910"/>
          </a:xfrm>
          <a:custGeom>
            <a:avLst/>
            <a:gdLst/>
            <a:ahLst/>
            <a:cxnLst/>
            <a:rect l="l" t="t" r="r" b="b"/>
            <a:pathLst>
              <a:path w="254000" h="295909">
                <a:moveTo>
                  <a:pt x="0" y="0"/>
                </a:moveTo>
                <a:lnTo>
                  <a:pt x="91186" y="0"/>
                </a:lnTo>
                <a:lnTo>
                  <a:pt x="185547" y="169417"/>
                </a:lnTo>
                <a:lnTo>
                  <a:pt x="185547" y="0"/>
                </a:lnTo>
                <a:lnTo>
                  <a:pt x="253492" y="0"/>
                </a:lnTo>
                <a:lnTo>
                  <a:pt x="253492" y="295783"/>
                </a:lnTo>
                <a:lnTo>
                  <a:pt x="181991" y="295783"/>
                </a:lnTo>
                <a:lnTo>
                  <a:pt x="67945" y="89535"/>
                </a:lnTo>
                <a:lnTo>
                  <a:pt x="6794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1964" y="406780"/>
            <a:ext cx="381635" cy="391795"/>
          </a:xfrm>
          <a:custGeom>
            <a:avLst/>
            <a:gdLst/>
            <a:ahLst/>
            <a:cxnLst/>
            <a:rect l="l" t="t" r="r" b="b"/>
            <a:pathLst>
              <a:path w="381634" h="391795">
                <a:moveTo>
                  <a:pt x="142493" y="348488"/>
                </a:moveTo>
                <a:lnTo>
                  <a:pt x="85343" y="348488"/>
                </a:lnTo>
                <a:lnTo>
                  <a:pt x="85343" y="391795"/>
                </a:lnTo>
                <a:lnTo>
                  <a:pt x="142493" y="391795"/>
                </a:lnTo>
                <a:lnTo>
                  <a:pt x="142493" y="348488"/>
                </a:lnTo>
                <a:close/>
              </a:path>
              <a:path w="381634" h="391795">
                <a:moveTo>
                  <a:pt x="114172" y="83820"/>
                </a:moveTo>
                <a:lnTo>
                  <a:pt x="66548" y="92090"/>
                </a:lnTo>
                <a:lnTo>
                  <a:pt x="30352" y="116840"/>
                </a:lnTo>
                <a:lnTo>
                  <a:pt x="7556" y="155892"/>
                </a:lnTo>
                <a:lnTo>
                  <a:pt x="0" y="206756"/>
                </a:lnTo>
                <a:lnTo>
                  <a:pt x="1885" y="233570"/>
                </a:lnTo>
                <a:lnTo>
                  <a:pt x="17037" y="278389"/>
                </a:lnTo>
                <a:lnTo>
                  <a:pt x="47021" y="310993"/>
                </a:lnTo>
                <a:lnTo>
                  <a:pt x="88931" y="327618"/>
                </a:lnTo>
                <a:lnTo>
                  <a:pt x="114172" y="329692"/>
                </a:lnTo>
                <a:lnTo>
                  <a:pt x="139416" y="327642"/>
                </a:lnTo>
                <a:lnTo>
                  <a:pt x="161813" y="321484"/>
                </a:lnTo>
                <a:lnTo>
                  <a:pt x="181377" y="311207"/>
                </a:lnTo>
                <a:lnTo>
                  <a:pt x="198119" y="296799"/>
                </a:lnTo>
                <a:lnTo>
                  <a:pt x="206832" y="285115"/>
                </a:lnTo>
                <a:lnTo>
                  <a:pt x="107568" y="285115"/>
                </a:lnTo>
                <a:lnTo>
                  <a:pt x="100837" y="283718"/>
                </a:lnTo>
                <a:lnTo>
                  <a:pt x="70484" y="256063"/>
                </a:lnTo>
                <a:lnTo>
                  <a:pt x="61368" y="217160"/>
                </a:lnTo>
                <a:lnTo>
                  <a:pt x="61090" y="206629"/>
                </a:lnTo>
                <a:lnTo>
                  <a:pt x="61383" y="196514"/>
                </a:lnTo>
                <a:lnTo>
                  <a:pt x="70897" y="156829"/>
                </a:lnTo>
                <a:lnTo>
                  <a:pt x="100456" y="129667"/>
                </a:lnTo>
                <a:lnTo>
                  <a:pt x="107060" y="128397"/>
                </a:lnTo>
                <a:lnTo>
                  <a:pt x="206798" y="128397"/>
                </a:lnTo>
                <a:lnTo>
                  <a:pt x="198119" y="116713"/>
                </a:lnTo>
                <a:lnTo>
                  <a:pt x="181377" y="102304"/>
                </a:lnTo>
                <a:lnTo>
                  <a:pt x="161813" y="92027"/>
                </a:lnTo>
                <a:lnTo>
                  <a:pt x="139416" y="85869"/>
                </a:lnTo>
                <a:lnTo>
                  <a:pt x="114172" y="83820"/>
                </a:lnTo>
                <a:close/>
              </a:path>
              <a:path w="381634" h="391795">
                <a:moveTo>
                  <a:pt x="206798" y="128397"/>
                </a:moveTo>
                <a:lnTo>
                  <a:pt x="121284" y="128397"/>
                </a:lnTo>
                <a:lnTo>
                  <a:pt x="127888" y="129794"/>
                </a:lnTo>
                <a:lnTo>
                  <a:pt x="140715" y="135382"/>
                </a:lnTo>
                <a:lnTo>
                  <a:pt x="163067" y="170815"/>
                </a:lnTo>
                <a:lnTo>
                  <a:pt x="167509" y="206756"/>
                </a:lnTo>
                <a:lnTo>
                  <a:pt x="167251" y="217227"/>
                </a:lnTo>
                <a:lnTo>
                  <a:pt x="158384" y="255428"/>
                </a:lnTo>
                <a:lnTo>
                  <a:pt x="134619" y="280543"/>
                </a:lnTo>
                <a:lnTo>
                  <a:pt x="128142" y="283591"/>
                </a:lnTo>
                <a:lnTo>
                  <a:pt x="121411" y="285115"/>
                </a:lnTo>
                <a:lnTo>
                  <a:pt x="206832" y="285115"/>
                </a:lnTo>
                <a:lnTo>
                  <a:pt x="211474" y="278890"/>
                </a:lnTo>
                <a:lnTo>
                  <a:pt x="221043" y="257921"/>
                </a:lnTo>
                <a:lnTo>
                  <a:pt x="226802" y="233880"/>
                </a:lnTo>
                <a:lnTo>
                  <a:pt x="228726" y="206756"/>
                </a:lnTo>
                <a:lnTo>
                  <a:pt x="226802" y="179703"/>
                </a:lnTo>
                <a:lnTo>
                  <a:pt x="221043" y="155686"/>
                </a:lnTo>
                <a:lnTo>
                  <a:pt x="211474" y="134693"/>
                </a:lnTo>
                <a:lnTo>
                  <a:pt x="206798" y="128397"/>
                </a:lnTo>
                <a:close/>
              </a:path>
              <a:path w="381634" h="391795">
                <a:moveTo>
                  <a:pt x="381253" y="283591"/>
                </a:moveTo>
                <a:lnTo>
                  <a:pt x="254126" y="283591"/>
                </a:lnTo>
                <a:lnTo>
                  <a:pt x="254126" y="324739"/>
                </a:lnTo>
                <a:lnTo>
                  <a:pt x="381253" y="324739"/>
                </a:lnTo>
                <a:lnTo>
                  <a:pt x="381253" y="283591"/>
                </a:lnTo>
                <a:close/>
              </a:path>
              <a:path w="381634" h="391795">
                <a:moveTo>
                  <a:pt x="347344" y="129921"/>
                </a:moveTo>
                <a:lnTo>
                  <a:pt x="288035" y="129921"/>
                </a:lnTo>
                <a:lnTo>
                  <a:pt x="288035" y="283591"/>
                </a:lnTo>
                <a:lnTo>
                  <a:pt x="347344" y="283591"/>
                </a:lnTo>
                <a:lnTo>
                  <a:pt x="347344" y="129921"/>
                </a:lnTo>
                <a:close/>
              </a:path>
              <a:path w="381634" h="391795">
                <a:moveTo>
                  <a:pt x="381253" y="88773"/>
                </a:moveTo>
                <a:lnTo>
                  <a:pt x="254126" y="88773"/>
                </a:lnTo>
                <a:lnTo>
                  <a:pt x="254126" y="129921"/>
                </a:lnTo>
                <a:lnTo>
                  <a:pt x="381253" y="129921"/>
                </a:lnTo>
                <a:lnTo>
                  <a:pt x="381253" y="88773"/>
                </a:lnTo>
                <a:close/>
              </a:path>
              <a:path w="381634" h="391795">
                <a:moveTo>
                  <a:pt x="133350" y="0"/>
                </a:moveTo>
                <a:lnTo>
                  <a:pt x="95250" y="0"/>
                </a:lnTo>
                <a:lnTo>
                  <a:pt x="47497" y="62230"/>
                </a:lnTo>
                <a:lnTo>
                  <a:pt x="87883" y="62230"/>
                </a:lnTo>
                <a:lnTo>
                  <a:pt x="113918" y="28448"/>
                </a:lnTo>
                <a:lnTo>
                  <a:pt x="155179" y="28448"/>
                </a:lnTo>
                <a:lnTo>
                  <a:pt x="133350" y="0"/>
                </a:lnTo>
                <a:close/>
              </a:path>
              <a:path w="381634" h="391795">
                <a:moveTo>
                  <a:pt x="155179" y="28448"/>
                </a:moveTo>
                <a:lnTo>
                  <a:pt x="113918" y="28448"/>
                </a:lnTo>
                <a:lnTo>
                  <a:pt x="140080" y="62230"/>
                </a:lnTo>
                <a:lnTo>
                  <a:pt x="181101" y="62230"/>
                </a:lnTo>
                <a:lnTo>
                  <a:pt x="155179" y="28448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7307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150" y="0"/>
                </a:lnTo>
                <a:lnTo>
                  <a:pt x="57150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3051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40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1" y="156718"/>
                </a:lnTo>
                <a:lnTo>
                  <a:pt x="53340" y="156718"/>
                </a:lnTo>
                <a:lnTo>
                  <a:pt x="60325" y="156718"/>
                </a:lnTo>
                <a:lnTo>
                  <a:pt x="67055" y="155194"/>
                </a:lnTo>
                <a:lnTo>
                  <a:pt x="73532" y="152146"/>
                </a:lnTo>
                <a:lnTo>
                  <a:pt x="80137" y="149225"/>
                </a:lnTo>
                <a:lnTo>
                  <a:pt x="102234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1" y="4191"/>
                </a:lnTo>
                <a:lnTo>
                  <a:pt x="66801" y="1397"/>
                </a:lnTo>
                <a:lnTo>
                  <a:pt x="60198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6091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1964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4" h="246379">
                <a:moveTo>
                  <a:pt x="114172" y="0"/>
                </a:moveTo>
                <a:lnTo>
                  <a:pt x="161813" y="8207"/>
                </a:lnTo>
                <a:lnTo>
                  <a:pt x="198119" y="32893"/>
                </a:lnTo>
                <a:lnTo>
                  <a:pt x="221043" y="71866"/>
                </a:lnTo>
                <a:lnTo>
                  <a:pt x="228726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2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2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8572" y="405891"/>
            <a:ext cx="135382" cy="6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9935" y="490855"/>
            <a:ext cx="932180" cy="245745"/>
          </a:xfrm>
          <a:custGeom>
            <a:avLst/>
            <a:gdLst/>
            <a:ahLst/>
            <a:cxnLst/>
            <a:rect l="l" t="t" r="r" b="b"/>
            <a:pathLst>
              <a:path w="932179" h="245745">
                <a:moveTo>
                  <a:pt x="73279" y="4699"/>
                </a:moveTo>
                <a:lnTo>
                  <a:pt x="0" y="4699"/>
                </a:lnTo>
                <a:lnTo>
                  <a:pt x="0" y="240665"/>
                </a:lnTo>
                <a:lnTo>
                  <a:pt x="73914" y="240665"/>
                </a:lnTo>
                <a:lnTo>
                  <a:pt x="85937" y="240450"/>
                </a:lnTo>
                <a:lnTo>
                  <a:pt x="130532" y="234997"/>
                </a:lnTo>
                <a:lnTo>
                  <a:pt x="170465" y="214262"/>
                </a:lnTo>
                <a:lnTo>
                  <a:pt x="186947" y="196469"/>
                </a:lnTo>
                <a:lnTo>
                  <a:pt x="59309" y="196469"/>
                </a:lnTo>
                <a:lnTo>
                  <a:pt x="59309" y="48768"/>
                </a:lnTo>
                <a:lnTo>
                  <a:pt x="187907" y="48768"/>
                </a:lnTo>
                <a:lnTo>
                  <a:pt x="181419" y="40687"/>
                </a:lnTo>
                <a:lnTo>
                  <a:pt x="150909" y="17696"/>
                </a:lnTo>
                <a:lnTo>
                  <a:pt x="108819" y="6467"/>
                </a:lnTo>
                <a:lnTo>
                  <a:pt x="85490" y="4891"/>
                </a:lnTo>
                <a:lnTo>
                  <a:pt x="73279" y="4699"/>
                </a:lnTo>
                <a:close/>
              </a:path>
              <a:path w="932179" h="245745">
                <a:moveTo>
                  <a:pt x="187907" y="48768"/>
                </a:moveTo>
                <a:lnTo>
                  <a:pt x="60452" y="48768"/>
                </a:lnTo>
                <a:lnTo>
                  <a:pt x="77501" y="48895"/>
                </a:lnTo>
                <a:lnTo>
                  <a:pt x="85097" y="49089"/>
                </a:lnTo>
                <a:lnTo>
                  <a:pt x="125108" y="61761"/>
                </a:lnTo>
                <a:lnTo>
                  <a:pt x="147986" y="100822"/>
                </a:lnTo>
                <a:lnTo>
                  <a:pt x="149987" y="122428"/>
                </a:lnTo>
                <a:lnTo>
                  <a:pt x="149510" y="133617"/>
                </a:lnTo>
                <a:lnTo>
                  <a:pt x="133016" y="176323"/>
                </a:lnTo>
                <a:lnTo>
                  <a:pt x="94107" y="195707"/>
                </a:lnTo>
                <a:lnTo>
                  <a:pt x="59309" y="196469"/>
                </a:lnTo>
                <a:lnTo>
                  <a:pt x="186947" y="196469"/>
                </a:lnTo>
                <a:lnTo>
                  <a:pt x="207216" y="154178"/>
                </a:lnTo>
                <a:lnTo>
                  <a:pt x="210820" y="122936"/>
                </a:lnTo>
                <a:lnTo>
                  <a:pt x="209984" y="106360"/>
                </a:lnTo>
                <a:lnTo>
                  <a:pt x="207470" y="90916"/>
                </a:lnTo>
                <a:lnTo>
                  <a:pt x="203265" y="76590"/>
                </a:lnTo>
                <a:lnTo>
                  <a:pt x="197358" y="63373"/>
                </a:lnTo>
                <a:lnTo>
                  <a:pt x="189995" y="51369"/>
                </a:lnTo>
                <a:lnTo>
                  <a:pt x="187907" y="48768"/>
                </a:lnTo>
                <a:close/>
              </a:path>
              <a:path w="932179" h="245745">
                <a:moveTo>
                  <a:pt x="557403" y="4699"/>
                </a:moveTo>
                <a:lnTo>
                  <a:pt x="484632" y="4699"/>
                </a:lnTo>
                <a:lnTo>
                  <a:pt x="484632" y="240665"/>
                </a:lnTo>
                <a:lnTo>
                  <a:pt x="538861" y="240665"/>
                </a:lnTo>
                <a:lnTo>
                  <a:pt x="538861" y="76200"/>
                </a:lnTo>
                <a:lnTo>
                  <a:pt x="597252" y="76200"/>
                </a:lnTo>
                <a:lnTo>
                  <a:pt x="557403" y="4699"/>
                </a:lnTo>
                <a:close/>
              </a:path>
              <a:path w="932179" h="245745">
                <a:moveTo>
                  <a:pt x="597252" y="76200"/>
                </a:moveTo>
                <a:lnTo>
                  <a:pt x="538861" y="76200"/>
                </a:lnTo>
                <a:lnTo>
                  <a:pt x="629793" y="240665"/>
                </a:lnTo>
                <a:lnTo>
                  <a:pt x="686943" y="240665"/>
                </a:lnTo>
                <a:lnTo>
                  <a:pt x="686943" y="139827"/>
                </a:lnTo>
                <a:lnTo>
                  <a:pt x="632714" y="139827"/>
                </a:lnTo>
                <a:lnTo>
                  <a:pt x="597252" y="76200"/>
                </a:lnTo>
                <a:close/>
              </a:path>
              <a:path w="932179" h="245745">
                <a:moveTo>
                  <a:pt x="686943" y="4699"/>
                </a:moveTo>
                <a:lnTo>
                  <a:pt x="632714" y="4699"/>
                </a:lnTo>
                <a:lnTo>
                  <a:pt x="632714" y="139827"/>
                </a:lnTo>
                <a:lnTo>
                  <a:pt x="686943" y="139827"/>
                </a:lnTo>
                <a:lnTo>
                  <a:pt x="686943" y="4699"/>
                </a:lnTo>
                <a:close/>
              </a:path>
              <a:path w="932179" h="245745">
                <a:moveTo>
                  <a:pt x="301371" y="4699"/>
                </a:moveTo>
                <a:lnTo>
                  <a:pt x="242062" y="4699"/>
                </a:lnTo>
                <a:lnTo>
                  <a:pt x="242062" y="155448"/>
                </a:lnTo>
                <a:lnTo>
                  <a:pt x="248459" y="194325"/>
                </a:lnTo>
                <a:lnTo>
                  <a:pt x="281860" y="232652"/>
                </a:lnTo>
                <a:lnTo>
                  <a:pt x="318436" y="244169"/>
                </a:lnTo>
                <a:lnTo>
                  <a:pt x="340868" y="245618"/>
                </a:lnTo>
                <a:lnTo>
                  <a:pt x="363847" y="244145"/>
                </a:lnTo>
                <a:lnTo>
                  <a:pt x="400804" y="232437"/>
                </a:lnTo>
                <a:lnTo>
                  <a:pt x="430074" y="200533"/>
                </a:lnTo>
                <a:lnTo>
                  <a:pt x="340868" y="200533"/>
                </a:lnTo>
                <a:lnTo>
                  <a:pt x="331108" y="199790"/>
                </a:lnTo>
                <a:lnTo>
                  <a:pt x="303672" y="173323"/>
                </a:lnTo>
                <a:lnTo>
                  <a:pt x="301371" y="151892"/>
                </a:lnTo>
                <a:lnTo>
                  <a:pt x="301371" y="4699"/>
                </a:lnTo>
                <a:close/>
              </a:path>
              <a:path w="932179" h="245745">
                <a:moveTo>
                  <a:pt x="439674" y="4699"/>
                </a:moveTo>
                <a:lnTo>
                  <a:pt x="380492" y="4699"/>
                </a:lnTo>
                <a:lnTo>
                  <a:pt x="380492" y="151892"/>
                </a:lnTo>
                <a:lnTo>
                  <a:pt x="379876" y="163776"/>
                </a:lnTo>
                <a:lnTo>
                  <a:pt x="358568" y="197659"/>
                </a:lnTo>
                <a:lnTo>
                  <a:pt x="340868" y="200533"/>
                </a:lnTo>
                <a:lnTo>
                  <a:pt x="430074" y="200533"/>
                </a:lnTo>
                <a:lnTo>
                  <a:pt x="433466" y="193770"/>
                </a:lnTo>
                <a:lnTo>
                  <a:pt x="438124" y="175744"/>
                </a:lnTo>
                <a:lnTo>
                  <a:pt x="439654" y="155448"/>
                </a:lnTo>
                <a:lnTo>
                  <a:pt x="439674" y="4699"/>
                </a:lnTo>
                <a:close/>
              </a:path>
              <a:path w="932179" h="245745">
                <a:moveTo>
                  <a:pt x="844296" y="0"/>
                </a:moveTo>
                <a:lnTo>
                  <a:pt x="792988" y="8382"/>
                </a:lnTo>
                <a:lnTo>
                  <a:pt x="753872" y="33528"/>
                </a:lnTo>
                <a:lnTo>
                  <a:pt x="729075" y="72453"/>
                </a:lnTo>
                <a:lnTo>
                  <a:pt x="720852" y="122428"/>
                </a:lnTo>
                <a:lnTo>
                  <a:pt x="722903" y="150193"/>
                </a:lnTo>
                <a:lnTo>
                  <a:pt x="739390" y="195722"/>
                </a:lnTo>
                <a:lnTo>
                  <a:pt x="771777" y="227508"/>
                </a:lnTo>
                <a:lnTo>
                  <a:pt x="816111" y="243597"/>
                </a:lnTo>
                <a:lnTo>
                  <a:pt x="842518" y="245618"/>
                </a:lnTo>
                <a:lnTo>
                  <a:pt x="854640" y="245237"/>
                </a:lnTo>
                <a:lnTo>
                  <a:pt x="903224" y="236525"/>
                </a:lnTo>
                <a:lnTo>
                  <a:pt x="931799" y="227203"/>
                </a:lnTo>
                <a:lnTo>
                  <a:pt x="931799" y="202184"/>
                </a:lnTo>
                <a:lnTo>
                  <a:pt x="859536" y="202184"/>
                </a:lnTo>
                <a:lnTo>
                  <a:pt x="842486" y="200947"/>
                </a:lnTo>
                <a:lnTo>
                  <a:pt x="802767" y="182499"/>
                </a:lnTo>
                <a:lnTo>
                  <a:pt x="783246" y="140797"/>
                </a:lnTo>
                <a:lnTo>
                  <a:pt x="781939" y="121412"/>
                </a:lnTo>
                <a:lnTo>
                  <a:pt x="782292" y="112077"/>
                </a:lnTo>
                <a:lnTo>
                  <a:pt x="793877" y="74263"/>
                </a:lnTo>
                <a:lnTo>
                  <a:pt x="824611" y="48895"/>
                </a:lnTo>
                <a:lnTo>
                  <a:pt x="852297" y="44069"/>
                </a:lnTo>
                <a:lnTo>
                  <a:pt x="930783" y="44069"/>
                </a:lnTo>
                <a:lnTo>
                  <a:pt x="930783" y="20955"/>
                </a:lnTo>
                <a:lnTo>
                  <a:pt x="892429" y="5715"/>
                </a:lnTo>
                <a:lnTo>
                  <a:pt x="858389" y="357"/>
                </a:lnTo>
                <a:lnTo>
                  <a:pt x="844296" y="0"/>
                </a:lnTo>
                <a:close/>
              </a:path>
              <a:path w="932179" h="245745">
                <a:moveTo>
                  <a:pt x="931799" y="110998"/>
                </a:moveTo>
                <a:lnTo>
                  <a:pt x="828548" y="110998"/>
                </a:lnTo>
                <a:lnTo>
                  <a:pt x="828548" y="155194"/>
                </a:lnTo>
                <a:lnTo>
                  <a:pt x="874395" y="155194"/>
                </a:lnTo>
                <a:lnTo>
                  <a:pt x="874395" y="201549"/>
                </a:lnTo>
                <a:lnTo>
                  <a:pt x="872236" y="201675"/>
                </a:lnTo>
                <a:lnTo>
                  <a:pt x="869823" y="201930"/>
                </a:lnTo>
                <a:lnTo>
                  <a:pt x="866902" y="201930"/>
                </a:lnTo>
                <a:lnTo>
                  <a:pt x="861568" y="202184"/>
                </a:lnTo>
                <a:lnTo>
                  <a:pt x="931799" y="202184"/>
                </a:lnTo>
                <a:lnTo>
                  <a:pt x="931799" y="110998"/>
                </a:lnTo>
                <a:close/>
              </a:path>
              <a:path w="932179" h="245745">
                <a:moveTo>
                  <a:pt x="930783" y="44069"/>
                </a:moveTo>
                <a:lnTo>
                  <a:pt x="861060" y="44069"/>
                </a:lnTo>
                <a:lnTo>
                  <a:pt x="869188" y="45339"/>
                </a:lnTo>
                <a:lnTo>
                  <a:pt x="884809" y="50165"/>
                </a:lnTo>
                <a:lnTo>
                  <a:pt x="891667" y="53086"/>
                </a:lnTo>
                <a:lnTo>
                  <a:pt x="897509" y="56515"/>
                </a:lnTo>
                <a:lnTo>
                  <a:pt x="902589" y="59309"/>
                </a:lnTo>
                <a:lnTo>
                  <a:pt x="907796" y="62737"/>
                </a:lnTo>
                <a:lnTo>
                  <a:pt x="913130" y="66929"/>
                </a:lnTo>
                <a:lnTo>
                  <a:pt x="918464" y="70993"/>
                </a:lnTo>
                <a:lnTo>
                  <a:pt x="922528" y="74041"/>
                </a:lnTo>
                <a:lnTo>
                  <a:pt x="925449" y="76327"/>
                </a:lnTo>
                <a:lnTo>
                  <a:pt x="930783" y="76327"/>
                </a:lnTo>
                <a:lnTo>
                  <a:pt x="930783" y="44069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9244" y="539623"/>
            <a:ext cx="90805" cy="147955"/>
          </a:xfrm>
          <a:custGeom>
            <a:avLst/>
            <a:gdLst/>
            <a:ahLst/>
            <a:cxnLst/>
            <a:rect l="l" t="t" r="r" b="b"/>
            <a:pathLst>
              <a:path w="90804" h="147954">
                <a:moveTo>
                  <a:pt x="0" y="0"/>
                </a:moveTo>
                <a:lnTo>
                  <a:pt x="0" y="147700"/>
                </a:lnTo>
                <a:lnTo>
                  <a:pt x="1143" y="147700"/>
                </a:lnTo>
                <a:lnTo>
                  <a:pt x="41562" y="146127"/>
                </a:lnTo>
                <a:lnTo>
                  <a:pt x="78817" y="120802"/>
                </a:lnTo>
                <a:lnTo>
                  <a:pt x="90677" y="73660"/>
                </a:lnTo>
                <a:lnTo>
                  <a:pt x="90177" y="62446"/>
                </a:lnTo>
                <a:lnTo>
                  <a:pt x="78130" y="25947"/>
                </a:lnTo>
                <a:lnTo>
                  <a:pt x="45688" y="2730"/>
                </a:lnTo>
                <a:lnTo>
                  <a:pt x="114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3679" y="494665"/>
            <a:ext cx="204089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11108" y="494665"/>
            <a:ext cx="199390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9935" y="495554"/>
            <a:ext cx="210820" cy="236220"/>
          </a:xfrm>
          <a:custGeom>
            <a:avLst/>
            <a:gdLst/>
            <a:ahLst/>
            <a:cxnLst/>
            <a:rect l="l" t="t" r="r" b="b"/>
            <a:pathLst>
              <a:path w="210820" h="236220">
                <a:moveTo>
                  <a:pt x="0" y="0"/>
                </a:moveTo>
                <a:lnTo>
                  <a:pt x="73279" y="0"/>
                </a:lnTo>
                <a:lnTo>
                  <a:pt x="85490" y="192"/>
                </a:lnTo>
                <a:lnTo>
                  <a:pt x="130577" y="5290"/>
                </a:lnTo>
                <a:lnTo>
                  <a:pt x="171604" y="26616"/>
                </a:lnTo>
                <a:lnTo>
                  <a:pt x="197358" y="58674"/>
                </a:lnTo>
                <a:lnTo>
                  <a:pt x="209984" y="101661"/>
                </a:lnTo>
                <a:lnTo>
                  <a:pt x="210820" y="118237"/>
                </a:lnTo>
                <a:lnTo>
                  <a:pt x="209917" y="134286"/>
                </a:lnTo>
                <a:lnTo>
                  <a:pt x="196469" y="177292"/>
                </a:lnTo>
                <a:lnTo>
                  <a:pt x="170465" y="209563"/>
                </a:lnTo>
                <a:lnTo>
                  <a:pt x="130532" y="230298"/>
                </a:lnTo>
                <a:lnTo>
                  <a:pt x="85937" y="235751"/>
                </a:lnTo>
                <a:lnTo>
                  <a:pt x="73914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89898" y="489966"/>
            <a:ext cx="212725" cy="247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1988" y="204215"/>
            <a:ext cx="804672" cy="612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24700" y="309372"/>
            <a:ext cx="800100" cy="507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48956" y="309372"/>
            <a:ext cx="1370076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074775"/>
            <a:ext cx="6017260" cy="4895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Segoe UI" panose="020B0502040204020203" pitchFamily="34" charset="0"/>
                <a:cs typeface="Arial"/>
              </a:rPr>
              <a:t>Kiến trúc tổ chức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Segoe UI" panose="020B0502040204020203" pitchFamily="34" charset="0"/>
                <a:cs typeface="Arial"/>
              </a:rPr>
              <a:t>Các </a:t>
            </a:r>
            <a:r>
              <a:rPr sz="3200" dirty="0" err="1">
                <a:latin typeface="Segoe UI" panose="020B0502040204020203" pitchFamily="34" charset="0"/>
                <a:cs typeface="Arial"/>
              </a:rPr>
              <a:t>mô</a:t>
            </a:r>
            <a:r>
              <a:rPr sz="3200" dirty="0">
                <a:latin typeface="Segoe UI" panose="020B0502040204020203" pitchFamily="34" charset="0"/>
                <a:cs typeface="Arial"/>
              </a:rPr>
              <a:t> </a:t>
            </a:r>
            <a:r>
              <a:rPr sz="3200" dirty="0" err="1" smtClean="0">
                <a:latin typeface="Segoe UI" panose="020B0502040204020203" pitchFamily="34" charset="0"/>
                <a:cs typeface="Arial"/>
              </a:rPr>
              <a:t>h</a:t>
            </a:r>
            <a:r>
              <a:rPr lang="en-US" sz="3200" dirty="0" err="1">
                <a:latin typeface="Segoe UI" panose="020B0502040204020203" pitchFamily="34" charset="0"/>
                <a:cs typeface="Arial"/>
              </a:rPr>
              <a:t>ì</a:t>
            </a:r>
            <a:r>
              <a:rPr sz="3200" dirty="0" err="1" smtClean="0">
                <a:latin typeface="Segoe UI" panose="020B0502040204020203" pitchFamily="34" charset="0"/>
                <a:cs typeface="Arial"/>
              </a:rPr>
              <a:t>nh</a:t>
            </a:r>
            <a:r>
              <a:rPr sz="32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3200" dirty="0">
                <a:latin typeface="Segoe UI" panose="020B0502040204020203" pitchFamily="34" charset="0"/>
                <a:cs typeface="Arial"/>
              </a:rPr>
              <a:t>lập trình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Segoe UI" panose="020B0502040204020203" pitchFamily="34" charset="0"/>
                <a:cs typeface="Arial"/>
              </a:rPr>
              <a:t>Mô hình Database First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 smtClean="0">
                <a:latin typeface="Segoe UI" panose="020B0502040204020203" pitchFamily="34" charset="0"/>
                <a:cs typeface="Arial"/>
              </a:rPr>
              <a:t>EF </a:t>
            </a:r>
            <a:r>
              <a:rPr sz="3200" dirty="0">
                <a:latin typeface="Segoe UI" panose="020B0502040204020203" pitchFamily="34" charset="0"/>
                <a:cs typeface="Arial"/>
              </a:rPr>
              <a:t>API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Segoe UI" panose="020B0502040204020203" pitchFamily="34" charset="0"/>
                <a:cs typeface="Arial"/>
              </a:rPr>
              <a:t>Mô hình Code First</a:t>
            </a: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Xây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dựng Entity</a:t>
            </a: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Xây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dựng Database Context</a:t>
            </a: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Khởi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tạo dữ liệu</a:t>
            </a: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 smtClean="0">
                <a:latin typeface="Segoe UI" panose="020B0502040204020203" pitchFamily="34" charset="0"/>
                <a:cs typeface="Wingdings"/>
              </a:rPr>
              <a:t></a:t>
            </a:r>
            <a:r>
              <a:rPr lang="en-US" sz="2800" dirty="0" smtClean="0">
                <a:latin typeface="Segoe UI" panose="020B0502040204020203" pitchFamily="34" charset="0"/>
                <a:cs typeface="Wingdings"/>
              </a:rPr>
              <a:t> </a:t>
            </a:r>
            <a:r>
              <a:rPr sz="2800" dirty="0" err="1" smtClean="0">
                <a:latin typeface="Segoe UI" panose="020B0502040204020203" pitchFamily="34" charset="0"/>
                <a:cs typeface="Arial"/>
              </a:rPr>
              <a:t>Thay</a:t>
            </a:r>
            <a:r>
              <a:rPr sz="2800" dirty="0" smtClean="0">
                <a:latin typeface="Segoe UI" panose="020B0502040204020203" pitchFamily="34" charset="0"/>
                <a:cs typeface="Arial"/>
              </a:rPr>
              <a:t> </a:t>
            </a:r>
            <a:r>
              <a:rPr sz="2800" dirty="0">
                <a:latin typeface="Segoe UI" panose="020B0502040204020203" pitchFamily="34" charset="0"/>
                <a:cs typeface="Arial"/>
              </a:rPr>
              <a:t>đổi thuộc tính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0"/>
            <a:ext cx="7772400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b="1">
                <a:hlinkClick r:id="rId2"/>
              </a:rPr>
              <a:t>Entity Framework</a:t>
            </a:r>
            <a:r>
              <a:rPr lang="vi-VN"/>
              <a:t> (</a:t>
            </a:r>
            <a:r>
              <a:rPr lang="vi-VN">
                <a:hlinkClick r:id="rId3"/>
              </a:rPr>
              <a:t>EF</a:t>
            </a:r>
            <a:r>
              <a:rPr lang="vi-VN"/>
              <a:t>) là một framework ánh xạ quan hệ đối tượng (ORM) dành cho ADO.NET, là 1 phần của .NET Framework. </a:t>
            </a:r>
            <a:r>
              <a:rPr lang="vi-VN">
                <a:hlinkClick r:id="rId3"/>
              </a:rPr>
              <a:t>EF</a:t>
            </a:r>
            <a:r>
              <a:rPr lang="vi-VN"/>
              <a:t> cho phép các nhà phát triển Web tương tác với dữ liệu quan hệ theo phương pháp hướng đối tượng đặc trưng. Lợi ích lớn nhất của </a:t>
            </a:r>
            <a:r>
              <a:rPr lang="vi-VN">
                <a:hlinkClick r:id="rId3"/>
              </a:rPr>
              <a:t>EF</a:t>
            </a:r>
            <a:r>
              <a:rPr lang="vi-VN"/>
              <a:t> là giúp lập trình viên giảm thiểu việc lập trình mã nguồn cần thiết để truy cập và tương tác với cơ sở dữ liệu. </a:t>
            </a:r>
            <a:r>
              <a:rPr lang="vi-VN">
                <a:hlinkClick r:id="rId3"/>
              </a:rPr>
              <a:t>EF</a:t>
            </a:r>
            <a:r>
              <a:rPr lang="vi-VN"/>
              <a:t> được Microsoft hỗ trợ phát triển lâu dài và bền vững, vì vậy</a:t>
            </a:r>
            <a:r>
              <a:rPr lang="vi-VN">
                <a:hlinkClick r:id="rId3"/>
              </a:rPr>
              <a:t>EF</a:t>
            </a:r>
            <a:r>
              <a:rPr lang="vi-VN"/>
              <a:t> là 1 framework mạnh nhất hiện nay để phát triển ứng dụng Web với sự hỗ trợ đông đảo của các nhà phát triển Web</a:t>
            </a:r>
            <a:r>
              <a:rPr lang="vi-VN" smtClean="0"/>
              <a:t>.</a:t>
            </a:r>
            <a:endParaRPr lang="en-US" smtClean="0"/>
          </a:p>
          <a:p>
            <a:pPr algn="just">
              <a:lnSpc>
                <a:spcPct val="150000"/>
              </a:lnSpc>
            </a:pP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53339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latin typeface="Arial" pitchFamily="34" charset="0"/>
                <a:cs typeface="Arial" pitchFamily="34" charset="0"/>
              </a:rPr>
              <a:t>GIỚI THIỆU ENTITY FRAMEWORK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7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9954" y="435737"/>
            <a:ext cx="259715" cy="295910"/>
          </a:xfrm>
          <a:custGeom>
            <a:avLst/>
            <a:gdLst/>
            <a:ahLst/>
            <a:cxnLst/>
            <a:rect l="l" t="t" r="r" b="b"/>
            <a:pathLst>
              <a:path w="259714" h="295909">
                <a:moveTo>
                  <a:pt x="74295" y="0"/>
                </a:moveTo>
                <a:lnTo>
                  <a:pt x="0" y="0"/>
                </a:lnTo>
                <a:lnTo>
                  <a:pt x="0" y="295783"/>
                </a:lnTo>
                <a:lnTo>
                  <a:pt x="74295" y="295783"/>
                </a:lnTo>
                <a:lnTo>
                  <a:pt x="74295" y="195834"/>
                </a:lnTo>
                <a:lnTo>
                  <a:pt x="88773" y="175640"/>
                </a:lnTo>
                <a:lnTo>
                  <a:pt x="175966" y="175640"/>
                </a:lnTo>
                <a:lnTo>
                  <a:pt x="149352" y="137287"/>
                </a:lnTo>
                <a:lnTo>
                  <a:pt x="153940" y="131317"/>
                </a:lnTo>
                <a:lnTo>
                  <a:pt x="74295" y="131317"/>
                </a:lnTo>
                <a:lnTo>
                  <a:pt x="74295" y="0"/>
                </a:lnTo>
                <a:close/>
              </a:path>
              <a:path w="259714" h="295909">
                <a:moveTo>
                  <a:pt x="175966" y="175640"/>
                </a:moveTo>
                <a:lnTo>
                  <a:pt x="88773" y="175640"/>
                </a:lnTo>
                <a:lnTo>
                  <a:pt x="169418" y="295783"/>
                </a:lnTo>
                <a:lnTo>
                  <a:pt x="259334" y="295783"/>
                </a:lnTo>
                <a:lnTo>
                  <a:pt x="175966" y="175640"/>
                </a:lnTo>
                <a:close/>
              </a:path>
              <a:path w="259714" h="295909">
                <a:moveTo>
                  <a:pt x="254889" y="0"/>
                </a:moveTo>
                <a:lnTo>
                  <a:pt x="168910" y="0"/>
                </a:lnTo>
                <a:lnTo>
                  <a:pt x="74295" y="131317"/>
                </a:lnTo>
                <a:lnTo>
                  <a:pt x="153940" y="131317"/>
                </a:lnTo>
                <a:lnTo>
                  <a:pt x="254889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9954" y="435737"/>
            <a:ext cx="259715" cy="295910"/>
          </a:xfrm>
          <a:custGeom>
            <a:avLst/>
            <a:gdLst/>
            <a:ahLst/>
            <a:cxnLst/>
            <a:rect l="l" t="t" r="r" b="b"/>
            <a:pathLst>
              <a:path w="259714" h="295909">
                <a:moveTo>
                  <a:pt x="0" y="0"/>
                </a:moveTo>
                <a:lnTo>
                  <a:pt x="74295" y="0"/>
                </a:lnTo>
                <a:lnTo>
                  <a:pt x="74295" y="131317"/>
                </a:lnTo>
                <a:lnTo>
                  <a:pt x="168910" y="0"/>
                </a:lnTo>
                <a:lnTo>
                  <a:pt x="254889" y="0"/>
                </a:lnTo>
                <a:lnTo>
                  <a:pt x="149352" y="137287"/>
                </a:lnTo>
                <a:lnTo>
                  <a:pt x="259334" y="295783"/>
                </a:lnTo>
                <a:lnTo>
                  <a:pt x="169418" y="295783"/>
                </a:lnTo>
                <a:lnTo>
                  <a:pt x="88773" y="175640"/>
                </a:lnTo>
                <a:lnTo>
                  <a:pt x="74295" y="195834"/>
                </a:lnTo>
                <a:lnTo>
                  <a:pt x="7429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7671" y="406780"/>
            <a:ext cx="568960" cy="325120"/>
          </a:xfrm>
          <a:custGeom>
            <a:avLst/>
            <a:gdLst/>
            <a:ahLst/>
            <a:cxnLst/>
            <a:rect l="l" t="t" r="r" b="b"/>
            <a:pathLst>
              <a:path w="568960" h="325120">
                <a:moveTo>
                  <a:pt x="438912" y="88773"/>
                </a:moveTo>
                <a:lnTo>
                  <a:pt x="366140" y="88773"/>
                </a:lnTo>
                <a:lnTo>
                  <a:pt x="366140" y="324739"/>
                </a:lnTo>
                <a:lnTo>
                  <a:pt x="420369" y="324739"/>
                </a:lnTo>
                <a:lnTo>
                  <a:pt x="420369" y="160274"/>
                </a:lnTo>
                <a:lnTo>
                  <a:pt x="478761" y="160274"/>
                </a:lnTo>
                <a:lnTo>
                  <a:pt x="438912" y="88773"/>
                </a:lnTo>
                <a:close/>
              </a:path>
              <a:path w="568960" h="325120">
                <a:moveTo>
                  <a:pt x="478761" y="160274"/>
                </a:moveTo>
                <a:lnTo>
                  <a:pt x="420369" y="160274"/>
                </a:lnTo>
                <a:lnTo>
                  <a:pt x="511301" y="324739"/>
                </a:lnTo>
                <a:lnTo>
                  <a:pt x="568451" y="324739"/>
                </a:lnTo>
                <a:lnTo>
                  <a:pt x="568451" y="223901"/>
                </a:lnTo>
                <a:lnTo>
                  <a:pt x="514223" y="223901"/>
                </a:lnTo>
                <a:lnTo>
                  <a:pt x="478761" y="160274"/>
                </a:lnTo>
                <a:close/>
              </a:path>
              <a:path w="568960" h="325120">
                <a:moveTo>
                  <a:pt x="568451" y="88773"/>
                </a:moveTo>
                <a:lnTo>
                  <a:pt x="514223" y="88773"/>
                </a:lnTo>
                <a:lnTo>
                  <a:pt x="514223" y="223901"/>
                </a:lnTo>
                <a:lnTo>
                  <a:pt x="568451" y="223901"/>
                </a:lnTo>
                <a:lnTo>
                  <a:pt x="568451" y="88773"/>
                </a:lnTo>
                <a:close/>
              </a:path>
              <a:path w="568960" h="325120">
                <a:moveTo>
                  <a:pt x="326136" y="88773"/>
                </a:moveTo>
                <a:lnTo>
                  <a:pt x="166496" y="88773"/>
                </a:lnTo>
                <a:lnTo>
                  <a:pt x="166496" y="324739"/>
                </a:lnTo>
                <a:lnTo>
                  <a:pt x="326136" y="324739"/>
                </a:lnTo>
                <a:lnTo>
                  <a:pt x="326136" y="279781"/>
                </a:lnTo>
                <a:lnTo>
                  <a:pt x="225425" y="279781"/>
                </a:lnTo>
                <a:lnTo>
                  <a:pt x="225425" y="220091"/>
                </a:lnTo>
                <a:lnTo>
                  <a:pt x="318262" y="220091"/>
                </a:lnTo>
                <a:lnTo>
                  <a:pt x="318262" y="175133"/>
                </a:lnTo>
                <a:lnTo>
                  <a:pt x="225425" y="175133"/>
                </a:lnTo>
                <a:lnTo>
                  <a:pt x="225425" y="133731"/>
                </a:lnTo>
                <a:lnTo>
                  <a:pt x="326136" y="133731"/>
                </a:lnTo>
                <a:lnTo>
                  <a:pt x="326136" y="88773"/>
                </a:lnTo>
                <a:close/>
              </a:path>
              <a:path w="568960" h="325120">
                <a:moveTo>
                  <a:pt x="127126" y="283591"/>
                </a:moveTo>
                <a:lnTo>
                  <a:pt x="0" y="283591"/>
                </a:lnTo>
                <a:lnTo>
                  <a:pt x="0" y="324739"/>
                </a:lnTo>
                <a:lnTo>
                  <a:pt x="127126" y="324739"/>
                </a:lnTo>
                <a:lnTo>
                  <a:pt x="127126" y="283591"/>
                </a:lnTo>
                <a:close/>
              </a:path>
              <a:path w="568960" h="325120">
                <a:moveTo>
                  <a:pt x="93217" y="129921"/>
                </a:moveTo>
                <a:lnTo>
                  <a:pt x="33908" y="129921"/>
                </a:lnTo>
                <a:lnTo>
                  <a:pt x="33908" y="283591"/>
                </a:lnTo>
                <a:lnTo>
                  <a:pt x="93217" y="283591"/>
                </a:lnTo>
                <a:lnTo>
                  <a:pt x="93217" y="129921"/>
                </a:lnTo>
                <a:close/>
              </a:path>
              <a:path w="568960" h="325120">
                <a:moveTo>
                  <a:pt x="127126" y="88773"/>
                </a:moveTo>
                <a:lnTo>
                  <a:pt x="0" y="88773"/>
                </a:lnTo>
                <a:lnTo>
                  <a:pt x="0" y="129921"/>
                </a:lnTo>
                <a:lnTo>
                  <a:pt x="127126" y="129921"/>
                </a:lnTo>
                <a:lnTo>
                  <a:pt x="127126" y="88773"/>
                </a:lnTo>
                <a:close/>
              </a:path>
              <a:path w="568960" h="325120">
                <a:moveTo>
                  <a:pt x="266191" y="0"/>
                </a:moveTo>
                <a:lnTo>
                  <a:pt x="227964" y="0"/>
                </a:lnTo>
                <a:lnTo>
                  <a:pt x="180339" y="62230"/>
                </a:lnTo>
                <a:lnTo>
                  <a:pt x="220725" y="62230"/>
                </a:lnTo>
                <a:lnTo>
                  <a:pt x="246761" y="28448"/>
                </a:lnTo>
                <a:lnTo>
                  <a:pt x="288021" y="28448"/>
                </a:lnTo>
                <a:lnTo>
                  <a:pt x="266191" y="0"/>
                </a:lnTo>
                <a:close/>
              </a:path>
              <a:path w="568960" h="325120">
                <a:moveTo>
                  <a:pt x="288021" y="28448"/>
                </a:moveTo>
                <a:lnTo>
                  <a:pt x="246761" y="28448"/>
                </a:lnTo>
                <a:lnTo>
                  <a:pt x="272923" y="62230"/>
                </a:lnTo>
                <a:lnTo>
                  <a:pt x="313943" y="62230"/>
                </a:lnTo>
                <a:lnTo>
                  <a:pt x="288021" y="28448"/>
                </a:lnTo>
                <a:close/>
              </a:path>
              <a:path w="568960" h="325120">
                <a:moveTo>
                  <a:pt x="370458" y="0"/>
                </a:moveTo>
                <a:lnTo>
                  <a:pt x="330453" y="0"/>
                </a:lnTo>
                <a:lnTo>
                  <a:pt x="310768" y="42164"/>
                </a:lnTo>
                <a:lnTo>
                  <a:pt x="337565" y="42164"/>
                </a:lnTo>
                <a:lnTo>
                  <a:pt x="370458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2922" y="494665"/>
            <a:ext cx="204088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8" y="44958"/>
                </a:lnTo>
                <a:lnTo>
                  <a:pt x="58928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8" y="131318"/>
                </a:lnTo>
                <a:lnTo>
                  <a:pt x="58928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671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7121" y="405891"/>
            <a:ext cx="191896" cy="64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6711" y="406780"/>
            <a:ext cx="880110" cy="330200"/>
          </a:xfrm>
          <a:custGeom>
            <a:avLst/>
            <a:gdLst/>
            <a:ahLst/>
            <a:cxnLst/>
            <a:rect l="l" t="t" r="r" b="b"/>
            <a:pathLst>
              <a:path w="880109" h="330200">
                <a:moveTo>
                  <a:pt x="317500" y="88773"/>
                </a:moveTo>
                <a:lnTo>
                  <a:pt x="222503" y="88773"/>
                </a:lnTo>
                <a:lnTo>
                  <a:pt x="222503" y="324739"/>
                </a:lnTo>
                <a:lnTo>
                  <a:pt x="281432" y="324739"/>
                </a:lnTo>
                <a:lnTo>
                  <a:pt x="281432" y="238252"/>
                </a:lnTo>
                <a:lnTo>
                  <a:pt x="372284" y="238252"/>
                </a:lnTo>
                <a:lnTo>
                  <a:pt x="361314" y="224409"/>
                </a:lnTo>
                <a:lnTo>
                  <a:pt x="371078" y="219005"/>
                </a:lnTo>
                <a:lnTo>
                  <a:pt x="379793" y="212709"/>
                </a:lnTo>
                <a:lnTo>
                  <a:pt x="387461" y="205531"/>
                </a:lnTo>
                <a:lnTo>
                  <a:pt x="394080" y="197485"/>
                </a:lnTo>
                <a:lnTo>
                  <a:pt x="395129" y="195707"/>
                </a:lnTo>
                <a:lnTo>
                  <a:pt x="281432" y="195707"/>
                </a:lnTo>
                <a:lnTo>
                  <a:pt x="281432" y="132207"/>
                </a:lnTo>
                <a:lnTo>
                  <a:pt x="403189" y="132207"/>
                </a:lnTo>
                <a:lnTo>
                  <a:pt x="402040" y="128539"/>
                </a:lnTo>
                <a:lnTo>
                  <a:pt x="372379" y="97901"/>
                </a:lnTo>
                <a:lnTo>
                  <a:pt x="326999" y="88917"/>
                </a:lnTo>
                <a:lnTo>
                  <a:pt x="317500" y="88773"/>
                </a:lnTo>
                <a:close/>
              </a:path>
              <a:path w="880109" h="330200">
                <a:moveTo>
                  <a:pt x="372284" y="238252"/>
                </a:moveTo>
                <a:lnTo>
                  <a:pt x="302767" y="238252"/>
                </a:lnTo>
                <a:lnTo>
                  <a:pt x="368553" y="324739"/>
                </a:lnTo>
                <a:lnTo>
                  <a:pt x="440816" y="324739"/>
                </a:lnTo>
                <a:lnTo>
                  <a:pt x="372284" y="238252"/>
                </a:lnTo>
                <a:close/>
              </a:path>
              <a:path w="880109" h="330200">
                <a:moveTo>
                  <a:pt x="403189" y="132207"/>
                </a:moveTo>
                <a:lnTo>
                  <a:pt x="308101" y="132207"/>
                </a:lnTo>
                <a:lnTo>
                  <a:pt x="313689" y="132334"/>
                </a:lnTo>
                <a:lnTo>
                  <a:pt x="318262" y="132842"/>
                </a:lnTo>
                <a:lnTo>
                  <a:pt x="345313" y="155067"/>
                </a:lnTo>
                <a:lnTo>
                  <a:pt x="345313" y="167640"/>
                </a:lnTo>
                <a:lnTo>
                  <a:pt x="313689" y="195199"/>
                </a:lnTo>
                <a:lnTo>
                  <a:pt x="306704" y="195707"/>
                </a:lnTo>
                <a:lnTo>
                  <a:pt x="395129" y="195707"/>
                </a:lnTo>
                <a:lnTo>
                  <a:pt x="399414" y="188440"/>
                </a:lnTo>
                <a:lnTo>
                  <a:pt x="403225" y="178085"/>
                </a:lnTo>
                <a:lnTo>
                  <a:pt x="405511" y="166445"/>
                </a:lnTo>
                <a:lnTo>
                  <a:pt x="406273" y="153543"/>
                </a:lnTo>
                <a:lnTo>
                  <a:pt x="405798" y="144351"/>
                </a:lnTo>
                <a:lnTo>
                  <a:pt x="404383" y="136017"/>
                </a:lnTo>
                <a:lnTo>
                  <a:pt x="403189" y="132207"/>
                </a:lnTo>
                <a:close/>
              </a:path>
              <a:path w="880109" h="330200">
                <a:moveTo>
                  <a:pt x="514730" y="88773"/>
                </a:moveTo>
                <a:lnTo>
                  <a:pt x="455422" y="88773"/>
                </a:lnTo>
                <a:lnTo>
                  <a:pt x="455422" y="239522"/>
                </a:lnTo>
                <a:lnTo>
                  <a:pt x="461819" y="278399"/>
                </a:lnTo>
                <a:lnTo>
                  <a:pt x="495220" y="316726"/>
                </a:lnTo>
                <a:lnTo>
                  <a:pt x="531796" y="328243"/>
                </a:lnTo>
                <a:lnTo>
                  <a:pt x="554227" y="329692"/>
                </a:lnTo>
                <a:lnTo>
                  <a:pt x="577207" y="328219"/>
                </a:lnTo>
                <a:lnTo>
                  <a:pt x="614164" y="316511"/>
                </a:lnTo>
                <a:lnTo>
                  <a:pt x="643434" y="284607"/>
                </a:lnTo>
                <a:lnTo>
                  <a:pt x="554227" y="284607"/>
                </a:lnTo>
                <a:lnTo>
                  <a:pt x="544468" y="283864"/>
                </a:lnTo>
                <a:lnTo>
                  <a:pt x="517032" y="257397"/>
                </a:lnTo>
                <a:lnTo>
                  <a:pt x="514730" y="235966"/>
                </a:lnTo>
                <a:lnTo>
                  <a:pt x="514730" y="88773"/>
                </a:lnTo>
                <a:close/>
              </a:path>
              <a:path w="880109" h="330200">
                <a:moveTo>
                  <a:pt x="653034" y="88773"/>
                </a:moveTo>
                <a:lnTo>
                  <a:pt x="593851" y="88773"/>
                </a:lnTo>
                <a:lnTo>
                  <a:pt x="593851" y="235966"/>
                </a:lnTo>
                <a:lnTo>
                  <a:pt x="593236" y="247850"/>
                </a:lnTo>
                <a:lnTo>
                  <a:pt x="571928" y="281733"/>
                </a:lnTo>
                <a:lnTo>
                  <a:pt x="554227" y="284607"/>
                </a:lnTo>
                <a:lnTo>
                  <a:pt x="643434" y="284607"/>
                </a:lnTo>
                <a:lnTo>
                  <a:pt x="646826" y="277844"/>
                </a:lnTo>
                <a:lnTo>
                  <a:pt x="651484" y="259818"/>
                </a:lnTo>
                <a:lnTo>
                  <a:pt x="653014" y="239522"/>
                </a:lnTo>
                <a:lnTo>
                  <a:pt x="653034" y="88773"/>
                </a:lnTo>
                <a:close/>
              </a:path>
              <a:path w="880109" h="330200">
                <a:moveTo>
                  <a:pt x="129032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2" y="324739"/>
                </a:lnTo>
                <a:lnTo>
                  <a:pt x="129032" y="133731"/>
                </a:lnTo>
                <a:close/>
              </a:path>
              <a:path w="880109" h="330200">
                <a:moveTo>
                  <a:pt x="198754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4" y="133731"/>
                </a:lnTo>
                <a:lnTo>
                  <a:pt x="198754" y="88773"/>
                </a:lnTo>
                <a:close/>
              </a:path>
              <a:path w="880109" h="330200">
                <a:moveTo>
                  <a:pt x="809370" y="84074"/>
                </a:moveTo>
                <a:lnTo>
                  <a:pt x="799973" y="84074"/>
                </a:lnTo>
                <a:lnTo>
                  <a:pt x="774757" y="86167"/>
                </a:lnTo>
                <a:lnTo>
                  <a:pt x="732518" y="102879"/>
                </a:lnTo>
                <a:lnTo>
                  <a:pt x="701849" y="135572"/>
                </a:lnTo>
                <a:lnTo>
                  <a:pt x="686228" y="180339"/>
                </a:lnTo>
                <a:lnTo>
                  <a:pt x="684276" y="207010"/>
                </a:lnTo>
                <a:lnTo>
                  <a:pt x="686226" y="234440"/>
                </a:lnTo>
                <a:lnTo>
                  <a:pt x="701796" y="279536"/>
                </a:lnTo>
                <a:lnTo>
                  <a:pt x="732389" y="311255"/>
                </a:lnTo>
                <a:lnTo>
                  <a:pt x="774576" y="327308"/>
                </a:lnTo>
                <a:lnTo>
                  <a:pt x="799718" y="329311"/>
                </a:lnTo>
                <a:lnTo>
                  <a:pt x="807743" y="329211"/>
                </a:lnTo>
                <a:lnTo>
                  <a:pt x="847216" y="322580"/>
                </a:lnTo>
                <a:lnTo>
                  <a:pt x="870458" y="313309"/>
                </a:lnTo>
                <a:lnTo>
                  <a:pt x="875538" y="311023"/>
                </a:lnTo>
                <a:lnTo>
                  <a:pt x="879856" y="308991"/>
                </a:lnTo>
                <a:lnTo>
                  <a:pt x="879856" y="285115"/>
                </a:lnTo>
                <a:lnTo>
                  <a:pt x="802259" y="285115"/>
                </a:lnTo>
                <a:lnTo>
                  <a:pt x="794765" y="283845"/>
                </a:lnTo>
                <a:lnTo>
                  <a:pt x="762154" y="263346"/>
                </a:lnTo>
                <a:lnTo>
                  <a:pt x="746871" y="227425"/>
                </a:lnTo>
                <a:lnTo>
                  <a:pt x="745367" y="207010"/>
                </a:lnTo>
                <a:lnTo>
                  <a:pt x="745720" y="197014"/>
                </a:lnTo>
                <a:lnTo>
                  <a:pt x="757459" y="157003"/>
                </a:lnTo>
                <a:lnTo>
                  <a:pt x="792988" y="129667"/>
                </a:lnTo>
                <a:lnTo>
                  <a:pt x="800862" y="128397"/>
                </a:lnTo>
                <a:lnTo>
                  <a:pt x="879856" y="128397"/>
                </a:lnTo>
                <a:lnTo>
                  <a:pt x="879856" y="103759"/>
                </a:lnTo>
                <a:lnTo>
                  <a:pt x="839978" y="88265"/>
                </a:lnTo>
                <a:lnTo>
                  <a:pt x="817753" y="84709"/>
                </a:lnTo>
                <a:lnTo>
                  <a:pt x="809370" y="84074"/>
                </a:lnTo>
                <a:close/>
              </a:path>
              <a:path w="880109" h="330200">
                <a:moveTo>
                  <a:pt x="879856" y="253619"/>
                </a:moveTo>
                <a:lnTo>
                  <a:pt x="874394" y="253619"/>
                </a:lnTo>
                <a:lnTo>
                  <a:pt x="871473" y="256159"/>
                </a:lnTo>
                <a:lnTo>
                  <a:pt x="868044" y="259207"/>
                </a:lnTo>
                <a:lnTo>
                  <a:pt x="863981" y="262636"/>
                </a:lnTo>
                <a:lnTo>
                  <a:pt x="859916" y="265938"/>
                </a:lnTo>
                <a:lnTo>
                  <a:pt x="855344" y="269367"/>
                </a:lnTo>
                <a:lnTo>
                  <a:pt x="850011" y="272542"/>
                </a:lnTo>
                <a:lnTo>
                  <a:pt x="845185" y="275717"/>
                </a:lnTo>
                <a:lnTo>
                  <a:pt x="839215" y="278638"/>
                </a:lnTo>
                <a:lnTo>
                  <a:pt x="832104" y="281178"/>
                </a:lnTo>
                <a:lnTo>
                  <a:pt x="824991" y="283845"/>
                </a:lnTo>
                <a:lnTo>
                  <a:pt x="817626" y="285115"/>
                </a:lnTo>
                <a:lnTo>
                  <a:pt x="879856" y="285115"/>
                </a:lnTo>
                <a:lnTo>
                  <a:pt x="879856" y="253619"/>
                </a:lnTo>
                <a:close/>
              </a:path>
              <a:path w="880109" h="330200">
                <a:moveTo>
                  <a:pt x="879856" y="128397"/>
                </a:moveTo>
                <a:lnTo>
                  <a:pt x="816610" y="128397"/>
                </a:lnTo>
                <a:lnTo>
                  <a:pt x="823467" y="129540"/>
                </a:lnTo>
                <a:lnTo>
                  <a:pt x="830071" y="131953"/>
                </a:lnTo>
                <a:lnTo>
                  <a:pt x="836676" y="134239"/>
                </a:lnTo>
                <a:lnTo>
                  <a:pt x="842771" y="137160"/>
                </a:lnTo>
                <a:lnTo>
                  <a:pt x="848233" y="140589"/>
                </a:lnTo>
                <a:lnTo>
                  <a:pt x="853820" y="143891"/>
                </a:lnTo>
                <a:lnTo>
                  <a:pt x="858646" y="147447"/>
                </a:lnTo>
                <a:lnTo>
                  <a:pt x="862964" y="151003"/>
                </a:lnTo>
                <a:lnTo>
                  <a:pt x="867410" y="154432"/>
                </a:lnTo>
                <a:lnTo>
                  <a:pt x="870965" y="157480"/>
                </a:lnTo>
                <a:lnTo>
                  <a:pt x="873760" y="160020"/>
                </a:lnTo>
                <a:lnTo>
                  <a:pt x="879856" y="160020"/>
                </a:lnTo>
                <a:lnTo>
                  <a:pt x="879856" y="128397"/>
                </a:lnTo>
                <a:close/>
              </a:path>
              <a:path w="880109" h="330200">
                <a:moveTo>
                  <a:pt x="606678" y="0"/>
                </a:moveTo>
                <a:lnTo>
                  <a:pt x="554227" y="0"/>
                </a:lnTo>
                <a:lnTo>
                  <a:pt x="521335" y="62230"/>
                </a:lnTo>
                <a:lnTo>
                  <a:pt x="559053" y="62230"/>
                </a:lnTo>
                <a:lnTo>
                  <a:pt x="606678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8327" y="494665"/>
            <a:ext cx="432308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6711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0098" y="489966"/>
            <a:ext cx="197358" cy="247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8046" y="406780"/>
            <a:ext cx="85725" cy="62230"/>
          </a:xfrm>
          <a:custGeom>
            <a:avLst/>
            <a:gdLst/>
            <a:ahLst/>
            <a:cxnLst/>
            <a:rect l="l" t="t" r="r" b="b"/>
            <a:pathLst>
              <a:path w="85725" h="62229">
                <a:moveTo>
                  <a:pt x="32892" y="0"/>
                </a:moveTo>
                <a:lnTo>
                  <a:pt x="85343" y="0"/>
                </a:lnTo>
                <a:lnTo>
                  <a:pt x="37718" y="62230"/>
                </a:lnTo>
                <a:lnTo>
                  <a:pt x="0" y="62230"/>
                </a:lnTo>
                <a:lnTo>
                  <a:pt x="32892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8647" y="406780"/>
            <a:ext cx="446405" cy="330200"/>
          </a:xfrm>
          <a:custGeom>
            <a:avLst/>
            <a:gdLst/>
            <a:ahLst/>
            <a:cxnLst/>
            <a:rect l="l" t="t" r="r" b="b"/>
            <a:pathLst>
              <a:path w="446404" h="330200">
                <a:moveTo>
                  <a:pt x="322960" y="83820"/>
                </a:moveTo>
                <a:lnTo>
                  <a:pt x="275336" y="92090"/>
                </a:lnTo>
                <a:lnTo>
                  <a:pt x="239141" y="116840"/>
                </a:lnTo>
                <a:lnTo>
                  <a:pt x="216344" y="155892"/>
                </a:lnTo>
                <a:lnTo>
                  <a:pt x="208787" y="206756"/>
                </a:lnTo>
                <a:lnTo>
                  <a:pt x="210673" y="233570"/>
                </a:lnTo>
                <a:lnTo>
                  <a:pt x="225825" y="278389"/>
                </a:lnTo>
                <a:lnTo>
                  <a:pt x="255809" y="310993"/>
                </a:lnTo>
                <a:lnTo>
                  <a:pt x="297719" y="327618"/>
                </a:lnTo>
                <a:lnTo>
                  <a:pt x="322960" y="329692"/>
                </a:lnTo>
                <a:lnTo>
                  <a:pt x="348204" y="327642"/>
                </a:lnTo>
                <a:lnTo>
                  <a:pt x="370601" y="321484"/>
                </a:lnTo>
                <a:lnTo>
                  <a:pt x="390165" y="311207"/>
                </a:lnTo>
                <a:lnTo>
                  <a:pt x="406907" y="296799"/>
                </a:lnTo>
                <a:lnTo>
                  <a:pt x="415620" y="285115"/>
                </a:lnTo>
                <a:lnTo>
                  <a:pt x="316356" y="285115"/>
                </a:lnTo>
                <a:lnTo>
                  <a:pt x="309625" y="283718"/>
                </a:lnTo>
                <a:lnTo>
                  <a:pt x="279272" y="256063"/>
                </a:lnTo>
                <a:lnTo>
                  <a:pt x="270156" y="217160"/>
                </a:lnTo>
                <a:lnTo>
                  <a:pt x="269878" y="206629"/>
                </a:lnTo>
                <a:lnTo>
                  <a:pt x="270171" y="196514"/>
                </a:lnTo>
                <a:lnTo>
                  <a:pt x="279685" y="156829"/>
                </a:lnTo>
                <a:lnTo>
                  <a:pt x="309245" y="129667"/>
                </a:lnTo>
                <a:lnTo>
                  <a:pt x="315849" y="128397"/>
                </a:lnTo>
                <a:lnTo>
                  <a:pt x="415586" y="128397"/>
                </a:lnTo>
                <a:lnTo>
                  <a:pt x="406907" y="116713"/>
                </a:lnTo>
                <a:lnTo>
                  <a:pt x="390165" y="102304"/>
                </a:lnTo>
                <a:lnTo>
                  <a:pt x="370601" y="92027"/>
                </a:lnTo>
                <a:lnTo>
                  <a:pt x="348204" y="85869"/>
                </a:lnTo>
                <a:lnTo>
                  <a:pt x="322960" y="83820"/>
                </a:lnTo>
                <a:close/>
              </a:path>
              <a:path w="446404" h="330200">
                <a:moveTo>
                  <a:pt x="415586" y="128397"/>
                </a:moveTo>
                <a:lnTo>
                  <a:pt x="330073" y="128397"/>
                </a:lnTo>
                <a:lnTo>
                  <a:pt x="336676" y="129794"/>
                </a:lnTo>
                <a:lnTo>
                  <a:pt x="349503" y="135382"/>
                </a:lnTo>
                <a:lnTo>
                  <a:pt x="371855" y="170815"/>
                </a:lnTo>
                <a:lnTo>
                  <a:pt x="376297" y="206756"/>
                </a:lnTo>
                <a:lnTo>
                  <a:pt x="376039" y="217227"/>
                </a:lnTo>
                <a:lnTo>
                  <a:pt x="367172" y="255428"/>
                </a:lnTo>
                <a:lnTo>
                  <a:pt x="343407" y="280543"/>
                </a:lnTo>
                <a:lnTo>
                  <a:pt x="336930" y="283591"/>
                </a:lnTo>
                <a:lnTo>
                  <a:pt x="330200" y="285115"/>
                </a:lnTo>
                <a:lnTo>
                  <a:pt x="415620" y="285115"/>
                </a:lnTo>
                <a:lnTo>
                  <a:pt x="420262" y="278890"/>
                </a:lnTo>
                <a:lnTo>
                  <a:pt x="429831" y="257921"/>
                </a:lnTo>
                <a:lnTo>
                  <a:pt x="435590" y="233880"/>
                </a:lnTo>
                <a:lnTo>
                  <a:pt x="437515" y="206756"/>
                </a:lnTo>
                <a:lnTo>
                  <a:pt x="435590" y="179703"/>
                </a:lnTo>
                <a:lnTo>
                  <a:pt x="429831" y="155686"/>
                </a:lnTo>
                <a:lnTo>
                  <a:pt x="420262" y="134693"/>
                </a:lnTo>
                <a:lnTo>
                  <a:pt x="415586" y="128397"/>
                </a:lnTo>
                <a:close/>
              </a:path>
              <a:path w="446404" h="330200">
                <a:moveTo>
                  <a:pt x="129031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1" y="324739"/>
                </a:lnTo>
                <a:lnTo>
                  <a:pt x="129031" y="133731"/>
                </a:lnTo>
                <a:close/>
              </a:path>
              <a:path w="446404" h="330200">
                <a:moveTo>
                  <a:pt x="198754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4" y="133731"/>
                </a:lnTo>
                <a:lnTo>
                  <a:pt x="198754" y="88773"/>
                </a:lnTo>
                <a:close/>
              </a:path>
              <a:path w="446404" h="330200">
                <a:moveTo>
                  <a:pt x="342137" y="12700"/>
                </a:moveTo>
                <a:lnTo>
                  <a:pt x="304037" y="12700"/>
                </a:lnTo>
                <a:lnTo>
                  <a:pt x="256285" y="65151"/>
                </a:lnTo>
                <a:lnTo>
                  <a:pt x="296672" y="65151"/>
                </a:lnTo>
                <a:lnTo>
                  <a:pt x="322706" y="37973"/>
                </a:lnTo>
                <a:lnTo>
                  <a:pt x="365146" y="37973"/>
                </a:lnTo>
                <a:lnTo>
                  <a:pt x="342137" y="12700"/>
                </a:lnTo>
                <a:close/>
              </a:path>
              <a:path w="446404" h="330200">
                <a:moveTo>
                  <a:pt x="365146" y="37973"/>
                </a:moveTo>
                <a:lnTo>
                  <a:pt x="322706" y="37973"/>
                </a:lnTo>
                <a:lnTo>
                  <a:pt x="348869" y="65151"/>
                </a:lnTo>
                <a:lnTo>
                  <a:pt x="389890" y="65151"/>
                </a:lnTo>
                <a:lnTo>
                  <a:pt x="365146" y="37973"/>
                </a:lnTo>
                <a:close/>
              </a:path>
              <a:path w="446404" h="330200">
                <a:moveTo>
                  <a:pt x="446150" y="18161"/>
                </a:moveTo>
                <a:lnTo>
                  <a:pt x="404368" y="18161"/>
                </a:lnTo>
                <a:lnTo>
                  <a:pt x="407034" y="18923"/>
                </a:lnTo>
                <a:lnTo>
                  <a:pt x="411099" y="21971"/>
                </a:lnTo>
                <a:lnTo>
                  <a:pt x="412115" y="24003"/>
                </a:lnTo>
                <a:lnTo>
                  <a:pt x="412115" y="30734"/>
                </a:lnTo>
                <a:lnTo>
                  <a:pt x="410845" y="34036"/>
                </a:lnTo>
                <a:lnTo>
                  <a:pt x="405765" y="39116"/>
                </a:lnTo>
                <a:lnTo>
                  <a:pt x="401954" y="41021"/>
                </a:lnTo>
                <a:lnTo>
                  <a:pt x="397001" y="42291"/>
                </a:lnTo>
                <a:lnTo>
                  <a:pt x="397001" y="60071"/>
                </a:lnTo>
                <a:lnTo>
                  <a:pt x="425196" y="60071"/>
                </a:lnTo>
                <a:lnTo>
                  <a:pt x="425196" y="50673"/>
                </a:lnTo>
                <a:lnTo>
                  <a:pt x="431292" y="48514"/>
                </a:lnTo>
                <a:lnTo>
                  <a:pt x="436245" y="45593"/>
                </a:lnTo>
                <a:lnTo>
                  <a:pt x="444246" y="37846"/>
                </a:lnTo>
                <a:lnTo>
                  <a:pt x="446150" y="32131"/>
                </a:lnTo>
                <a:lnTo>
                  <a:pt x="446150" y="18161"/>
                </a:lnTo>
                <a:close/>
              </a:path>
              <a:path w="446404" h="330200">
                <a:moveTo>
                  <a:pt x="407924" y="0"/>
                </a:moveTo>
                <a:lnTo>
                  <a:pt x="403478" y="0"/>
                </a:lnTo>
                <a:lnTo>
                  <a:pt x="399160" y="254"/>
                </a:lnTo>
                <a:lnTo>
                  <a:pt x="390905" y="1524"/>
                </a:lnTo>
                <a:lnTo>
                  <a:pt x="387730" y="2159"/>
                </a:lnTo>
                <a:lnTo>
                  <a:pt x="385825" y="2794"/>
                </a:lnTo>
                <a:lnTo>
                  <a:pt x="385825" y="21082"/>
                </a:lnTo>
                <a:lnTo>
                  <a:pt x="386206" y="21082"/>
                </a:lnTo>
                <a:lnTo>
                  <a:pt x="388747" y="20066"/>
                </a:lnTo>
                <a:lnTo>
                  <a:pt x="392937" y="18923"/>
                </a:lnTo>
                <a:lnTo>
                  <a:pt x="394970" y="18415"/>
                </a:lnTo>
                <a:lnTo>
                  <a:pt x="397509" y="18161"/>
                </a:lnTo>
                <a:lnTo>
                  <a:pt x="446150" y="18161"/>
                </a:lnTo>
                <a:lnTo>
                  <a:pt x="446150" y="17780"/>
                </a:lnTo>
                <a:lnTo>
                  <a:pt x="416855" y="452"/>
                </a:lnTo>
                <a:lnTo>
                  <a:pt x="407924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7758" y="405891"/>
            <a:ext cx="447929" cy="331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6879" y="405891"/>
            <a:ext cx="918210" cy="3314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3780" y="60451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73913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6822" y="575944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086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6822" y="492759"/>
            <a:ext cx="74295" cy="54610"/>
          </a:xfrm>
          <a:custGeom>
            <a:avLst/>
            <a:gdLst/>
            <a:ahLst/>
            <a:cxnLst/>
            <a:rect l="l" t="t" r="r" b="b"/>
            <a:pathLst>
              <a:path w="74295" h="54609">
                <a:moveTo>
                  <a:pt x="0" y="54610"/>
                </a:moveTo>
                <a:lnTo>
                  <a:pt x="73913" y="54610"/>
                </a:lnTo>
                <a:lnTo>
                  <a:pt x="73913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6822" y="46418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66886" y="70358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587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66886" y="600709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0" y="74930"/>
                </a:moveTo>
                <a:lnTo>
                  <a:pt x="73914" y="74930"/>
                </a:lnTo>
                <a:lnTo>
                  <a:pt x="73914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6886" y="5721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19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6886" y="492759"/>
            <a:ext cx="74295" cy="50800"/>
          </a:xfrm>
          <a:custGeom>
            <a:avLst/>
            <a:gdLst/>
            <a:ahLst/>
            <a:cxnLst/>
            <a:rect l="l" t="t" r="r" b="b"/>
            <a:pathLst>
              <a:path w="74295" h="50800">
                <a:moveTo>
                  <a:pt x="0" y="50800"/>
                </a:moveTo>
                <a:lnTo>
                  <a:pt x="73914" y="50800"/>
                </a:lnTo>
                <a:lnTo>
                  <a:pt x="73914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6886" y="46418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6822" y="435737"/>
            <a:ext cx="198120" cy="295910"/>
          </a:xfrm>
          <a:custGeom>
            <a:avLst/>
            <a:gdLst/>
            <a:ahLst/>
            <a:cxnLst/>
            <a:rect l="l" t="t" r="r" b="b"/>
            <a:pathLst>
              <a:path w="198120" h="295909">
                <a:moveTo>
                  <a:pt x="0" y="0"/>
                </a:moveTo>
                <a:lnTo>
                  <a:pt x="198120" y="0"/>
                </a:lnTo>
                <a:lnTo>
                  <a:pt x="198120" y="56387"/>
                </a:lnTo>
                <a:lnTo>
                  <a:pt x="73913" y="56387"/>
                </a:lnTo>
                <a:lnTo>
                  <a:pt x="73913" y="112140"/>
                </a:lnTo>
                <a:lnTo>
                  <a:pt x="188086" y="112140"/>
                </a:lnTo>
                <a:lnTo>
                  <a:pt x="188086" y="168655"/>
                </a:lnTo>
                <a:lnTo>
                  <a:pt x="73913" y="168655"/>
                </a:lnTo>
                <a:lnTo>
                  <a:pt x="73913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6886" y="435737"/>
            <a:ext cx="200025" cy="295910"/>
          </a:xfrm>
          <a:custGeom>
            <a:avLst/>
            <a:gdLst/>
            <a:ahLst/>
            <a:cxnLst/>
            <a:rect l="l" t="t" r="r" b="b"/>
            <a:pathLst>
              <a:path w="200025" h="295909">
                <a:moveTo>
                  <a:pt x="0" y="0"/>
                </a:moveTo>
                <a:lnTo>
                  <a:pt x="200025" y="0"/>
                </a:lnTo>
                <a:lnTo>
                  <a:pt x="200025" y="56387"/>
                </a:lnTo>
                <a:lnTo>
                  <a:pt x="73914" y="56387"/>
                </a:lnTo>
                <a:lnTo>
                  <a:pt x="73914" y="108203"/>
                </a:lnTo>
                <a:lnTo>
                  <a:pt x="190119" y="108203"/>
                </a:lnTo>
                <a:lnTo>
                  <a:pt x="190119" y="164591"/>
                </a:lnTo>
                <a:lnTo>
                  <a:pt x="73914" y="164591"/>
                </a:lnTo>
                <a:lnTo>
                  <a:pt x="73914" y="239395"/>
                </a:lnTo>
                <a:lnTo>
                  <a:pt x="200025" y="239395"/>
                </a:lnTo>
                <a:lnTo>
                  <a:pt x="20002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3984" y="204215"/>
            <a:ext cx="774191" cy="612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6215" y="309372"/>
            <a:ext cx="999743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0115" y="309372"/>
            <a:ext cx="1283208" cy="507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2052" y="309372"/>
            <a:ext cx="841248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0504" y="309372"/>
            <a:ext cx="1330452" cy="507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90916" y="204215"/>
            <a:ext cx="976883" cy="6126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8400" y="1219187"/>
            <a:ext cx="4114800" cy="52919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7471" y="435737"/>
            <a:ext cx="302260" cy="295910"/>
          </a:xfrm>
          <a:custGeom>
            <a:avLst/>
            <a:gdLst/>
            <a:ahLst/>
            <a:cxnLst/>
            <a:rect l="l" t="t" r="r" b="b"/>
            <a:pathLst>
              <a:path w="302260" h="295909">
                <a:moveTo>
                  <a:pt x="85598" y="0"/>
                </a:moveTo>
                <a:lnTo>
                  <a:pt x="0" y="0"/>
                </a:lnTo>
                <a:lnTo>
                  <a:pt x="0" y="295783"/>
                </a:lnTo>
                <a:lnTo>
                  <a:pt x="69976" y="295783"/>
                </a:lnTo>
                <a:lnTo>
                  <a:pt x="69976" y="99695"/>
                </a:lnTo>
                <a:lnTo>
                  <a:pt x="130369" y="99695"/>
                </a:lnTo>
                <a:lnTo>
                  <a:pt x="85598" y="0"/>
                </a:lnTo>
                <a:close/>
              </a:path>
              <a:path w="302260" h="295909">
                <a:moveTo>
                  <a:pt x="302132" y="99695"/>
                </a:moveTo>
                <a:lnTo>
                  <a:pt x="228218" y="99695"/>
                </a:lnTo>
                <a:lnTo>
                  <a:pt x="228218" y="295783"/>
                </a:lnTo>
                <a:lnTo>
                  <a:pt x="302132" y="295783"/>
                </a:lnTo>
                <a:lnTo>
                  <a:pt x="302132" y="99695"/>
                </a:lnTo>
                <a:close/>
              </a:path>
              <a:path w="302260" h="295909">
                <a:moveTo>
                  <a:pt x="130369" y="99695"/>
                </a:moveTo>
                <a:lnTo>
                  <a:pt x="69976" y="99695"/>
                </a:lnTo>
                <a:lnTo>
                  <a:pt x="123825" y="226187"/>
                </a:lnTo>
                <a:lnTo>
                  <a:pt x="174498" y="226187"/>
                </a:lnTo>
                <a:lnTo>
                  <a:pt x="208586" y="145923"/>
                </a:lnTo>
                <a:lnTo>
                  <a:pt x="151129" y="145923"/>
                </a:lnTo>
                <a:lnTo>
                  <a:pt x="130369" y="99695"/>
                </a:lnTo>
                <a:close/>
              </a:path>
              <a:path w="302260" h="295909">
                <a:moveTo>
                  <a:pt x="302132" y="0"/>
                </a:moveTo>
                <a:lnTo>
                  <a:pt x="216534" y="0"/>
                </a:lnTo>
                <a:lnTo>
                  <a:pt x="151129" y="145923"/>
                </a:lnTo>
                <a:lnTo>
                  <a:pt x="208586" y="145923"/>
                </a:lnTo>
                <a:lnTo>
                  <a:pt x="228218" y="99695"/>
                </a:lnTo>
                <a:lnTo>
                  <a:pt x="302132" y="99695"/>
                </a:lnTo>
                <a:lnTo>
                  <a:pt x="302132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7471" y="435737"/>
            <a:ext cx="302260" cy="295910"/>
          </a:xfrm>
          <a:custGeom>
            <a:avLst/>
            <a:gdLst/>
            <a:ahLst/>
            <a:cxnLst/>
            <a:rect l="l" t="t" r="r" b="b"/>
            <a:pathLst>
              <a:path w="302260" h="295909">
                <a:moveTo>
                  <a:pt x="0" y="0"/>
                </a:moveTo>
                <a:lnTo>
                  <a:pt x="85598" y="0"/>
                </a:lnTo>
                <a:lnTo>
                  <a:pt x="151129" y="145923"/>
                </a:lnTo>
                <a:lnTo>
                  <a:pt x="216534" y="0"/>
                </a:lnTo>
                <a:lnTo>
                  <a:pt x="302132" y="0"/>
                </a:lnTo>
                <a:lnTo>
                  <a:pt x="302132" y="295783"/>
                </a:lnTo>
                <a:lnTo>
                  <a:pt x="228218" y="295783"/>
                </a:lnTo>
                <a:lnTo>
                  <a:pt x="228218" y="99695"/>
                </a:lnTo>
                <a:lnTo>
                  <a:pt x="174498" y="226187"/>
                </a:lnTo>
                <a:lnTo>
                  <a:pt x="123825" y="226187"/>
                </a:lnTo>
                <a:lnTo>
                  <a:pt x="69976" y="99695"/>
                </a:lnTo>
                <a:lnTo>
                  <a:pt x="69976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0244" y="406780"/>
            <a:ext cx="229235" cy="330200"/>
          </a:xfrm>
          <a:custGeom>
            <a:avLst/>
            <a:gdLst/>
            <a:ahLst/>
            <a:cxnLst/>
            <a:rect l="l" t="t" r="r" b="b"/>
            <a:pathLst>
              <a:path w="229235" h="330200">
                <a:moveTo>
                  <a:pt x="114172" y="83820"/>
                </a:moveTo>
                <a:lnTo>
                  <a:pt x="66548" y="92090"/>
                </a:lnTo>
                <a:lnTo>
                  <a:pt x="30352" y="116840"/>
                </a:lnTo>
                <a:lnTo>
                  <a:pt x="7556" y="155892"/>
                </a:lnTo>
                <a:lnTo>
                  <a:pt x="0" y="206756"/>
                </a:lnTo>
                <a:lnTo>
                  <a:pt x="1885" y="233570"/>
                </a:lnTo>
                <a:lnTo>
                  <a:pt x="17037" y="278389"/>
                </a:lnTo>
                <a:lnTo>
                  <a:pt x="47021" y="310993"/>
                </a:lnTo>
                <a:lnTo>
                  <a:pt x="88931" y="327618"/>
                </a:lnTo>
                <a:lnTo>
                  <a:pt x="114172" y="329692"/>
                </a:lnTo>
                <a:lnTo>
                  <a:pt x="139416" y="327642"/>
                </a:lnTo>
                <a:lnTo>
                  <a:pt x="161813" y="321484"/>
                </a:lnTo>
                <a:lnTo>
                  <a:pt x="181377" y="311207"/>
                </a:lnTo>
                <a:lnTo>
                  <a:pt x="198119" y="296799"/>
                </a:lnTo>
                <a:lnTo>
                  <a:pt x="206832" y="285115"/>
                </a:lnTo>
                <a:lnTo>
                  <a:pt x="107568" y="285115"/>
                </a:lnTo>
                <a:lnTo>
                  <a:pt x="100837" y="283718"/>
                </a:lnTo>
                <a:lnTo>
                  <a:pt x="70485" y="256063"/>
                </a:lnTo>
                <a:lnTo>
                  <a:pt x="61368" y="217160"/>
                </a:lnTo>
                <a:lnTo>
                  <a:pt x="61090" y="206629"/>
                </a:lnTo>
                <a:lnTo>
                  <a:pt x="61383" y="196514"/>
                </a:lnTo>
                <a:lnTo>
                  <a:pt x="70897" y="156829"/>
                </a:lnTo>
                <a:lnTo>
                  <a:pt x="100456" y="129667"/>
                </a:lnTo>
                <a:lnTo>
                  <a:pt x="107060" y="128397"/>
                </a:lnTo>
                <a:lnTo>
                  <a:pt x="206798" y="128397"/>
                </a:lnTo>
                <a:lnTo>
                  <a:pt x="198119" y="116713"/>
                </a:lnTo>
                <a:lnTo>
                  <a:pt x="181377" y="102304"/>
                </a:lnTo>
                <a:lnTo>
                  <a:pt x="161813" y="92027"/>
                </a:lnTo>
                <a:lnTo>
                  <a:pt x="139416" y="85869"/>
                </a:lnTo>
                <a:lnTo>
                  <a:pt x="114172" y="83820"/>
                </a:lnTo>
                <a:close/>
              </a:path>
              <a:path w="229235" h="330200">
                <a:moveTo>
                  <a:pt x="206798" y="128397"/>
                </a:moveTo>
                <a:lnTo>
                  <a:pt x="121284" y="128397"/>
                </a:lnTo>
                <a:lnTo>
                  <a:pt x="127888" y="129794"/>
                </a:lnTo>
                <a:lnTo>
                  <a:pt x="140715" y="135382"/>
                </a:lnTo>
                <a:lnTo>
                  <a:pt x="163067" y="170815"/>
                </a:lnTo>
                <a:lnTo>
                  <a:pt x="167509" y="206756"/>
                </a:lnTo>
                <a:lnTo>
                  <a:pt x="167251" y="217227"/>
                </a:lnTo>
                <a:lnTo>
                  <a:pt x="158384" y="255428"/>
                </a:lnTo>
                <a:lnTo>
                  <a:pt x="134619" y="280543"/>
                </a:lnTo>
                <a:lnTo>
                  <a:pt x="128142" y="283591"/>
                </a:lnTo>
                <a:lnTo>
                  <a:pt x="121411" y="285115"/>
                </a:lnTo>
                <a:lnTo>
                  <a:pt x="206832" y="285115"/>
                </a:lnTo>
                <a:lnTo>
                  <a:pt x="211474" y="278890"/>
                </a:lnTo>
                <a:lnTo>
                  <a:pt x="221043" y="257921"/>
                </a:lnTo>
                <a:lnTo>
                  <a:pt x="226802" y="233880"/>
                </a:lnTo>
                <a:lnTo>
                  <a:pt x="228726" y="206756"/>
                </a:lnTo>
                <a:lnTo>
                  <a:pt x="226802" y="179703"/>
                </a:lnTo>
                <a:lnTo>
                  <a:pt x="221043" y="155686"/>
                </a:lnTo>
                <a:lnTo>
                  <a:pt x="211474" y="134693"/>
                </a:lnTo>
                <a:lnTo>
                  <a:pt x="206798" y="128397"/>
                </a:lnTo>
                <a:close/>
              </a:path>
              <a:path w="229235" h="330200">
                <a:moveTo>
                  <a:pt x="134365" y="0"/>
                </a:moveTo>
                <a:lnTo>
                  <a:pt x="96138" y="0"/>
                </a:lnTo>
                <a:lnTo>
                  <a:pt x="48513" y="62230"/>
                </a:lnTo>
                <a:lnTo>
                  <a:pt x="88900" y="62230"/>
                </a:lnTo>
                <a:lnTo>
                  <a:pt x="114807" y="28448"/>
                </a:lnTo>
                <a:lnTo>
                  <a:pt x="156195" y="28448"/>
                </a:lnTo>
                <a:lnTo>
                  <a:pt x="134365" y="0"/>
                </a:lnTo>
                <a:close/>
              </a:path>
              <a:path w="229235" h="330200">
                <a:moveTo>
                  <a:pt x="156195" y="28448"/>
                </a:moveTo>
                <a:lnTo>
                  <a:pt x="114807" y="28448"/>
                </a:lnTo>
                <a:lnTo>
                  <a:pt x="140969" y="62230"/>
                </a:lnTo>
                <a:lnTo>
                  <a:pt x="182117" y="62230"/>
                </a:lnTo>
                <a:lnTo>
                  <a:pt x="156195" y="28448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9354" y="489712"/>
            <a:ext cx="230504" cy="2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7869" y="405891"/>
            <a:ext cx="135381" cy="64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2767" y="406780"/>
            <a:ext cx="854710" cy="325120"/>
          </a:xfrm>
          <a:custGeom>
            <a:avLst/>
            <a:gdLst/>
            <a:ahLst/>
            <a:cxnLst/>
            <a:rect l="l" t="t" r="r" b="b"/>
            <a:pathLst>
              <a:path w="854710" h="325120">
                <a:moveTo>
                  <a:pt x="714629" y="88773"/>
                </a:moveTo>
                <a:lnTo>
                  <a:pt x="655320" y="88773"/>
                </a:lnTo>
                <a:lnTo>
                  <a:pt x="655320" y="324739"/>
                </a:lnTo>
                <a:lnTo>
                  <a:pt x="714629" y="324739"/>
                </a:lnTo>
                <a:lnTo>
                  <a:pt x="714629" y="220091"/>
                </a:lnTo>
                <a:lnTo>
                  <a:pt x="854583" y="220091"/>
                </a:lnTo>
                <a:lnTo>
                  <a:pt x="854583" y="175133"/>
                </a:lnTo>
                <a:lnTo>
                  <a:pt x="714629" y="175133"/>
                </a:lnTo>
                <a:lnTo>
                  <a:pt x="714629" y="88773"/>
                </a:lnTo>
                <a:close/>
              </a:path>
              <a:path w="854710" h="325120">
                <a:moveTo>
                  <a:pt x="854583" y="220091"/>
                </a:moveTo>
                <a:lnTo>
                  <a:pt x="795274" y="220091"/>
                </a:lnTo>
                <a:lnTo>
                  <a:pt x="795274" y="324739"/>
                </a:lnTo>
                <a:lnTo>
                  <a:pt x="854583" y="324739"/>
                </a:lnTo>
                <a:lnTo>
                  <a:pt x="854583" y="220091"/>
                </a:lnTo>
                <a:close/>
              </a:path>
              <a:path w="854710" h="325120">
                <a:moveTo>
                  <a:pt x="854583" y="88773"/>
                </a:moveTo>
                <a:lnTo>
                  <a:pt x="795274" y="88773"/>
                </a:lnTo>
                <a:lnTo>
                  <a:pt x="795274" y="175133"/>
                </a:lnTo>
                <a:lnTo>
                  <a:pt x="854583" y="175133"/>
                </a:lnTo>
                <a:lnTo>
                  <a:pt x="854583" y="88773"/>
                </a:lnTo>
                <a:close/>
              </a:path>
              <a:path w="854710" h="325120">
                <a:moveTo>
                  <a:pt x="478155" y="88773"/>
                </a:moveTo>
                <a:lnTo>
                  <a:pt x="405384" y="88773"/>
                </a:lnTo>
                <a:lnTo>
                  <a:pt x="405384" y="324739"/>
                </a:lnTo>
                <a:lnTo>
                  <a:pt x="459613" y="324739"/>
                </a:lnTo>
                <a:lnTo>
                  <a:pt x="459613" y="160274"/>
                </a:lnTo>
                <a:lnTo>
                  <a:pt x="518004" y="160274"/>
                </a:lnTo>
                <a:lnTo>
                  <a:pt x="478155" y="88773"/>
                </a:lnTo>
                <a:close/>
              </a:path>
              <a:path w="854710" h="325120">
                <a:moveTo>
                  <a:pt x="518004" y="160274"/>
                </a:moveTo>
                <a:lnTo>
                  <a:pt x="459613" y="160274"/>
                </a:lnTo>
                <a:lnTo>
                  <a:pt x="550545" y="324739"/>
                </a:lnTo>
                <a:lnTo>
                  <a:pt x="607695" y="324739"/>
                </a:lnTo>
                <a:lnTo>
                  <a:pt x="607695" y="223901"/>
                </a:lnTo>
                <a:lnTo>
                  <a:pt x="553466" y="223901"/>
                </a:lnTo>
                <a:lnTo>
                  <a:pt x="518004" y="160274"/>
                </a:lnTo>
                <a:close/>
              </a:path>
              <a:path w="854710" h="325120">
                <a:moveTo>
                  <a:pt x="607695" y="88773"/>
                </a:moveTo>
                <a:lnTo>
                  <a:pt x="553466" y="88773"/>
                </a:lnTo>
                <a:lnTo>
                  <a:pt x="553466" y="223901"/>
                </a:lnTo>
                <a:lnTo>
                  <a:pt x="607695" y="223901"/>
                </a:lnTo>
                <a:lnTo>
                  <a:pt x="607695" y="88773"/>
                </a:lnTo>
                <a:close/>
              </a:path>
              <a:path w="854710" h="325120">
                <a:moveTo>
                  <a:pt x="366014" y="283591"/>
                </a:moveTo>
                <a:lnTo>
                  <a:pt x="238887" y="283591"/>
                </a:lnTo>
                <a:lnTo>
                  <a:pt x="238887" y="324739"/>
                </a:lnTo>
                <a:lnTo>
                  <a:pt x="366014" y="324739"/>
                </a:lnTo>
                <a:lnTo>
                  <a:pt x="366014" y="283591"/>
                </a:lnTo>
                <a:close/>
              </a:path>
              <a:path w="854710" h="325120">
                <a:moveTo>
                  <a:pt x="332105" y="129921"/>
                </a:moveTo>
                <a:lnTo>
                  <a:pt x="272796" y="129921"/>
                </a:lnTo>
                <a:lnTo>
                  <a:pt x="272796" y="283591"/>
                </a:lnTo>
                <a:lnTo>
                  <a:pt x="332105" y="283591"/>
                </a:lnTo>
                <a:lnTo>
                  <a:pt x="332105" y="129921"/>
                </a:lnTo>
                <a:close/>
              </a:path>
              <a:path w="854710" h="325120">
                <a:moveTo>
                  <a:pt x="366014" y="88773"/>
                </a:moveTo>
                <a:lnTo>
                  <a:pt x="238887" y="88773"/>
                </a:lnTo>
                <a:lnTo>
                  <a:pt x="238887" y="129921"/>
                </a:lnTo>
                <a:lnTo>
                  <a:pt x="366014" y="129921"/>
                </a:lnTo>
                <a:lnTo>
                  <a:pt x="366014" y="88773"/>
                </a:lnTo>
                <a:close/>
              </a:path>
              <a:path w="854710" h="325120">
                <a:moveTo>
                  <a:pt x="59309" y="88773"/>
                </a:moveTo>
                <a:lnTo>
                  <a:pt x="0" y="88773"/>
                </a:lnTo>
                <a:lnTo>
                  <a:pt x="0" y="324739"/>
                </a:lnTo>
                <a:lnTo>
                  <a:pt x="59309" y="324739"/>
                </a:lnTo>
                <a:lnTo>
                  <a:pt x="59309" y="220091"/>
                </a:lnTo>
                <a:lnTo>
                  <a:pt x="199262" y="220091"/>
                </a:lnTo>
                <a:lnTo>
                  <a:pt x="199262" y="175133"/>
                </a:lnTo>
                <a:lnTo>
                  <a:pt x="59309" y="175133"/>
                </a:lnTo>
                <a:lnTo>
                  <a:pt x="59309" y="88773"/>
                </a:lnTo>
                <a:close/>
              </a:path>
              <a:path w="854710" h="325120">
                <a:moveTo>
                  <a:pt x="199262" y="220091"/>
                </a:moveTo>
                <a:lnTo>
                  <a:pt x="139954" y="220091"/>
                </a:lnTo>
                <a:lnTo>
                  <a:pt x="139954" y="324739"/>
                </a:lnTo>
                <a:lnTo>
                  <a:pt x="199262" y="324739"/>
                </a:lnTo>
                <a:lnTo>
                  <a:pt x="199262" y="220091"/>
                </a:lnTo>
                <a:close/>
              </a:path>
              <a:path w="854710" h="325120">
                <a:moveTo>
                  <a:pt x="199262" y="88773"/>
                </a:moveTo>
                <a:lnTo>
                  <a:pt x="139954" y="88773"/>
                </a:lnTo>
                <a:lnTo>
                  <a:pt x="139954" y="175133"/>
                </a:lnTo>
                <a:lnTo>
                  <a:pt x="199262" y="175133"/>
                </a:lnTo>
                <a:lnTo>
                  <a:pt x="199262" y="88773"/>
                </a:lnTo>
                <a:close/>
              </a:path>
              <a:path w="854710" h="325120">
                <a:moveTo>
                  <a:pt x="299212" y="0"/>
                </a:moveTo>
                <a:lnTo>
                  <a:pt x="246634" y="0"/>
                </a:lnTo>
                <a:lnTo>
                  <a:pt x="294259" y="62230"/>
                </a:lnTo>
                <a:lnTo>
                  <a:pt x="331978" y="62230"/>
                </a:lnTo>
                <a:lnTo>
                  <a:pt x="299212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8088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7263" y="494665"/>
            <a:ext cx="204088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1654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7" y="0"/>
                </a:lnTo>
                <a:lnTo>
                  <a:pt x="127127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7" y="194818"/>
                </a:lnTo>
                <a:lnTo>
                  <a:pt x="127127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9" y="194818"/>
                </a:lnTo>
                <a:lnTo>
                  <a:pt x="33909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2767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4" y="86360"/>
                </a:lnTo>
                <a:lnTo>
                  <a:pt x="139954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4" y="235966"/>
                </a:lnTo>
                <a:lnTo>
                  <a:pt x="139954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9402" y="406780"/>
            <a:ext cx="85725" cy="62230"/>
          </a:xfrm>
          <a:custGeom>
            <a:avLst/>
            <a:gdLst/>
            <a:ahLst/>
            <a:cxnLst/>
            <a:rect l="l" t="t" r="r" b="b"/>
            <a:pathLst>
              <a:path w="85725" h="62229">
                <a:moveTo>
                  <a:pt x="0" y="0"/>
                </a:moveTo>
                <a:lnTo>
                  <a:pt x="52577" y="0"/>
                </a:lnTo>
                <a:lnTo>
                  <a:pt x="85344" y="62230"/>
                </a:lnTo>
                <a:lnTo>
                  <a:pt x="47625" y="622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8420" y="409955"/>
            <a:ext cx="590550" cy="388620"/>
          </a:xfrm>
          <a:custGeom>
            <a:avLst/>
            <a:gdLst/>
            <a:ahLst/>
            <a:cxnLst/>
            <a:rect l="l" t="t" r="r" b="b"/>
            <a:pathLst>
              <a:path w="590550" h="388620">
                <a:moveTo>
                  <a:pt x="300862" y="345313"/>
                </a:moveTo>
                <a:lnTo>
                  <a:pt x="243839" y="345313"/>
                </a:lnTo>
                <a:lnTo>
                  <a:pt x="243839" y="388620"/>
                </a:lnTo>
                <a:lnTo>
                  <a:pt x="300862" y="388620"/>
                </a:lnTo>
                <a:lnTo>
                  <a:pt x="300862" y="345313"/>
                </a:lnTo>
                <a:close/>
              </a:path>
              <a:path w="590550" h="388620">
                <a:moveTo>
                  <a:pt x="304926" y="85598"/>
                </a:moveTo>
                <a:lnTo>
                  <a:pt x="240283" y="85598"/>
                </a:lnTo>
                <a:lnTo>
                  <a:pt x="160654" y="321564"/>
                </a:lnTo>
                <a:lnTo>
                  <a:pt x="220090" y="321564"/>
                </a:lnTo>
                <a:lnTo>
                  <a:pt x="234823" y="273431"/>
                </a:lnTo>
                <a:lnTo>
                  <a:pt x="368414" y="273431"/>
                </a:lnTo>
                <a:lnTo>
                  <a:pt x="353948" y="230632"/>
                </a:lnTo>
                <a:lnTo>
                  <a:pt x="247776" y="230632"/>
                </a:lnTo>
                <a:lnTo>
                  <a:pt x="271906" y="152781"/>
                </a:lnTo>
                <a:lnTo>
                  <a:pt x="327634" y="152781"/>
                </a:lnTo>
                <a:lnTo>
                  <a:pt x="304926" y="85598"/>
                </a:lnTo>
                <a:close/>
              </a:path>
              <a:path w="590550" h="388620">
                <a:moveTo>
                  <a:pt x="368414" y="273431"/>
                </a:moveTo>
                <a:lnTo>
                  <a:pt x="308990" y="273431"/>
                </a:lnTo>
                <a:lnTo>
                  <a:pt x="323723" y="321564"/>
                </a:lnTo>
                <a:lnTo>
                  <a:pt x="384682" y="321564"/>
                </a:lnTo>
                <a:lnTo>
                  <a:pt x="368414" y="273431"/>
                </a:lnTo>
                <a:close/>
              </a:path>
              <a:path w="590550" h="388620">
                <a:moveTo>
                  <a:pt x="327634" y="152781"/>
                </a:moveTo>
                <a:lnTo>
                  <a:pt x="271906" y="152781"/>
                </a:lnTo>
                <a:lnTo>
                  <a:pt x="295909" y="230632"/>
                </a:lnTo>
                <a:lnTo>
                  <a:pt x="353948" y="230632"/>
                </a:lnTo>
                <a:lnTo>
                  <a:pt x="327634" y="152781"/>
                </a:lnTo>
                <a:close/>
              </a:path>
              <a:path w="590550" h="388620">
                <a:moveTo>
                  <a:pt x="500125" y="85598"/>
                </a:moveTo>
                <a:lnTo>
                  <a:pt x="408431" y="85598"/>
                </a:lnTo>
                <a:lnTo>
                  <a:pt x="408431" y="321564"/>
                </a:lnTo>
                <a:lnTo>
                  <a:pt x="467740" y="321564"/>
                </a:lnTo>
                <a:lnTo>
                  <a:pt x="467740" y="244348"/>
                </a:lnTo>
                <a:lnTo>
                  <a:pt x="507237" y="244348"/>
                </a:lnTo>
                <a:lnTo>
                  <a:pt x="546480" y="234188"/>
                </a:lnTo>
                <a:lnTo>
                  <a:pt x="556513" y="227711"/>
                </a:lnTo>
                <a:lnTo>
                  <a:pt x="561339" y="224282"/>
                </a:lnTo>
                <a:lnTo>
                  <a:pt x="581056" y="200279"/>
                </a:lnTo>
                <a:lnTo>
                  <a:pt x="467740" y="200279"/>
                </a:lnTo>
                <a:lnTo>
                  <a:pt x="467740" y="129667"/>
                </a:lnTo>
                <a:lnTo>
                  <a:pt x="584785" y="129667"/>
                </a:lnTo>
                <a:lnTo>
                  <a:pt x="582802" y="124841"/>
                </a:lnTo>
                <a:lnTo>
                  <a:pt x="556039" y="97353"/>
                </a:lnTo>
                <a:lnTo>
                  <a:pt x="519096" y="86487"/>
                </a:lnTo>
                <a:lnTo>
                  <a:pt x="509962" y="85816"/>
                </a:lnTo>
                <a:lnTo>
                  <a:pt x="500125" y="85598"/>
                </a:lnTo>
                <a:close/>
              </a:path>
              <a:path w="590550" h="388620">
                <a:moveTo>
                  <a:pt x="584785" y="129667"/>
                </a:moveTo>
                <a:lnTo>
                  <a:pt x="484885" y="129667"/>
                </a:lnTo>
                <a:lnTo>
                  <a:pt x="491871" y="129794"/>
                </a:lnTo>
                <a:lnTo>
                  <a:pt x="502157" y="130556"/>
                </a:lnTo>
                <a:lnTo>
                  <a:pt x="507491" y="131953"/>
                </a:lnTo>
                <a:lnTo>
                  <a:pt x="513079" y="134366"/>
                </a:lnTo>
                <a:lnTo>
                  <a:pt x="517525" y="136144"/>
                </a:lnTo>
                <a:lnTo>
                  <a:pt x="521334" y="139446"/>
                </a:lnTo>
                <a:lnTo>
                  <a:pt x="527684" y="149098"/>
                </a:lnTo>
                <a:lnTo>
                  <a:pt x="529208" y="154813"/>
                </a:lnTo>
                <a:lnTo>
                  <a:pt x="529208" y="168656"/>
                </a:lnTo>
                <a:lnTo>
                  <a:pt x="528574" y="174371"/>
                </a:lnTo>
                <a:lnTo>
                  <a:pt x="527050" y="178562"/>
                </a:lnTo>
                <a:lnTo>
                  <a:pt x="525652" y="182880"/>
                </a:lnTo>
                <a:lnTo>
                  <a:pt x="522985" y="186944"/>
                </a:lnTo>
                <a:lnTo>
                  <a:pt x="518922" y="190754"/>
                </a:lnTo>
                <a:lnTo>
                  <a:pt x="517016" y="192659"/>
                </a:lnTo>
                <a:lnTo>
                  <a:pt x="482726" y="200279"/>
                </a:lnTo>
                <a:lnTo>
                  <a:pt x="581056" y="200279"/>
                </a:lnTo>
                <a:lnTo>
                  <a:pt x="590041" y="160020"/>
                </a:lnTo>
                <a:lnTo>
                  <a:pt x="589589" y="150165"/>
                </a:lnTo>
                <a:lnTo>
                  <a:pt x="588232" y="141001"/>
                </a:lnTo>
                <a:lnTo>
                  <a:pt x="585970" y="132552"/>
                </a:lnTo>
                <a:lnTo>
                  <a:pt x="584785" y="129667"/>
                </a:lnTo>
                <a:close/>
              </a:path>
              <a:path w="590550" h="388620">
                <a:moveTo>
                  <a:pt x="59308" y="85598"/>
                </a:moveTo>
                <a:lnTo>
                  <a:pt x="0" y="85598"/>
                </a:lnTo>
                <a:lnTo>
                  <a:pt x="0" y="321564"/>
                </a:lnTo>
                <a:lnTo>
                  <a:pt x="157606" y="321564"/>
                </a:lnTo>
                <a:lnTo>
                  <a:pt x="157606" y="276606"/>
                </a:lnTo>
                <a:lnTo>
                  <a:pt x="59308" y="276606"/>
                </a:lnTo>
                <a:lnTo>
                  <a:pt x="59308" y="85598"/>
                </a:lnTo>
                <a:close/>
              </a:path>
              <a:path w="590550" h="388620">
                <a:moveTo>
                  <a:pt x="291846" y="0"/>
                </a:moveTo>
                <a:lnTo>
                  <a:pt x="253619" y="0"/>
                </a:lnTo>
                <a:lnTo>
                  <a:pt x="205866" y="62230"/>
                </a:lnTo>
                <a:lnTo>
                  <a:pt x="246379" y="62230"/>
                </a:lnTo>
                <a:lnTo>
                  <a:pt x="272287" y="28448"/>
                </a:lnTo>
                <a:lnTo>
                  <a:pt x="313675" y="28448"/>
                </a:lnTo>
                <a:lnTo>
                  <a:pt x="291846" y="0"/>
                </a:lnTo>
                <a:close/>
              </a:path>
              <a:path w="590550" h="388620">
                <a:moveTo>
                  <a:pt x="313675" y="28448"/>
                </a:moveTo>
                <a:lnTo>
                  <a:pt x="272287" y="28448"/>
                </a:lnTo>
                <a:lnTo>
                  <a:pt x="298450" y="62230"/>
                </a:lnTo>
                <a:lnTo>
                  <a:pt x="339598" y="62230"/>
                </a:lnTo>
                <a:lnTo>
                  <a:pt x="313675" y="28448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2259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6196" y="562737"/>
            <a:ext cx="48260" cy="78105"/>
          </a:xfrm>
          <a:custGeom>
            <a:avLst/>
            <a:gdLst/>
            <a:ahLst/>
            <a:cxnLst/>
            <a:rect l="l" t="t" r="r" b="b"/>
            <a:pathLst>
              <a:path w="48259" h="78104">
                <a:moveTo>
                  <a:pt x="24129" y="0"/>
                </a:moveTo>
                <a:lnTo>
                  <a:pt x="0" y="77850"/>
                </a:lnTo>
                <a:lnTo>
                  <a:pt x="48132" y="77850"/>
                </a:lnTo>
                <a:lnTo>
                  <a:pt x="2412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5963" y="494665"/>
            <a:ext cx="183388" cy="23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9075" y="495554"/>
            <a:ext cx="224154" cy="236220"/>
          </a:xfrm>
          <a:custGeom>
            <a:avLst/>
            <a:gdLst/>
            <a:ahLst/>
            <a:cxnLst/>
            <a:rect l="l" t="t" r="r" b="b"/>
            <a:pathLst>
              <a:path w="224154" h="236220">
                <a:moveTo>
                  <a:pt x="79628" y="0"/>
                </a:moveTo>
                <a:lnTo>
                  <a:pt x="144272" y="0"/>
                </a:lnTo>
                <a:lnTo>
                  <a:pt x="224027" y="235966"/>
                </a:lnTo>
                <a:lnTo>
                  <a:pt x="163068" y="235966"/>
                </a:lnTo>
                <a:lnTo>
                  <a:pt x="148335" y="187833"/>
                </a:lnTo>
                <a:lnTo>
                  <a:pt x="74168" y="187833"/>
                </a:lnTo>
                <a:lnTo>
                  <a:pt x="59435" y="235966"/>
                </a:lnTo>
                <a:lnTo>
                  <a:pt x="0" y="235966"/>
                </a:lnTo>
                <a:lnTo>
                  <a:pt x="7962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8420" y="495554"/>
            <a:ext cx="158115" cy="236220"/>
          </a:xfrm>
          <a:custGeom>
            <a:avLst/>
            <a:gdLst/>
            <a:ahLst/>
            <a:cxnLst/>
            <a:rect l="l" t="t" r="r" b="b"/>
            <a:pathLst>
              <a:path w="158115" h="236220">
                <a:moveTo>
                  <a:pt x="0" y="0"/>
                </a:moveTo>
                <a:lnTo>
                  <a:pt x="59308" y="0"/>
                </a:lnTo>
                <a:lnTo>
                  <a:pt x="59308" y="191008"/>
                </a:lnTo>
                <a:lnTo>
                  <a:pt x="157606" y="191008"/>
                </a:lnTo>
                <a:lnTo>
                  <a:pt x="157606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3397" y="409066"/>
            <a:ext cx="135509" cy="64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26223" y="406780"/>
            <a:ext cx="1064895" cy="325120"/>
          </a:xfrm>
          <a:custGeom>
            <a:avLst/>
            <a:gdLst/>
            <a:ahLst/>
            <a:cxnLst/>
            <a:rect l="l" t="t" r="r" b="b"/>
            <a:pathLst>
              <a:path w="1064895" h="325120">
                <a:moveTo>
                  <a:pt x="317500" y="88773"/>
                </a:moveTo>
                <a:lnTo>
                  <a:pt x="222503" y="88773"/>
                </a:lnTo>
                <a:lnTo>
                  <a:pt x="222503" y="324739"/>
                </a:lnTo>
                <a:lnTo>
                  <a:pt x="281431" y="324739"/>
                </a:lnTo>
                <a:lnTo>
                  <a:pt x="281431" y="238252"/>
                </a:lnTo>
                <a:lnTo>
                  <a:pt x="372284" y="238252"/>
                </a:lnTo>
                <a:lnTo>
                  <a:pt x="361315" y="224409"/>
                </a:lnTo>
                <a:lnTo>
                  <a:pt x="371078" y="219005"/>
                </a:lnTo>
                <a:lnTo>
                  <a:pt x="379793" y="212709"/>
                </a:lnTo>
                <a:lnTo>
                  <a:pt x="387461" y="205531"/>
                </a:lnTo>
                <a:lnTo>
                  <a:pt x="394080" y="197485"/>
                </a:lnTo>
                <a:lnTo>
                  <a:pt x="395129" y="195707"/>
                </a:lnTo>
                <a:lnTo>
                  <a:pt x="281431" y="195707"/>
                </a:lnTo>
                <a:lnTo>
                  <a:pt x="281431" y="132207"/>
                </a:lnTo>
                <a:lnTo>
                  <a:pt x="403189" y="132207"/>
                </a:lnTo>
                <a:lnTo>
                  <a:pt x="402040" y="128539"/>
                </a:lnTo>
                <a:lnTo>
                  <a:pt x="372379" y="97901"/>
                </a:lnTo>
                <a:lnTo>
                  <a:pt x="326999" y="88917"/>
                </a:lnTo>
                <a:lnTo>
                  <a:pt x="317500" y="88773"/>
                </a:lnTo>
                <a:close/>
              </a:path>
              <a:path w="1064895" h="325120">
                <a:moveTo>
                  <a:pt x="372284" y="238252"/>
                </a:moveTo>
                <a:lnTo>
                  <a:pt x="302768" y="238252"/>
                </a:lnTo>
                <a:lnTo>
                  <a:pt x="368553" y="324739"/>
                </a:lnTo>
                <a:lnTo>
                  <a:pt x="440817" y="324739"/>
                </a:lnTo>
                <a:lnTo>
                  <a:pt x="372284" y="238252"/>
                </a:lnTo>
                <a:close/>
              </a:path>
              <a:path w="1064895" h="325120">
                <a:moveTo>
                  <a:pt x="403189" y="132207"/>
                </a:moveTo>
                <a:lnTo>
                  <a:pt x="308101" y="132207"/>
                </a:lnTo>
                <a:lnTo>
                  <a:pt x="313690" y="132334"/>
                </a:lnTo>
                <a:lnTo>
                  <a:pt x="318261" y="132842"/>
                </a:lnTo>
                <a:lnTo>
                  <a:pt x="345312" y="155067"/>
                </a:lnTo>
                <a:lnTo>
                  <a:pt x="345312" y="167640"/>
                </a:lnTo>
                <a:lnTo>
                  <a:pt x="313690" y="195199"/>
                </a:lnTo>
                <a:lnTo>
                  <a:pt x="306704" y="195707"/>
                </a:lnTo>
                <a:lnTo>
                  <a:pt x="395129" y="195707"/>
                </a:lnTo>
                <a:lnTo>
                  <a:pt x="399414" y="188440"/>
                </a:lnTo>
                <a:lnTo>
                  <a:pt x="403224" y="178085"/>
                </a:lnTo>
                <a:lnTo>
                  <a:pt x="405510" y="166445"/>
                </a:lnTo>
                <a:lnTo>
                  <a:pt x="406273" y="153543"/>
                </a:lnTo>
                <a:lnTo>
                  <a:pt x="405798" y="144351"/>
                </a:lnTo>
                <a:lnTo>
                  <a:pt x="404383" y="136017"/>
                </a:lnTo>
                <a:lnTo>
                  <a:pt x="403189" y="132207"/>
                </a:lnTo>
                <a:close/>
              </a:path>
              <a:path w="1064895" h="325120">
                <a:moveTo>
                  <a:pt x="924941" y="88773"/>
                </a:moveTo>
                <a:lnTo>
                  <a:pt x="865631" y="88773"/>
                </a:lnTo>
                <a:lnTo>
                  <a:pt x="865631" y="324739"/>
                </a:lnTo>
                <a:lnTo>
                  <a:pt x="924941" y="324739"/>
                </a:lnTo>
                <a:lnTo>
                  <a:pt x="924941" y="220091"/>
                </a:lnTo>
                <a:lnTo>
                  <a:pt x="1064895" y="220091"/>
                </a:lnTo>
                <a:lnTo>
                  <a:pt x="1064895" y="175133"/>
                </a:lnTo>
                <a:lnTo>
                  <a:pt x="924941" y="175133"/>
                </a:lnTo>
                <a:lnTo>
                  <a:pt x="924941" y="88773"/>
                </a:lnTo>
                <a:close/>
              </a:path>
              <a:path w="1064895" h="325120">
                <a:moveTo>
                  <a:pt x="1064895" y="220091"/>
                </a:moveTo>
                <a:lnTo>
                  <a:pt x="1005585" y="220091"/>
                </a:lnTo>
                <a:lnTo>
                  <a:pt x="1005585" y="324739"/>
                </a:lnTo>
                <a:lnTo>
                  <a:pt x="1064895" y="324739"/>
                </a:lnTo>
                <a:lnTo>
                  <a:pt x="1064895" y="220091"/>
                </a:lnTo>
                <a:close/>
              </a:path>
              <a:path w="1064895" h="325120">
                <a:moveTo>
                  <a:pt x="1064895" y="88773"/>
                </a:moveTo>
                <a:lnTo>
                  <a:pt x="1005585" y="88773"/>
                </a:lnTo>
                <a:lnTo>
                  <a:pt x="1005585" y="175133"/>
                </a:lnTo>
                <a:lnTo>
                  <a:pt x="1064895" y="175133"/>
                </a:lnTo>
                <a:lnTo>
                  <a:pt x="1064895" y="88773"/>
                </a:lnTo>
                <a:close/>
              </a:path>
              <a:path w="1064895" h="325120">
                <a:moveTo>
                  <a:pt x="688467" y="88773"/>
                </a:moveTo>
                <a:lnTo>
                  <a:pt x="615696" y="88773"/>
                </a:lnTo>
                <a:lnTo>
                  <a:pt x="615696" y="324739"/>
                </a:lnTo>
                <a:lnTo>
                  <a:pt x="669925" y="324739"/>
                </a:lnTo>
                <a:lnTo>
                  <a:pt x="669925" y="160274"/>
                </a:lnTo>
                <a:lnTo>
                  <a:pt x="728316" y="160274"/>
                </a:lnTo>
                <a:lnTo>
                  <a:pt x="688467" y="88773"/>
                </a:lnTo>
                <a:close/>
              </a:path>
              <a:path w="1064895" h="325120">
                <a:moveTo>
                  <a:pt x="728316" y="160274"/>
                </a:moveTo>
                <a:lnTo>
                  <a:pt x="669925" y="160274"/>
                </a:lnTo>
                <a:lnTo>
                  <a:pt x="760856" y="324739"/>
                </a:lnTo>
                <a:lnTo>
                  <a:pt x="818006" y="324739"/>
                </a:lnTo>
                <a:lnTo>
                  <a:pt x="818006" y="223901"/>
                </a:lnTo>
                <a:lnTo>
                  <a:pt x="763777" y="223901"/>
                </a:lnTo>
                <a:lnTo>
                  <a:pt x="728316" y="160274"/>
                </a:lnTo>
                <a:close/>
              </a:path>
              <a:path w="1064895" h="325120">
                <a:moveTo>
                  <a:pt x="818006" y="88773"/>
                </a:moveTo>
                <a:lnTo>
                  <a:pt x="763777" y="88773"/>
                </a:lnTo>
                <a:lnTo>
                  <a:pt x="763777" y="223901"/>
                </a:lnTo>
                <a:lnTo>
                  <a:pt x="818006" y="223901"/>
                </a:lnTo>
                <a:lnTo>
                  <a:pt x="818006" y="88773"/>
                </a:lnTo>
                <a:close/>
              </a:path>
              <a:path w="1064895" h="325120">
                <a:moveTo>
                  <a:pt x="576326" y="283591"/>
                </a:moveTo>
                <a:lnTo>
                  <a:pt x="449199" y="283591"/>
                </a:lnTo>
                <a:lnTo>
                  <a:pt x="449199" y="324739"/>
                </a:lnTo>
                <a:lnTo>
                  <a:pt x="576326" y="324739"/>
                </a:lnTo>
                <a:lnTo>
                  <a:pt x="576326" y="283591"/>
                </a:lnTo>
                <a:close/>
              </a:path>
              <a:path w="1064895" h="325120">
                <a:moveTo>
                  <a:pt x="542417" y="129921"/>
                </a:moveTo>
                <a:lnTo>
                  <a:pt x="483107" y="129921"/>
                </a:lnTo>
                <a:lnTo>
                  <a:pt x="483107" y="283591"/>
                </a:lnTo>
                <a:lnTo>
                  <a:pt x="542417" y="283591"/>
                </a:lnTo>
                <a:lnTo>
                  <a:pt x="542417" y="129921"/>
                </a:lnTo>
                <a:close/>
              </a:path>
              <a:path w="1064895" h="325120">
                <a:moveTo>
                  <a:pt x="576326" y="88773"/>
                </a:moveTo>
                <a:lnTo>
                  <a:pt x="449199" y="88773"/>
                </a:lnTo>
                <a:lnTo>
                  <a:pt x="449199" y="129921"/>
                </a:lnTo>
                <a:lnTo>
                  <a:pt x="576326" y="129921"/>
                </a:lnTo>
                <a:lnTo>
                  <a:pt x="576326" y="88773"/>
                </a:lnTo>
                <a:close/>
              </a:path>
              <a:path w="1064895" h="325120">
                <a:moveTo>
                  <a:pt x="129031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1" y="324739"/>
                </a:lnTo>
                <a:lnTo>
                  <a:pt x="129031" y="133731"/>
                </a:lnTo>
                <a:close/>
              </a:path>
              <a:path w="1064895" h="325120">
                <a:moveTo>
                  <a:pt x="198754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4" y="133731"/>
                </a:lnTo>
                <a:lnTo>
                  <a:pt x="198754" y="88773"/>
                </a:lnTo>
                <a:close/>
              </a:path>
              <a:path w="1064895" h="325120">
                <a:moveTo>
                  <a:pt x="509524" y="0"/>
                </a:moveTo>
                <a:lnTo>
                  <a:pt x="456946" y="0"/>
                </a:lnTo>
                <a:lnTo>
                  <a:pt x="504571" y="62230"/>
                </a:lnTo>
                <a:lnTo>
                  <a:pt x="542290" y="62230"/>
                </a:lnTo>
                <a:lnTo>
                  <a:pt x="509524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7656" y="538987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0"/>
                </a:moveTo>
                <a:lnTo>
                  <a:pt x="0" y="63500"/>
                </a:lnTo>
                <a:lnTo>
                  <a:pt x="17018" y="63500"/>
                </a:lnTo>
                <a:lnTo>
                  <a:pt x="25273" y="63500"/>
                </a:lnTo>
                <a:lnTo>
                  <a:pt x="32258" y="62991"/>
                </a:lnTo>
                <a:lnTo>
                  <a:pt x="37973" y="61975"/>
                </a:lnTo>
                <a:lnTo>
                  <a:pt x="43815" y="60960"/>
                </a:lnTo>
                <a:lnTo>
                  <a:pt x="63880" y="35433"/>
                </a:lnTo>
                <a:lnTo>
                  <a:pt x="63880" y="28828"/>
                </a:lnTo>
                <a:lnTo>
                  <a:pt x="63880" y="22860"/>
                </a:lnTo>
                <a:lnTo>
                  <a:pt x="36829" y="635"/>
                </a:lnTo>
                <a:lnTo>
                  <a:pt x="32258" y="126"/>
                </a:lnTo>
                <a:lnTo>
                  <a:pt x="26670" y="0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91856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3" y="0"/>
                </a:lnTo>
                <a:lnTo>
                  <a:pt x="199263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1031" y="494665"/>
            <a:ext cx="204089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75422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48728" y="495554"/>
            <a:ext cx="218440" cy="236220"/>
          </a:xfrm>
          <a:custGeom>
            <a:avLst/>
            <a:gdLst/>
            <a:ahLst/>
            <a:cxnLst/>
            <a:rect l="l" t="t" r="r" b="b"/>
            <a:pathLst>
              <a:path w="218440" h="236220">
                <a:moveTo>
                  <a:pt x="0" y="0"/>
                </a:moveTo>
                <a:lnTo>
                  <a:pt x="94996" y="0"/>
                </a:lnTo>
                <a:lnTo>
                  <a:pt x="104495" y="144"/>
                </a:lnTo>
                <a:lnTo>
                  <a:pt x="143256" y="6223"/>
                </a:lnTo>
                <a:lnTo>
                  <a:pt x="176275" y="33147"/>
                </a:lnTo>
                <a:lnTo>
                  <a:pt x="183769" y="64770"/>
                </a:lnTo>
                <a:lnTo>
                  <a:pt x="183006" y="77672"/>
                </a:lnTo>
                <a:lnTo>
                  <a:pt x="164957" y="116758"/>
                </a:lnTo>
                <a:lnTo>
                  <a:pt x="138811" y="135636"/>
                </a:lnTo>
                <a:lnTo>
                  <a:pt x="218313" y="235966"/>
                </a:lnTo>
                <a:lnTo>
                  <a:pt x="146050" y="235966"/>
                </a:lnTo>
                <a:lnTo>
                  <a:pt x="80264" y="149479"/>
                </a:lnTo>
                <a:lnTo>
                  <a:pt x="58927" y="149479"/>
                </a:lnTo>
                <a:lnTo>
                  <a:pt x="58927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26223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3169" y="406780"/>
            <a:ext cx="85725" cy="62230"/>
          </a:xfrm>
          <a:custGeom>
            <a:avLst/>
            <a:gdLst/>
            <a:ahLst/>
            <a:cxnLst/>
            <a:rect l="l" t="t" r="r" b="b"/>
            <a:pathLst>
              <a:path w="85725" h="62229">
                <a:moveTo>
                  <a:pt x="0" y="0"/>
                </a:moveTo>
                <a:lnTo>
                  <a:pt x="52577" y="0"/>
                </a:lnTo>
                <a:lnTo>
                  <a:pt x="85344" y="62230"/>
                </a:lnTo>
                <a:lnTo>
                  <a:pt x="47625" y="622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53780" y="60451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73913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6822" y="575944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086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6822" y="492759"/>
            <a:ext cx="74295" cy="54610"/>
          </a:xfrm>
          <a:custGeom>
            <a:avLst/>
            <a:gdLst/>
            <a:ahLst/>
            <a:cxnLst/>
            <a:rect l="l" t="t" r="r" b="b"/>
            <a:pathLst>
              <a:path w="74295" h="54609">
                <a:moveTo>
                  <a:pt x="0" y="54610"/>
                </a:moveTo>
                <a:lnTo>
                  <a:pt x="73913" y="54610"/>
                </a:lnTo>
                <a:lnTo>
                  <a:pt x="73913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6822" y="46418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66886" y="70358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587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6886" y="600709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0" y="74930"/>
                </a:moveTo>
                <a:lnTo>
                  <a:pt x="73914" y="74930"/>
                </a:lnTo>
                <a:lnTo>
                  <a:pt x="73914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66886" y="5721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19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66886" y="492759"/>
            <a:ext cx="74295" cy="50800"/>
          </a:xfrm>
          <a:custGeom>
            <a:avLst/>
            <a:gdLst/>
            <a:ahLst/>
            <a:cxnLst/>
            <a:rect l="l" t="t" r="r" b="b"/>
            <a:pathLst>
              <a:path w="74295" h="50800">
                <a:moveTo>
                  <a:pt x="0" y="50800"/>
                </a:moveTo>
                <a:lnTo>
                  <a:pt x="73914" y="50800"/>
                </a:lnTo>
                <a:lnTo>
                  <a:pt x="73914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66886" y="46418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6822" y="435737"/>
            <a:ext cx="198120" cy="295910"/>
          </a:xfrm>
          <a:custGeom>
            <a:avLst/>
            <a:gdLst/>
            <a:ahLst/>
            <a:cxnLst/>
            <a:rect l="l" t="t" r="r" b="b"/>
            <a:pathLst>
              <a:path w="198120" h="295909">
                <a:moveTo>
                  <a:pt x="0" y="0"/>
                </a:moveTo>
                <a:lnTo>
                  <a:pt x="198120" y="0"/>
                </a:lnTo>
                <a:lnTo>
                  <a:pt x="198120" y="56387"/>
                </a:lnTo>
                <a:lnTo>
                  <a:pt x="73913" y="56387"/>
                </a:lnTo>
                <a:lnTo>
                  <a:pt x="73913" y="112140"/>
                </a:lnTo>
                <a:lnTo>
                  <a:pt x="188086" y="112140"/>
                </a:lnTo>
                <a:lnTo>
                  <a:pt x="188086" y="168655"/>
                </a:lnTo>
                <a:lnTo>
                  <a:pt x="73913" y="168655"/>
                </a:lnTo>
                <a:lnTo>
                  <a:pt x="73913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66886" y="435737"/>
            <a:ext cx="200025" cy="295910"/>
          </a:xfrm>
          <a:custGeom>
            <a:avLst/>
            <a:gdLst/>
            <a:ahLst/>
            <a:cxnLst/>
            <a:rect l="l" t="t" r="r" b="b"/>
            <a:pathLst>
              <a:path w="200025" h="295909">
                <a:moveTo>
                  <a:pt x="0" y="0"/>
                </a:moveTo>
                <a:lnTo>
                  <a:pt x="200025" y="0"/>
                </a:lnTo>
                <a:lnTo>
                  <a:pt x="200025" y="56387"/>
                </a:lnTo>
                <a:lnTo>
                  <a:pt x="73914" y="56387"/>
                </a:lnTo>
                <a:lnTo>
                  <a:pt x="73914" y="108203"/>
                </a:lnTo>
                <a:lnTo>
                  <a:pt x="190119" y="108203"/>
                </a:lnTo>
                <a:lnTo>
                  <a:pt x="190119" y="164591"/>
                </a:lnTo>
                <a:lnTo>
                  <a:pt x="73914" y="164591"/>
                </a:lnTo>
                <a:lnTo>
                  <a:pt x="73914" y="239395"/>
                </a:lnTo>
                <a:lnTo>
                  <a:pt x="200025" y="239395"/>
                </a:lnTo>
                <a:lnTo>
                  <a:pt x="200025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1500" y="204215"/>
            <a:ext cx="853439" cy="612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92979" y="309372"/>
            <a:ext cx="643127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61788" y="309372"/>
            <a:ext cx="1296924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87440" y="309372"/>
            <a:ext cx="1014984" cy="507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29628" y="309372"/>
            <a:ext cx="1482852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90916" y="204215"/>
            <a:ext cx="976883" cy="612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1219200"/>
            <a:ext cx="8686800" cy="5257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8641" y="434848"/>
            <a:ext cx="1756918" cy="301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6728" y="60451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73913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9770" y="575944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086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9770" y="492759"/>
            <a:ext cx="74295" cy="54610"/>
          </a:xfrm>
          <a:custGeom>
            <a:avLst/>
            <a:gdLst/>
            <a:ahLst/>
            <a:cxnLst/>
            <a:rect l="l" t="t" r="r" b="b"/>
            <a:pathLst>
              <a:path w="74295" h="54609">
                <a:moveTo>
                  <a:pt x="0" y="54610"/>
                </a:moveTo>
                <a:lnTo>
                  <a:pt x="73913" y="54610"/>
                </a:lnTo>
                <a:lnTo>
                  <a:pt x="73913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19770" y="46418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571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9770" y="435737"/>
            <a:ext cx="198120" cy="295910"/>
          </a:xfrm>
          <a:custGeom>
            <a:avLst/>
            <a:gdLst/>
            <a:ahLst/>
            <a:cxnLst/>
            <a:rect l="l" t="t" r="r" b="b"/>
            <a:pathLst>
              <a:path w="198120" h="295909">
                <a:moveTo>
                  <a:pt x="0" y="0"/>
                </a:moveTo>
                <a:lnTo>
                  <a:pt x="198120" y="0"/>
                </a:lnTo>
                <a:lnTo>
                  <a:pt x="198120" y="56387"/>
                </a:lnTo>
                <a:lnTo>
                  <a:pt x="73913" y="56387"/>
                </a:lnTo>
                <a:lnTo>
                  <a:pt x="73913" y="112140"/>
                </a:lnTo>
                <a:lnTo>
                  <a:pt x="188086" y="112140"/>
                </a:lnTo>
                <a:lnTo>
                  <a:pt x="188086" y="168655"/>
                </a:lnTo>
                <a:lnTo>
                  <a:pt x="73913" y="168655"/>
                </a:lnTo>
                <a:lnTo>
                  <a:pt x="73913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0243" y="491236"/>
            <a:ext cx="782955" cy="245110"/>
          </a:xfrm>
          <a:custGeom>
            <a:avLst/>
            <a:gdLst/>
            <a:ahLst/>
            <a:cxnLst/>
            <a:rect l="l" t="t" r="r" b="b"/>
            <a:pathLst>
              <a:path w="782954" h="245109">
                <a:moveTo>
                  <a:pt x="261492" y="4317"/>
                </a:moveTo>
                <a:lnTo>
                  <a:pt x="166497" y="4317"/>
                </a:lnTo>
                <a:lnTo>
                  <a:pt x="166497" y="240284"/>
                </a:lnTo>
                <a:lnTo>
                  <a:pt x="225425" y="240284"/>
                </a:lnTo>
                <a:lnTo>
                  <a:pt x="225425" y="153797"/>
                </a:lnTo>
                <a:lnTo>
                  <a:pt x="316277" y="153797"/>
                </a:lnTo>
                <a:lnTo>
                  <a:pt x="305307" y="139953"/>
                </a:lnTo>
                <a:lnTo>
                  <a:pt x="315071" y="134550"/>
                </a:lnTo>
                <a:lnTo>
                  <a:pt x="323786" y="128254"/>
                </a:lnTo>
                <a:lnTo>
                  <a:pt x="331454" y="121076"/>
                </a:lnTo>
                <a:lnTo>
                  <a:pt x="338074" y="113029"/>
                </a:lnTo>
                <a:lnTo>
                  <a:pt x="339122" y="111251"/>
                </a:lnTo>
                <a:lnTo>
                  <a:pt x="225425" y="111251"/>
                </a:lnTo>
                <a:lnTo>
                  <a:pt x="225425" y="47751"/>
                </a:lnTo>
                <a:lnTo>
                  <a:pt x="347182" y="47751"/>
                </a:lnTo>
                <a:lnTo>
                  <a:pt x="346033" y="44084"/>
                </a:lnTo>
                <a:lnTo>
                  <a:pt x="316372" y="13446"/>
                </a:lnTo>
                <a:lnTo>
                  <a:pt x="270992" y="4462"/>
                </a:lnTo>
                <a:lnTo>
                  <a:pt x="261492" y="4317"/>
                </a:lnTo>
                <a:close/>
              </a:path>
              <a:path w="782954" h="245109">
                <a:moveTo>
                  <a:pt x="316277" y="153797"/>
                </a:moveTo>
                <a:lnTo>
                  <a:pt x="246760" y="153797"/>
                </a:lnTo>
                <a:lnTo>
                  <a:pt x="312547" y="240284"/>
                </a:lnTo>
                <a:lnTo>
                  <a:pt x="384809" y="240284"/>
                </a:lnTo>
                <a:lnTo>
                  <a:pt x="316277" y="153797"/>
                </a:lnTo>
                <a:close/>
              </a:path>
              <a:path w="782954" h="245109">
                <a:moveTo>
                  <a:pt x="347182" y="47751"/>
                </a:moveTo>
                <a:lnTo>
                  <a:pt x="252095" y="47751"/>
                </a:lnTo>
                <a:lnTo>
                  <a:pt x="257682" y="47878"/>
                </a:lnTo>
                <a:lnTo>
                  <a:pt x="262254" y="48387"/>
                </a:lnTo>
                <a:lnTo>
                  <a:pt x="289305" y="70612"/>
                </a:lnTo>
                <a:lnTo>
                  <a:pt x="289305" y="83185"/>
                </a:lnTo>
                <a:lnTo>
                  <a:pt x="257682" y="110743"/>
                </a:lnTo>
                <a:lnTo>
                  <a:pt x="250698" y="111251"/>
                </a:lnTo>
                <a:lnTo>
                  <a:pt x="339122" y="111251"/>
                </a:lnTo>
                <a:lnTo>
                  <a:pt x="343408" y="103985"/>
                </a:lnTo>
                <a:lnTo>
                  <a:pt x="347218" y="93630"/>
                </a:lnTo>
                <a:lnTo>
                  <a:pt x="349503" y="81990"/>
                </a:lnTo>
                <a:lnTo>
                  <a:pt x="350265" y="69087"/>
                </a:lnTo>
                <a:lnTo>
                  <a:pt x="349791" y="59896"/>
                </a:lnTo>
                <a:lnTo>
                  <a:pt x="348376" y="51562"/>
                </a:lnTo>
                <a:lnTo>
                  <a:pt x="347182" y="47751"/>
                </a:lnTo>
                <a:close/>
              </a:path>
              <a:path w="782954" h="245109">
                <a:moveTo>
                  <a:pt x="713104" y="49275"/>
                </a:moveTo>
                <a:lnTo>
                  <a:pt x="653796" y="49275"/>
                </a:lnTo>
                <a:lnTo>
                  <a:pt x="653796" y="240284"/>
                </a:lnTo>
                <a:lnTo>
                  <a:pt x="713104" y="240284"/>
                </a:lnTo>
                <a:lnTo>
                  <a:pt x="713104" y="49275"/>
                </a:lnTo>
                <a:close/>
              </a:path>
              <a:path w="782954" h="245109">
                <a:moveTo>
                  <a:pt x="782827" y="4317"/>
                </a:moveTo>
                <a:lnTo>
                  <a:pt x="584073" y="4317"/>
                </a:lnTo>
                <a:lnTo>
                  <a:pt x="584073" y="49275"/>
                </a:lnTo>
                <a:lnTo>
                  <a:pt x="782827" y="49275"/>
                </a:lnTo>
                <a:lnTo>
                  <a:pt x="782827" y="4317"/>
                </a:lnTo>
                <a:close/>
              </a:path>
              <a:path w="782954" h="245109">
                <a:moveTo>
                  <a:pt x="127126" y="199136"/>
                </a:moveTo>
                <a:lnTo>
                  <a:pt x="0" y="199136"/>
                </a:lnTo>
                <a:lnTo>
                  <a:pt x="0" y="240284"/>
                </a:lnTo>
                <a:lnTo>
                  <a:pt x="127126" y="240284"/>
                </a:lnTo>
                <a:lnTo>
                  <a:pt x="127126" y="199136"/>
                </a:lnTo>
                <a:close/>
              </a:path>
              <a:path w="782954" h="245109">
                <a:moveTo>
                  <a:pt x="93217" y="45465"/>
                </a:moveTo>
                <a:lnTo>
                  <a:pt x="33908" y="45465"/>
                </a:lnTo>
                <a:lnTo>
                  <a:pt x="33908" y="199136"/>
                </a:lnTo>
                <a:lnTo>
                  <a:pt x="93217" y="199136"/>
                </a:lnTo>
                <a:lnTo>
                  <a:pt x="93217" y="45465"/>
                </a:lnTo>
                <a:close/>
              </a:path>
              <a:path w="782954" h="245109">
                <a:moveTo>
                  <a:pt x="127126" y="4317"/>
                </a:moveTo>
                <a:lnTo>
                  <a:pt x="0" y="4317"/>
                </a:lnTo>
                <a:lnTo>
                  <a:pt x="0" y="45465"/>
                </a:lnTo>
                <a:lnTo>
                  <a:pt x="127126" y="45465"/>
                </a:lnTo>
                <a:lnTo>
                  <a:pt x="127126" y="4317"/>
                </a:lnTo>
                <a:close/>
              </a:path>
              <a:path w="782954" h="245109">
                <a:moveTo>
                  <a:pt x="395350" y="170179"/>
                </a:moveTo>
                <a:lnTo>
                  <a:pt x="389889" y="170179"/>
                </a:lnTo>
                <a:lnTo>
                  <a:pt x="389889" y="226313"/>
                </a:lnTo>
                <a:lnTo>
                  <a:pt x="427989" y="239394"/>
                </a:lnTo>
                <a:lnTo>
                  <a:pt x="475614" y="244601"/>
                </a:lnTo>
                <a:lnTo>
                  <a:pt x="497947" y="243266"/>
                </a:lnTo>
                <a:lnTo>
                  <a:pt x="535372" y="232546"/>
                </a:lnTo>
                <a:lnTo>
                  <a:pt x="569139" y="201422"/>
                </a:lnTo>
                <a:lnTo>
                  <a:pt x="475996" y="201422"/>
                </a:lnTo>
                <a:lnTo>
                  <a:pt x="465828" y="200921"/>
                </a:lnTo>
                <a:lnTo>
                  <a:pt x="423961" y="188896"/>
                </a:lnTo>
                <a:lnTo>
                  <a:pt x="404427" y="177276"/>
                </a:lnTo>
                <a:lnTo>
                  <a:pt x="395350" y="170179"/>
                </a:lnTo>
                <a:close/>
              </a:path>
              <a:path w="782954" h="245109">
                <a:moveTo>
                  <a:pt x="489457" y="0"/>
                </a:moveTo>
                <a:lnTo>
                  <a:pt x="450929" y="5143"/>
                </a:lnTo>
                <a:lnTo>
                  <a:pt x="407092" y="31573"/>
                </a:lnTo>
                <a:lnTo>
                  <a:pt x="391286" y="74167"/>
                </a:lnTo>
                <a:lnTo>
                  <a:pt x="392045" y="85933"/>
                </a:lnTo>
                <a:lnTo>
                  <a:pt x="410124" y="122826"/>
                </a:lnTo>
                <a:lnTo>
                  <a:pt x="448565" y="143045"/>
                </a:lnTo>
                <a:lnTo>
                  <a:pt x="474882" y="149514"/>
                </a:lnTo>
                <a:lnTo>
                  <a:pt x="481441" y="150971"/>
                </a:lnTo>
                <a:lnTo>
                  <a:pt x="517525" y="170687"/>
                </a:lnTo>
                <a:lnTo>
                  <a:pt x="517525" y="181863"/>
                </a:lnTo>
                <a:lnTo>
                  <a:pt x="516127" y="186054"/>
                </a:lnTo>
                <a:lnTo>
                  <a:pt x="510412" y="192531"/>
                </a:lnTo>
                <a:lnTo>
                  <a:pt x="506856" y="195072"/>
                </a:lnTo>
                <a:lnTo>
                  <a:pt x="502792" y="196850"/>
                </a:lnTo>
                <a:lnTo>
                  <a:pt x="499363" y="198500"/>
                </a:lnTo>
                <a:lnTo>
                  <a:pt x="494918" y="199643"/>
                </a:lnTo>
                <a:lnTo>
                  <a:pt x="489330" y="200278"/>
                </a:lnTo>
                <a:lnTo>
                  <a:pt x="483870" y="201040"/>
                </a:lnTo>
                <a:lnTo>
                  <a:pt x="479298" y="201422"/>
                </a:lnTo>
                <a:lnTo>
                  <a:pt x="569139" y="201422"/>
                </a:lnTo>
                <a:lnTo>
                  <a:pt x="571166" y="198310"/>
                </a:lnTo>
                <a:lnTo>
                  <a:pt x="576367" y="183312"/>
                </a:lnTo>
                <a:lnTo>
                  <a:pt x="578103" y="166624"/>
                </a:lnTo>
                <a:lnTo>
                  <a:pt x="577343" y="154932"/>
                </a:lnTo>
                <a:lnTo>
                  <a:pt x="559272" y="119929"/>
                </a:lnTo>
                <a:lnTo>
                  <a:pt x="521207" y="100202"/>
                </a:lnTo>
                <a:lnTo>
                  <a:pt x="505967" y="96265"/>
                </a:lnTo>
                <a:lnTo>
                  <a:pt x="490981" y="92710"/>
                </a:lnTo>
                <a:lnTo>
                  <a:pt x="454025" y="77850"/>
                </a:lnTo>
                <a:lnTo>
                  <a:pt x="451865" y="73025"/>
                </a:lnTo>
                <a:lnTo>
                  <a:pt x="451865" y="62864"/>
                </a:lnTo>
                <a:lnTo>
                  <a:pt x="453262" y="59181"/>
                </a:lnTo>
                <a:lnTo>
                  <a:pt x="458597" y="52577"/>
                </a:lnTo>
                <a:lnTo>
                  <a:pt x="461772" y="50037"/>
                </a:lnTo>
                <a:lnTo>
                  <a:pt x="465454" y="48387"/>
                </a:lnTo>
                <a:lnTo>
                  <a:pt x="470026" y="46227"/>
                </a:lnTo>
                <a:lnTo>
                  <a:pt x="474345" y="44830"/>
                </a:lnTo>
                <a:lnTo>
                  <a:pt x="482600" y="43306"/>
                </a:lnTo>
                <a:lnTo>
                  <a:pt x="487299" y="42925"/>
                </a:lnTo>
                <a:lnTo>
                  <a:pt x="568705" y="42925"/>
                </a:lnTo>
                <a:lnTo>
                  <a:pt x="568705" y="15875"/>
                </a:lnTo>
                <a:lnTo>
                  <a:pt x="531367" y="4317"/>
                </a:lnTo>
                <a:lnTo>
                  <a:pt x="500006" y="263"/>
                </a:lnTo>
                <a:lnTo>
                  <a:pt x="489457" y="0"/>
                </a:lnTo>
                <a:close/>
              </a:path>
              <a:path w="782954" h="245109">
                <a:moveTo>
                  <a:pt x="568705" y="42925"/>
                </a:moveTo>
                <a:lnTo>
                  <a:pt x="492505" y="42925"/>
                </a:lnTo>
                <a:lnTo>
                  <a:pt x="502382" y="43422"/>
                </a:lnTo>
                <a:lnTo>
                  <a:pt x="512175" y="44894"/>
                </a:lnTo>
                <a:lnTo>
                  <a:pt x="548862" y="59340"/>
                </a:lnTo>
                <a:lnTo>
                  <a:pt x="563499" y="69723"/>
                </a:lnTo>
                <a:lnTo>
                  <a:pt x="568705" y="69723"/>
                </a:lnTo>
                <a:lnTo>
                  <a:pt x="568705" y="42925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5668" y="538987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0"/>
                </a:moveTo>
                <a:lnTo>
                  <a:pt x="0" y="63500"/>
                </a:lnTo>
                <a:lnTo>
                  <a:pt x="17017" y="63500"/>
                </a:lnTo>
                <a:lnTo>
                  <a:pt x="25273" y="63500"/>
                </a:lnTo>
                <a:lnTo>
                  <a:pt x="32257" y="62991"/>
                </a:lnTo>
                <a:lnTo>
                  <a:pt x="37973" y="61975"/>
                </a:lnTo>
                <a:lnTo>
                  <a:pt x="43814" y="60960"/>
                </a:lnTo>
                <a:lnTo>
                  <a:pt x="63880" y="35433"/>
                </a:lnTo>
                <a:lnTo>
                  <a:pt x="63880" y="28828"/>
                </a:lnTo>
                <a:lnTo>
                  <a:pt x="63880" y="22860"/>
                </a:lnTo>
                <a:lnTo>
                  <a:pt x="36829" y="635"/>
                </a:lnTo>
                <a:lnTo>
                  <a:pt x="32257" y="126"/>
                </a:lnTo>
                <a:lnTo>
                  <a:pt x="26670" y="0"/>
                </a:lnTo>
                <a:lnTo>
                  <a:pt x="1981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4316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06740" y="495554"/>
            <a:ext cx="218440" cy="236220"/>
          </a:xfrm>
          <a:custGeom>
            <a:avLst/>
            <a:gdLst/>
            <a:ahLst/>
            <a:cxnLst/>
            <a:rect l="l" t="t" r="r" b="b"/>
            <a:pathLst>
              <a:path w="218440" h="236220">
                <a:moveTo>
                  <a:pt x="0" y="0"/>
                </a:moveTo>
                <a:lnTo>
                  <a:pt x="94995" y="0"/>
                </a:lnTo>
                <a:lnTo>
                  <a:pt x="104495" y="144"/>
                </a:lnTo>
                <a:lnTo>
                  <a:pt x="143255" y="6223"/>
                </a:lnTo>
                <a:lnTo>
                  <a:pt x="176275" y="33147"/>
                </a:lnTo>
                <a:lnTo>
                  <a:pt x="183768" y="64770"/>
                </a:lnTo>
                <a:lnTo>
                  <a:pt x="183006" y="77672"/>
                </a:lnTo>
                <a:lnTo>
                  <a:pt x="164957" y="116758"/>
                </a:lnTo>
                <a:lnTo>
                  <a:pt x="138810" y="135636"/>
                </a:lnTo>
                <a:lnTo>
                  <a:pt x="218312" y="235966"/>
                </a:lnTo>
                <a:lnTo>
                  <a:pt x="146050" y="235966"/>
                </a:lnTo>
                <a:lnTo>
                  <a:pt x="80263" y="149479"/>
                </a:lnTo>
                <a:lnTo>
                  <a:pt x="58927" y="149479"/>
                </a:lnTo>
                <a:lnTo>
                  <a:pt x="58927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0243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0132" y="491236"/>
            <a:ext cx="188595" cy="245110"/>
          </a:xfrm>
          <a:custGeom>
            <a:avLst/>
            <a:gdLst/>
            <a:ahLst/>
            <a:cxnLst/>
            <a:rect l="l" t="t" r="r" b="b"/>
            <a:pathLst>
              <a:path w="188595" h="245109">
                <a:moveTo>
                  <a:pt x="99568" y="0"/>
                </a:moveTo>
                <a:lnTo>
                  <a:pt x="141477" y="4317"/>
                </a:lnTo>
                <a:lnTo>
                  <a:pt x="178816" y="15875"/>
                </a:lnTo>
                <a:lnTo>
                  <a:pt x="178816" y="69723"/>
                </a:lnTo>
                <a:lnTo>
                  <a:pt x="173609" y="69723"/>
                </a:lnTo>
                <a:lnTo>
                  <a:pt x="166659" y="64317"/>
                </a:lnTo>
                <a:lnTo>
                  <a:pt x="158972" y="59340"/>
                </a:lnTo>
                <a:lnTo>
                  <a:pt x="122285" y="44894"/>
                </a:lnTo>
                <a:lnTo>
                  <a:pt x="102616" y="42925"/>
                </a:lnTo>
                <a:lnTo>
                  <a:pt x="97409" y="42925"/>
                </a:lnTo>
                <a:lnTo>
                  <a:pt x="92710" y="43306"/>
                </a:lnTo>
                <a:lnTo>
                  <a:pt x="88646" y="44068"/>
                </a:lnTo>
                <a:lnTo>
                  <a:pt x="84455" y="44830"/>
                </a:lnTo>
                <a:lnTo>
                  <a:pt x="80137" y="46227"/>
                </a:lnTo>
                <a:lnTo>
                  <a:pt x="75565" y="48387"/>
                </a:lnTo>
                <a:lnTo>
                  <a:pt x="71882" y="50037"/>
                </a:lnTo>
                <a:lnTo>
                  <a:pt x="68707" y="52577"/>
                </a:lnTo>
                <a:lnTo>
                  <a:pt x="66040" y="55879"/>
                </a:lnTo>
                <a:lnTo>
                  <a:pt x="63373" y="59181"/>
                </a:lnTo>
                <a:lnTo>
                  <a:pt x="61975" y="62864"/>
                </a:lnTo>
                <a:lnTo>
                  <a:pt x="61975" y="67055"/>
                </a:lnTo>
                <a:lnTo>
                  <a:pt x="61975" y="73025"/>
                </a:lnTo>
                <a:lnTo>
                  <a:pt x="101092" y="92710"/>
                </a:lnTo>
                <a:lnTo>
                  <a:pt x="108712" y="94487"/>
                </a:lnTo>
                <a:lnTo>
                  <a:pt x="116077" y="96265"/>
                </a:lnTo>
                <a:lnTo>
                  <a:pt x="123444" y="97916"/>
                </a:lnTo>
                <a:lnTo>
                  <a:pt x="131318" y="100202"/>
                </a:lnTo>
                <a:lnTo>
                  <a:pt x="169382" y="119929"/>
                </a:lnTo>
                <a:lnTo>
                  <a:pt x="187453" y="154932"/>
                </a:lnTo>
                <a:lnTo>
                  <a:pt x="188214" y="166624"/>
                </a:lnTo>
                <a:lnTo>
                  <a:pt x="186477" y="183312"/>
                </a:lnTo>
                <a:lnTo>
                  <a:pt x="160527" y="223138"/>
                </a:lnTo>
                <a:lnTo>
                  <a:pt x="108057" y="243266"/>
                </a:lnTo>
                <a:lnTo>
                  <a:pt x="85725" y="244601"/>
                </a:lnTo>
                <a:lnTo>
                  <a:pt x="72604" y="244270"/>
                </a:lnTo>
                <a:lnTo>
                  <a:pt x="28057" y="236583"/>
                </a:lnTo>
                <a:lnTo>
                  <a:pt x="0" y="226313"/>
                </a:lnTo>
                <a:lnTo>
                  <a:pt x="0" y="170179"/>
                </a:lnTo>
                <a:lnTo>
                  <a:pt x="5461" y="170179"/>
                </a:lnTo>
                <a:lnTo>
                  <a:pt x="14537" y="177276"/>
                </a:lnTo>
                <a:lnTo>
                  <a:pt x="24066" y="183515"/>
                </a:lnTo>
                <a:lnTo>
                  <a:pt x="65627" y="199421"/>
                </a:lnTo>
                <a:lnTo>
                  <a:pt x="86106" y="201422"/>
                </a:lnTo>
                <a:lnTo>
                  <a:pt x="89408" y="201422"/>
                </a:lnTo>
                <a:lnTo>
                  <a:pt x="93980" y="201040"/>
                </a:lnTo>
                <a:lnTo>
                  <a:pt x="99441" y="200278"/>
                </a:lnTo>
                <a:lnTo>
                  <a:pt x="105028" y="199643"/>
                </a:lnTo>
                <a:lnTo>
                  <a:pt x="109474" y="198500"/>
                </a:lnTo>
                <a:lnTo>
                  <a:pt x="112902" y="196850"/>
                </a:lnTo>
                <a:lnTo>
                  <a:pt x="116967" y="195072"/>
                </a:lnTo>
                <a:lnTo>
                  <a:pt x="120523" y="192531"/>
                </a:lnTo>
                <a:lnTo>
                  <a:pt x="123317" y="189356"/>
                </a:lnTo>
                <a:lnTo>
                  <a:pt x="126238" y="186054"/>
                </a:lnTo>
                <a:lnTo>
                  <a:pt x="127635" y="181863"/>
                </a:lnTo>
                <a:lnTo>
                  <a:pt x="127635" y="176529"/>
                </a:lnTo>
                <a:lnTo>
                  <a:pt x="127635" y="170687"/>
                </a:lnTo>
                <a:lnTo>
                  <a:pt x="104013" y="154050"/>
                </a:lnTo>
                <a:lnTo>
                  <a:pt x="97895" y="152475"/>
                </a:lnTo>
                <a:lnTo>
                  <a:pt x="91551" y="150971"/>
                </a:lnTo>
                <a:lnTo>
                  <a:pt x="84992" y="149514"/>
                </a:lnTo>
                <a:lnTo>
                  <a:pt x="78232" y="148081"/>
                </a:lnTo>
                <a:lnTo>
                  <a:pt x="71491" y="146561"/>
                </a:lnTo>
                <a:lnTo>
                  <a:pt x="29098" y="129746"/>
                </a:lnTo>
                <a:lnTo>
                  <a:pt x="4413" y="96662"/>
                </a:lnTo>
                <a:lnTo>
                  <a:pt x="1397" y="74167"/>
                </a:lnTo>
                <a:lnTo>
                  <a:pt x="3157" y="58382"/>
                </a:lnTo>
                <a:lnTo>
                  <a:pt x="29464" y="20574"/>
                </a:lnTo>
                <a:lnTo>
                  <a:pt x="79416" y="1285"/>
                </a:lnTo>
                <a:lnTo>
                  <a:pt x="9956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559" y="204215"/>
            <a:ext cx="798576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0176" y="309372"/>
            <a:ext cx="1886712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0" y="204215"/>
            <a:ext cx="726948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8788" y="309372"/>
            <a:ext cx="1190244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8796" y="3059798"/>
            <a:ext cx="1722611" cy="1699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0" y="3124250"/>
            <a:ext cx="5732145" cy="3224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9858" y="1319657"/>
            <a:ext cx="1571625" cy="1374140"/>
          </a:xfrm>
          <a:custGeom>
            <a:avLst/>
            <a:gdLst/>
            <a:ahLst/>
            <a:cxnLst/>
            <a:rect l="l" t="t" r="r" b="b"/>
            <a:pathLst>
              <a:path w="1571625" h="1374139">
                <a:moveTo>
                  <a:pt x="884809" y="0"/>
                </a:moveTo>
                <a:lnTo>
                  <a:pt x="884809" y="206120"/>
                </a:lnTo>
                <a:lnTo>
                  <a:pt x="0" y="206120"/>
                </a:lnTo>
                <a:lnTo>
                  <a:pt x="0" y="1167764"/>
                </a:lnTo>
                <a:lnTo>
                  <a:pt x="884809" y="1167764"/>
                </a:lnTo>
                <a:lnTo>
                  <a:pt x="884809" y="1373885"/>
                </a:lnTo>
                <a:lnTo>
                  <a:pt x="1571625" y="686942"/>
                </a:lnTo>
                <a:lnTo>
                  <a:pt x="884809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9858" y="1319657"/>
            <a:ext cx="1571625" cy="1374140"/>
          </a:xfrm>
          <a:custGeom>
            <a:avLst/>
            <a:gdLst/>
            <a:ahLst/>
            <a:cxnLst/>
            <a:rect l="l" t="t" r="r" b="b"/>
            <a:pathLst>
              <a:path w="1571625" h="1374139">
                <a:moveTo>
                  <a:pt x="0" y="206120"/>
                </a:moveTo>
                <a:lnTo>
                  <a:pt x="884809" y="206120"/>
                </a:lnTo>
                <a:lnTo>
                  <a:pt x="884809" y="0"/>
                </a:lnTo>
                <a:lnTo>
                  <a:pt x="1571625" y="686942"/>
                </a:lnTo>
                <a:lnTo>
                  <a:pt x="884809" y="1373885"/>
                </a:lnTo>
                <a:lnTo>
                  <a:pt x="884809" y="1167764"/>
                </a:lnTo>
                <a:lnTo>
                  <a:pt x="0" y="1167764"/>
                </a:lnTo>
                <a:lnTo>
                  <a:pt x="0" y="206120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55595" y="1866138"/>
            <a:ext cx="699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0" dirty="0">
                <a:latin typeface="Arial"/>
                <a:cs typeface="Arial"/>
              </a:rPr>
              <a:t>D</a:t>
            </a:r>
            <a:r>
              <a:rPr sz="1400" spc="-130" dirty="0">
                <a:latin typeface="Arial"/>
                <a:cs typeface="Arial"/>
              </a:rPr>
              <a:t>a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75" dirty="0">
                <a:latin typeface="Arial"/>
                <a:cs typeface="Arial"/>
              </a:rPr>
              <a:t>a</a:t>
            </a:r>
            <a:r>
              <a:rPr sz="1400" spc="-85" dirty="0">
                <a:latin typeface="Arial"/>
                <a:cs typeface="Arial"/>
              </a:rPr>
              <a:t>b</a:t>
            </a:r>
            <a:r>
              <a:rPr sz="1400" spc="-114" dirty="0">
                <a:latin typeface="Arial"/>
                <a:cs typeface="Arial"/>
              </a:rPr>
              <a:t>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26921" y="1613661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30" h="786130">
                <a:moveTo>
                  <a:pt x="392937" y="0"/>
                </a:moveTo>
                <a:lnTo>
                  <a:pt x="343667" y="3061"/>
                </a:lnTo>
                <a:lnTo>
                  <a:pt x="296218" y="11998"/>
                </a:lnTo>
                <a:lnTo>
                  <a:pt x="250959" y="26445"/>
                </a:lnTo>
                <a:lnTo>
                  <a:pt x="208259" y="46033"/>
                </a:lnTo>
                <a:lnTo>
                  <a:pt x="168486" y="70393"/>
                </a:lnTo>
                <a:lnTo>
                  <a:pt x="132011" y="99158"/>
                </a:lnTo>
                <a:lnTo>
                  <a:pt x="99202" y="131960"/>
                </a:lnTo>
                <a:lnTo>
                  <a:pt x="70428" y="168431"/>
                </a:lnTo>
                <a:lnTo>
                  <a:pt x="46058" y="208202"/>
                </a:lnTo>
                <a:lnTo>
                  <a:pt x="26461" y="250907"/>
                </a:lnTo>
                <a:lnTo>
                  <a:pt x="12006" y="296176"/>
                </a:lnTo>
                <a:lnTo>
                  <a:pt x="3063" y="343642"/>
                </a:lnTo>
                <a:lnTo>
                  <a:pt x="0" y="392938"/>
                </a:lnTo>
                <a:lnTo>
                  <a:pt x="3063" y="442233"/>
                </a:lnTo>
                <a:lnTo>
                  <a:pt x="12006" y="489699"/>
                </a:lnTo>
                <a:lnTo>
                  <a:pt x="26461" y="534968"/>
                </a:lnTo>
                <a:lnTo>
                  <a:pt x="46058" y="577673"/>
                </a:lnTo>
                <a:lnTo>
                  <a:pt x="70428" y="617444"/>
                </a:lnTo>
                <a:lnTo>
                  <a:pt x="99202" y="653915"/>
                </a:lnTo>
                <a:lnTo>
                  <a:pt x="132011" y="686717"/>
                </a:lnTo>
                <a:lnTo>
                  <a:pt x="168486" y="715482"/>
                </a:lnTo>
                <a:lnTo>
                  <a:pt x="208259" y="739842"/>
                </a:lnTo>
                <a:lnTo>
                  <a:pt x="250959" y="759430"/>
                </a:lnTo>
                <a:lnTo>
                  <a:pt x="296218" y="773877"/>
                </a:lnTo>
                <a:lnTo>
                  <a:pt x="343667" y="782814"/>
                </a:lnTo>
                <a:lnTo>
                  <a:pt x="392937" y="785876"/>
                </a:lnTo>
                <a:lnTo>
                  <a:pt x="442233" y="782814"/>
                </a:lnTo>
                <a:lnTo>
                  <a:pt x="489699" y="773877"/>
                </a:lnTo>
                <a:lnTo>
                  <a:pt x="534968" y="759430"/>
                </a:lnTo>
                <a:lnTo>
                  <a:pt x="577673" y="739842"/>
                </a:lnTo>
                <a:lnTo>
                  <a:pt x="617444" y="715482"/>
                </a:lnTo>
                <a:lnTo>
                  <a:pt x="653915" y="686717"/>
                </a:lnTo>
                <a:lnTo>
                  <a:pt x="686717" y="653915"/>
                </a:lnTo>
                <a:lnTo>
                  <a:pt x="715482" y="617444"/>
                </a:lnTo>
                <a:lnTo>
                  <a:pt x="739842" y="577673"/>
                </a:lnTo>
                <a:lnTo>
                  <a:pt x="759430" y="534968"/>
                </a:lnTo>
                <a:lnTo>
                  <a:pt x="773877" y="489699"/>
                </a:lnTo>
                <a:lnTo>
                  <a:pt x="782814" y="442233"/>
                </a:lnTo>
                <a:lnTo>
                  <a:pt x="785876" y="392938"/>
                </a:lnTo>
                <a:lnTo>
                  <a:pt x="782814" y="343642"/>
                </a:lnTo>
                <a:lnTo>
                  <a:pt x="773877" y="296176"/>
                </a:lnTo>
                <a:lnTo>
                  <a:pt x="759430" y="250907"/>
                </a:lnTo>
                <a:lnTo>
                  <a:pt x="739842" y="208202"/>
                </a:lnTo>
                <a:lnTo>
                  <a:pt x="715482" y="168431"/>
                </a:lnTo>
                <a:lnTo>
                  <a:pt x="686717" y="131960"/>
                </a:lnTo>
                <a:lnTo>
                  <a:pt x="653915" y="99158"/>
                </a:lnTo>
                <a:lnTo>
                  <a:pt x="617444" y="70393"/>
                </a:lnTo>
                <a:lnTo>
                  <a:pt x="577673" y="46033"/>
                </a:lnTo>
                <a:lnTo>
                  <a:pt x="534968" y="26445"/>
                </a:lnTo>
                <a:lnTo>
                  <a:pt x="489699" y="11998"/>
                </a:lnTo>
                <a:lnTo>
                  <a:pt x="442233" y="3061"/>
                </a:lnTo>
                <a:lnTo>
                  <a:pt x="3929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6921" y="1613661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30" h="786130">
                <a:moveTo>
                  <a:pt x="0" y="392938"/>
                </a:moveTo>
                <a:lnTo>
                  <a:pt x="3063" y="343642"/>
                </a:lnTo>
                <a:lnTo>
                  <a:pt x="12006" y="296176"/>
                </a:lnTo>
                <a:lnTo>
                  <a:pt x="26461" y="250907"/>
                </a:lnTo>
                <a:lnTo>
                  <a:pt x="46058" y="208202"/>
                </a:lnTo>
                <a:lnTo>
                  <a:pt x="70428" y="168431"/>
                </a:lnTo>
                <a:lnTo>
                  <a:pt x="99202" y="131960"/>
                </a:lnTo>
                <a:lnTo>
                  <a:pt x="132011" y="99158"/>
                </a:lnTo>
                <a:lnTo>
                  <a:pt x="168486" y="70393"/>
                </a:lnTo>
                <a:lnTo>
                  <a:pt x="208259" y="46033"/>
                </a:lnTo>
                <a:lnTo>
                  <a:pt x="250959" y="26445"/>
                </a:lnTo>
                <a:lnTo>
                  <a:pt x="296218" y="11998"/>
                </a:lnTo>
                <a:lnTo>
                  <a:pt x="343667" y="3061"/>
                </a:lnTo>
                <a:lnTo>
                  <a:pt x="392937" y="0"/>
                </a:lnTo>
                <a:lnTo>
                  <a:pt x="442233" y="3061"/>
                </a:lnTo>
                <a:lnTo>
                  <a:pt x="489699" y="11998"/>
                </a:lnTo>
                <a:lnTo>
                  <a:pt x="534968" y="26445"/>
                </a:lnTo>
                <a:lnTo>
                  <a:pt x="577673" y="46033"/>
                </a:lnTo>
                <a:lnTo>
                  <a:pt x="617444" y="70393"/>
                </a:lnTo>
                <a:lnTo>
                  <a:pt x="653915" y="99158"/>
                </a:lnTo>
                <a:lnTo>
                  <a:pt x="686717" y="131960"/>
                </a:lnTo>
                <a:lnTo>
                  <a:pt x="715482" y="168431"/>
                </a:lnTo>
                <a:lnTo>
                  <a:pt x="739842" y="208202"/>
                </a:lnTo>
                <a:lnTo>
                  <a:pt x="759430" y="250907"/>
                </a:lnTo>
                <a:lnTo>
                  <a:pt x="773877" y="296176"/>
                </a:lnTo>
                <a:lnTo>
                  <a:pt x="782814" y="343642"/>
                </a:lnTo>
                <a:lnTo>
                  <a:pt x="785876" y="392938"/>
                </a:lnTo>
                <a:lnTo>
                  <a:pt x="782814" y="442233"/>
                </a:lnTo>
                <a:lnTo>
                  <a:pt x="773877" y="489699"/>
                </a:lnTo>
                <a:lnTo>
                  <a:pt x="759430" y="534968"/>
                </a:lnTo>
                <a:lnTo>
                  <a:pt x="739842" y="577673"/>
                </a:lnTo>
                <a:lnTo>
                  <a:pt x="715482" y="617444"/>
                </a:lnTo>
                <a:lnTo>
                  <a:pt x="686717" y="653915"/>
                </a:lnTo>
                <a:lnTo>
                  <a:pt x="653915" y="686717"/>
                </a:lnTo>
                <a:lnTo>
                  <a:pt x="617444" y="715482"/>
                </a:lnTo>
                <a:lnTo>
                  <a:pt x="577673" y="739842"/>
                </a:lnTo>
                <a:lnTo>
                  <a:pt x="534968" y="759430"/>
                </a:lnTo>
                <a:lnTo>
                  <a:pt x="489699" y="773877"/>
                </a:lnTo>
                <a:lnTo>
                  <a:pt x="442233" y="782814"/>
                </a:lnTo>
                <a:lnTo>
                  <a:pt x="392937" y="785876"/>
                </a:lnTo>
                <a:lnTo>
                  <a:pt x="343667" y="782814"/>
                </a:lnTo>
                <a:lnTo>
                  <a:pt x="296218" y="773877"/>
                </a:lnTo>
                <a:lnTo>
                  <a:pt x="250959" y="759430"/>
                </a:lnTo>
                <a:lnTo>
                  <a:pt x="208259" y="739842"/>
                </a:lnTo>
                <a:lnTo>
                  <a:pt x="168486" y="715482"/>
                </a:lnTo>
                <a:lnTo>
                  <a:pt x="132011" y="686717"/>
                </a:lnTo>
                <a:lnTo>
                  <a:pt x="99202" y="653915"/>
                </a:lnTo>
                <a:lnTo>
                  <a:pt x="70428" y="617444"/>
                </a:lnTo>
                <a:lnTo>
                  <a:pt x="46058" y="577673"/>
                </a:lnTo>
                <a:lnTo>
                  <a:pt x="26461" y="534968"/>
                </a:lnTo>
                <a:lnTo>
                  <a:pt x="12006" y="489699"/>
                </a:lnTo>
                <a:lnTo>
                  <a:pt x="3063" y="442233"/>
                </a:lnTo>
                <a:lnTo>
                  <a:pt x="0" y="3929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91080" y="1665478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82592" y="1319657"/>
            <a:ext cx="1571625" cy="1374140"/>
          </a:xfrm>
          <a:custGeom>
            <a:avLst/>
            <a:gdLst/>
            <a:ahLst/>
            <a:cxnLst/>
            <a:rect l="l" t="t" r="r" b="b"/>
            <a:pathLst>
              <a:path w="1571625" h="1374139">
                <a:moveTo>
                  <a:pt x="884809" y="0"/>
                </a:moveTo>
                <a:lnTo>
                  <a:pt x="884809" y="206120"/>
                </a:lnTo>
                <a:lnTo>
                  <a:pt x="0" y="206120"/>
                </a:lnTo>
                <a:lnTo>
                  <a:pt x="0" y="1167764"/>
                </a:lnTo>
                <a:lnTo>
                  <a:pt x="884809" y="1167764"/>
                </a:lnTo>
                <a:lnTo>
                  <a:pt x="884809" y="1373885"/>
                </a:lnTo>
                <a:lnTo>
                  <a:pt x="1571625" y="686942"/>
                </a:lnTo>
                <a:lnTo>
                  <a:pt x="884809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2592" y="1319657"/>
            <a:ext cx="1571625" cy="1374140"/>
          </a:xfrm>
          <a:custGeom>
            <a:avLst/>
            <a:gdLst/>
            <a:ahLst/>
            <a:cxnLst/>
            <a:rect l="l" t="t" r="r" b="b"/>
            <a:pathLst>
              <a:path w="1571625" h="1374139">
                <a:moveTo>
                  <a:pt x="0" y="206120"/>
                </a:moveTo>
                <a:lnTo>
                  <a:pt x="884809" y="206120"/>
                </a:lnTo>
                <a:lnTo>
                  <a:pt x="884809" y="0"/>
                </a:lnTo>
                <a:lnTo>
                  <a:pt x="1571625" y="686942"/>
                </a:lnTo>
                <a:lnTo>
                  <a:pt x="884809" y="1373885"/>
                </a:lnTo>
                <a:lnTo>
                  <a:pt x="884809" y="1167764"/>
                </a:lnTo>
                <a:lnTo>
                  <a:pt x="0" y="1167764"/>
                </a:lnTo>
                <a:lnTo>
                  <a:pt x="0" y="206120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20946" y="1866138"/>
            <a:ext cx="495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latin typeface="Arial"/>
                <a:cs typeface="Arial"/>
              </a:rPr>
              <a:t>Mode</a:t>
            </a:r>
            <a:r>
              <a:rPr sz="1400" spc="10" dirty="0">
                <a:latin typeface="Arial"/>
                <a:cs typeface="Arial"/>
              </a:rPr>
              <a:t>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9782" y="1613661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30">
                <a:moveTo>
                  <a:pt x="392810" y="0"/>
                </a:moveTo>
                <a:lnTo>
                  <a:pt x="343543" y="3061"/>
                </a:lnTo>
                <a:lnTo>
                  <a:pt x="296099" y="11998"/>
                </a:lnTo>
                <a:lnTo>
                  <a:pt x="250849" y="26445"/>
                </a:lnTo>
                <a:lnTo>
                  <a:pt x="208160" y="46033"/>
                </a:lnTo>
                <a:lnTo>
                  <a:pt x="168401" y="70393"/>
                </a:lnTo>
                <a:lnTo>
                  <a:pt x="131940" y="99158"/>
                </a:lnTo>
                <a:lnTo>
                  <a:pt x="99146" y="131960"/>
                </a:lnTo>
                <a:lnTo>
                  <a:pt x="70386" y="168431"/>
                </a:lnTo>
                <a:lnTo>
                  <a:pt x="46029" y="208202"/>
                </a:lnTo>
                <a:lnTo>
                  <a:pt x="26444" y="250907"/>
                </a:lnTo>
                <a:lnTo>
                  <a:pt x="11998" y="296176"/>
                </a:lnTo>
                <a:lnTo>
                  <a:pt x="3061" y="343642"/>
                </a:lnTo>
                <a:lnTo>
                  <a:pt x="0" y="392938"/>
                </a:lnTo>
                <a:lnTo>
                  <a:pt x="3061" y="442233"/>
                </a:lnTo>
                <a:lnTo>
                  <a:pt x="11998" y="489699"/>
                </a:lnTo>
                <a:lnTo>
                  <a:pt x="26444" y="534968"/>
                </a:lnTo>
                <a:lnTo>
                  <a:pt x="46029" y="577673"/>
                </a:lnTo>
                <a:lnTo>
                  <a:pt x="70386" y="617444"/>
                </a:lnTo>
                <a:lnTo>
                  <a:pt x="99146" y="653915"/>
                </a:lnTo>
                <a:lnTo>
                  <a:pt x="131940" y="686717"/>
                </a:lnTo>
                <a:lnTo>
                  <a:pt x="168401" y="715482"/>
                </a:lnTo>
                <a:lnTo>
                  <a:pt x="208160" y="739842"/>
                </a:lnTo>
                <a:lnTo>
                  <a:pt x="250849" y="759430"/>
                </a:lnTo>
                <a:lnTo>
                  <a:pt x="296099" y="773877"/>
                </a:lnTo>
                <a:lnTo>
                  <a:pt x="343543" y="782814"/>
                </a:lnTo>
                <a:lnTo>
                  <a:pt x="392810" y="785876"/>
                </a:lnTo>
                <a:lnTo>
                  <a:pt x="442106" y="782814"/>
                </a:lnTo>
                <a:lnTo>
                  <a:pt x="489572" y="773877"/>
                </a:lnTo>
                <a:lnTo>
                  <a:pt x="534841" y="759430"/>
                </a:lnTo>
                <a:lnTo>
                  <a:pt x="577546" y="739842"/>
                </a:lnTo>
                <a:lnTo>
                  <a:pt x="617317" y="715482"/>
                </a:lnTo>
                <a:lnTo>
                  <a:pt x="653788" y="686717"/>
                </a:lnTo>
                <a:lnTo>
                  <a:pt x="686590" y="653915"/>
                </a:lnTo>
                <a:lnTo>
                  <a:pt x="715355" y="617444"/>
                </a:lnTo>
                <a:lnTo>
                  <a:pt x="739715" y="577673"/>
                </a:lnTo>
                <a:lnTo>
                  <a:pt x="759303" y="534968"/>
                </a:lnTo>
                <a:lnTo>
                  <a:pt x="773750" y="489699"/>
                </a:lnTo>
                <a:lnTo>
                  <a:pt x="782687" y="442233"/>
                </a:lnTo>
                <a:lnTo>
                  <a:pt x="785748" y="392938"/>
                </a:lnTo>
                <a:lnTo>
                  <a:pt x="782687" y="343642"/>
                </a:lnTo>
                <a:lnTo>
                  <a:pt x="773750" y="296176"/>
                </a:lnTo>
                <a:lnTo>
                  <a:pt x="759303" y="250907"/>
                </a:lnTo>
                <a:lnTo>
                  <a:pt x="739715" y="208202"/>
                </a:lnTo>
                <a:lnTo>
                  <a:pt x="715355" y="168431"/>
                </a:lnTo>
                <a:lnTo>
                  <a:pt x="686590" y="131960"/>
                </a:lnTo>
                <a:lnTo>
                  <a:pt x="653788" y="99158"/>
                </a:lnTo>
                <a:lnTo>
                  <a:pt x="617317" y="70393"/>
                </a:lnTo>
                <a:lnTo>
                  <a:pt x="577546" y="46033"/>
                </a:lnTo>
                <a:lnTo>
                  <a:pt x="534841" y="26445"/>
                </a:lnTo>
                <a:lnTo>
                  <a:pt x="489572" y="11998"/>
                </a:lnTo>
                <a:lnTo>
                  <a:pt x="442106" y="3061"/>
                </a:lnTo>
                <a:lnTo>
                  <a:pt x="39281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9782" y="1613661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30">
                <a:moveTo>
                  <a:pt x="0" y="392938"/>
                </a:moveTo>
                <a:lnTo>
                  <a:pt x="3061" y="343642"/>
                </a:lnTo>
                <a:lnTo>
                  <a:pt x="11998" y="296176"/>
                </a:lnTo>
                <a:lnTo>
                  <a:pt x="26444" y="250907"/>
                </a:lnTo>
                <a:lnTo>
                  <a:pt x="46029" y="208202"/>
                </a:lnTo>
                <a:lnTo>
                  <a:pt x="70386" y="168431"/>
                </a:lnTo>
                <a:lnTo>
                  <a:pt x="99146" y="131960"/>
                </a:lnTo>
                <a:lnTo>
                  <a:pt x="131940" y="99158"/>
                </a:lnTo>
                <a:lnTo>
                  <a:pt x="168401" y="70393"/>
                </a:lnTo>
                <a:lnTo>
                  <a:pt x="208160" y="46033"/>
                </a:lnTo>
                <a:lnTo>
                  <a:pt x="250849" y="26445"/>
                </a:lnTo>
                <a:lnTo>
                  <a:pt x="296099" y="11998"/>
                </a:lnTo>
                <a:lnTo>
                  <a:pt x="343543" y="3061"/>
                </a:lnTo>
                <a:lnTo>
                  <a:pt x="392810" y="0"/>
                </a:lnTo>
                <a:lnTo>
                  <a:pt x="442106" y="3061"/>
                </a:lnTo>
                <a:lnTo>
                  <a:pt x="489572" y="11998"/>
                </a:lnTo>
                <a:lnTo>
                  <a:pt x="534841" y="26445"/>
                </a:lnTo>
                <a:lnTo>
                  <a:pt x="577546" y="46033"/>
                </a:lnTo>
                <a:lnTo>
                  <a:pt x="617317" y="70393"/>
                </a:lnTo>
                <a:lnTo>
                  <a:pt x="653788" y="99158"/>
                </a:lnTo>
                <a:lnTo>
                  <a:pt x="686590" y="131960"/>
                </a:lnTo>
                <a:lnTo>
                  <a:pt x="715355" y="168431"/>
                </a:lnTo>
                <a:lnTo>
                  <a:pt x="739715" y="208202"/>
                </a:lnTo>
                <a:lnTo>
                  <a:pt x="759303" y="250907"/>
                </a:lnTo>
                <a:lnTo>
                  <a:pt x="773750" y="296176"/>
                </a:lnTo>
                <a:lnTo>
                  <a:pt x="782687" y="343642"/>
                </a:lnTo>
                <a:lnTo>
                  <a:pt x="785748" y="392938"/>
                </a:lnTo>
                <a:lnTo>
                  <a:pt x="782687" y="442233"/>
                </a:lnTo>
                <a:lnTo>
                  <a:pt x="773750" y="489699"/>
                </a:lnTo>
                <a:lnTo>
                  <a:pt x="759303" y="534968"/>
                </a:lnTo>
                <a:lnTo>
                  <a:pt x="739715" y="577673"/>
                </a:lnTo>
                <a:lnTo>
                  <a:pt x="715355" y="617444"/>
                </a:lnTo>
                <a:lnTo>
                  <a:pt x="686590" y="653915"/>
                </a:lnTo>
                <a:lnTo>
                  <a:pt x="653788" y="686717"/>
                </a:lnTo>
                <a:lnTo>
                  <a:pt x="617317" y="715482"/>
                </a:lnTo>
                <a:lnTo>
                  <a:pt x="577546" y="739842"/>
                </a:lnTo>
                <a:lnTo>
                  <a:pt x="534841" y="759430"/>
                </a:lnTo>
                <a:lnTo>
                  <a:pt x="489572" y="773877"/>
                </a:lnTo>
                <a:lnTo>
                  <a:pt x="442106" y="782814"/>
                </a:lnTo>
                <a:lnTo>
                  <a:pt x="392810" y="785876"/>
                </a:lnTo>
                <a:lnTo>
                  <a:pt x="343543" y="782814"/>
                </a:lnTo>
                <a:lnTo>
                  <a:pt x="296099" y="773877"/>
                </a:lnTo>
                <a:lnTo>
                  <a:pt x="250849" y="759430"/>
                </a:lnTo>
                <a:lnTo>
                  <a:pt x="208160" y="739842"/>
                </a:lnTo>
                <a:lnTo>
                  <a:pt x="168401" y="715482"/>
                </a:lnTo>
                <a:lnTo>
                  <a:pt x="131940" y="686717"/>
                </a:lnTo>
                <a:lnTo>
                  <a:pt x="99146" y="653915"/>
                </a:lnTo>
                <a:lnTo>
                  <a:pt x="70386" y="617444"/>
                </a:lnTo>
                <a:lnTo>
                  <a:pt x="46029" y="577673"/>
                </a:lnTo>
                <a:lnTo>
                  <a:pt x="26444" y="534968"/>
                </a:lnTo>
                <a:lnTo>
                  <a:pt x="11998" y="489699"/>
                </a:lnTo>
                <a:lnTo>
                  <a:pt x="3061" y="442233"/>
                </a:lnTo>
                <a:lnTo>
                  <a:pt x="0" y="3929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54322" y="1665478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45453" y="1319657"/>
            <a:ext cx="1571625" cy="1374140"/>
          </a:xfrm>
          <a:custGeom>
            <a:avLst/>
            <a:gdLst/>
            <a:ahLst/>
            <a:cxnLst/>
            <a:rect l="l" t="t" r="r" b="b"/>
            <a:pathLst>
              <a:path w="1571625" h="1374139">
                <a:moveTo>
                  <a:pt x="884681" y="0"/>
                </a:moveTo>
                <a:lnTo>
                  <a:pt x="884681" y="206120"/>
                </a:lnTo>
                <a:lnTo>
                  <a:pt x="0" y="206120"/>
                </a:lnTo>
                <a:lnTo>
                  <a:pt x="0" y="1167764"/>
                </a:lnTo>
                <a:lnTo>
                  <a:pt x="884681" y="1167764"/>
                </a:lnTo>
                <a:lnTo>
                  <a:pt x="884681" y="1373885"/>
                </a:lnTo>
                <a:lnTo>
                  <a:pt x="1571625" y="686942"/>
                </a:lnTo>
                <a:lnTo>
                  <a:pt x="884681" y="0"/>
                </a:lnTo>
                <a:close/>
              </a:path>
            </a:pathLst>
          </a:custGeom>
          <a:solidFill>
            <a:srgbClr val="D0D7E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45453" y="1319657"/>
            <a:ext cx="1571625" cy="1374140"/>
          </a:xfrm>
          <a:custGeom>
            <a:avLst/>
            <a:gdLst/>
            <a:ahLst/>
            <a:cxnLst/>
            <a:rect l="l" t="t" r="r" b="b"/>
            <a:pathLst>
              <a:path w="1571625" h="1374139">
                <a:moveTo>
                  <a:pt x="0" y="206120"/>
                </a:moveTo>
                <a:lnTo>
                  <a:pt x="884681" y="206120"/>
                </a:lnTo>
                <a:lnTo>
                  <a:pt x="884681" y="0"/>
                </a:lnTo>
                <a:lnTo>
                  <a:pt x="1571625" y="686942"/>
                </a:lnTo>
                <a:lnTo>
                  <a:pt x="884681" y="1373885"/>
                </a:lnTo>
                <a:lnTo>
                  <a:pt x="884681" y="1167764"/>
                </a:lnTo>
                <a:lnTo>
                  <a:pt x="0" y="1167764"/>
                </a:lnTo>
                <a:lnTo>
                  <a:pt x="0" y="206120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32575" y="1866138"/>
            <a:ext cx="396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70" dirty="0">
                <a:latin typeface="Arial"/>
                <a:cs typeface="Arial"/>
              </a:rPr>
              <a:t>C</a:t>
            </a:r>
            <a:r>
              <a:rPr sz="1400" spc="-60" dirty="0"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52515" y="1613661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30">
                <a:moveTo>
                  <a:pt x="392938" y="0"/>
                </a:moveTo>
                <a:lnTo>
                  <a:pt x="343642" y="3061"/>
                </a:lnTo>
                <a:lnTo>
                  <a:pt x="296176" y="11998"/>
                </a:lnTo>
                <a:lnTo>
                  <a:pt x="250907" y="26445"/>
                </a:lnTo>
                <a:lnTo>
                  <a:pt x="208202" y="46033"/>
                </a:lnTo>
                <a:lnTo>
                  <a:pt x="168431" y="70393"/>
                </a:lnTo>
                <a:lnTo>
                  <a:pt x="131960" y="99158"/>
                </a:lnTo>
                <a:lnTo>
                  <a:pt x="99158" y="131960"/>
                </a:lnTo>
                <a:lnTo>
                  <a:pt x="70393" y="168431"/>
                </a:lnTo>
                <a:lnTo>
                  <a:pt x="46033" y="208202"/>
                </a:lnTo>
                <a:lnTo>
                  <a:pt x="26445" y="250907"/>
                </a:lnTo>
                <a:lnTo>
                  <a:pt x="11998" y="296176"/>
                </a:lnTo>
                <a:lnTo>
                  <a:pt x="3061" y="343642"/>
                </a:lnTo>
                <a:lnTo>
                  <a:pt x="0" y="392938"/>
                </a:lnTo>
                <a:lnTo>
                  <a:pt x="3061" y="442233"/>
                </a:lnTo>
                <a:lnTo>
                  <a:pt x="11998" y="489699"/>
                </a:lnTo>
                <a:lnTo>
                  <a:pt x="26445" y="534968"/>
                </a:lnTo>
                <a:lnTo>
                  <a:pt x="46033" y="577673"/>
                </a:lnTo>
                <a:lnTo>
                  <a:pt x="70393" y="617444"/>
                </a:lnTo>
                <a:lnTo>
                  <a:pt x="99158" y="653915"/>
                </a:lnTo>
                <a:lnTo>
                  <a:pt x="131960" y="686717"/>
                </a:lnTo>
                <a:lnTo>
                  <a:pt x="168431" y="715482"/>
                </a:lnTo>
                <a:lnTo>
                  <a:pt x="208202" y="739842"/>
                </a:lnTo>
                <a:lnTo>
                  <a:pt x="250907" y="759430"/>
                </a:lnTo>
                <a:lnTo>
                  <a:pt x="296176" y="773877"/>
                </a:lnTo>
                <a:lnTo>
                  <a:pt x="343642" y="782814"/>
                </a:lnTo>
                <a:lnTo>
                  <a:pt x="392938" y="785876"/>
                </a:lnTo>
                <a:lnTo>
                  <a:pt x="442205" y="782814"/>
                </a:lnTo>
                <a:lnTo>
                  <a:pt x="489649" y="773877"/>
                </a:lnTo>
                <a:lnTo>
                  <a:pt x="534899" y="759430"/>
                </a:lnTo>
                <a:lnTo>
                  <a:pt x="577588" y="739842"/>
                </a:lnTo>
                <a:lnTo>
                  <a:pt x="617347" y="715482"/>
                </a:lnTo>
                <a:lnTo>
                  <a:pt x="653808" y="686717"/>
                </a:lnTo>
                <a:lnTo>
                  <a:pt x="686602" y="653915"/>
                </a:lnTo>
                <a:lnTo>
                  <a:pt x="715362" y="617444"/>
                </a:lnTo>
                <a:lnTo>
                  <a:pt x="739719" y="577673"/>
                </a:lnTo>
                <a:lnTo>
                  <a:pt x="759304" y="534968"/>
                </a:lnTo>
                <a:lnTo>
                  <a:pt x="773750" y="489699"/>
                </a:lnTo>
                <a:lnTo>
                  <a:pt x="782687" y="442233"/>
                </a:lnTo>
                <a:lnTo>
                  <a:pt x="785749" y="392938"/>
                </a:lnTo>
                <a:lnTo>
                  <a:pt x="782687" y="343642"/>
                </a:lnTo>
                <a:lnTo>
                  <a:pt x="773750" y="296176"/>
                </a:lnTo>
                <a:lnTo>
                  <a:pt x="759304" y="250907"/>
                </a:lnTo>
                <a:lnTo>
                  <a:pt x="739719" y="208202"/>
                </a:lnTo>
                <a:lnTo>
                  <a:pt x="715362" y="168431"/>
                </a:lnTo>
                <a:lnTo>
                  <a:pt x="686602" y="131960"/>
                </a:lnTo>
                <a:lnTo>
                  <a:pt x="653808" y="99158"/>
                </a:lnTo>
                <a:lnTo>
                  <a:pt x="617347" y="70393"/>
                </a:lnTo>
                <a:lnTo>
                  <a:pt x="577588" y="46033"/>
                </a:lnTo>
                <a:lnTo>
                  <a:pt x="534899" y="26445"/>
                </a:lnTo>
                <a:lnTo>
                  <a:pt x="489649" y="11998"/>
                </a:lnTo>
                <a:lnTo>
                  <a:pt x="442205" y="3061"/>
                </a:lnTo>
                <a:lnTo>
                  <a:pt x="39293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2515" y="1613661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30">
                <a:moveTo>
                  <a:pt x="0" y="392938"/>
                </a:moveTo>
                <a:lnTo>
                  <a:pt x="3061" y="343642"/>
                </a:lnTo>
                <a:lnTo>
                  <a:pt x="11998" y="296176"/>
                </a:lnTo>
                <a:lnTo>
                  <a:pt x="26445" y="250907"/>
                </a:lnTo>
                <a:lnTo>
                  <a:pt x="46033" y="208202"/>
                </a:lnTo>
                <a:lnTo>
                  <a:pt x="70393" y="168431"/>
                </a:lnTo>
                <a:lnTo>
                  <a:pt x="99158" y="131960"/>
                </a:lnTo>
                <a:lnTo>
                  <a:pt x="131960" y="99158"/>
                </a:lnTo>
                <a:lnTo>
                  <a:pt x="168431" y="70393"/>
                </a:lnTo>
                <a:lnTo>
                  <a:pt x="208202" y="46033"/>
                </a:lnTo>
                <a:lnTo>
                  <a:pt x="250907" y="26445"/>
                </a:lnTo>
                <a:lnTo>
                  <a:pt x="296176" y="11998"/>
                </a:lnTo>
                <a:lnTo>
                  <a:pt x="343642" y="3061"/>
                </a:lnTo>
                <a:lnTo>
                  <a:pt x="392938" y="0"/>
                </a:lnTo>
                <a:lnTo>
                  <a:pt x="442205" y="3061"/>
                </a:lnTo>
                <a:lnTo>
                  <a:pt x="489649" y="11998"/>
                </a:lnTo>
                <a:lnTo>
                  <a:pt x="534899" y="26445"/>
                </a:lnTo>
                <a:lnTo>
                  <a:pt x="577588" y="46033"/>
                </a:lnTo>
                <a:lnTo>
                  <a:pt x="617347" y="70393"/>
                </a:lnTo>
                <a:lnTo>
                  <a:pt x="653808" y="99158"/>
                </a:lnTo>
                <a:lnTo>
                  <a:pt x="686602" y="131960"/>
                </a:lnTo>
                <a:lnTo>
                  <a:pt x="715362" y="168431"/>
                </a:lnTo>
                <a:lnTo>
                  <a:pt x="739719" y="208202"/>
                </a:lnTo>
                <a:lnTo>
                  <a:pt x="759304" y="250907"/>
                </a:lnTo>
                <a:lnTo>
                  <a:pt x="773750" y="296176"/>
                </a:lnTo>
                <a:lnTo>
                  <a:pt x="782687" y="343642"/>
                </a:lnTo>
                <a:lnTo>
                  <a:pt x="785749" y="392938"/>
                </a:lnTo>
                <a:lnTo>
                  <a:pt x="782687" y="442233"/>
                </a:lnTo>
                <a:lnTo>
                  <a:pt x="773750" y="489699"/>
                </a:lnTo>
                <a:lnTo>
                  <a:pt x="759304" y="534968"/>
                </a:lnTo>
                <a:lnTo>
                  <a:pt x="739719" y="577673"/>
                </a:lnTo>
                <a:lnTo>
                  <a:pt x="715362" y="617444"/>
                </a:lnTo>
                <a:lnTo>
                  <a:pt x="686602" y="653915"/>
                </a:lnTo>
                <a:lnTo>
                  <a:pt x="653808" y="686717"/>
                </a:lnTo>
                <a:lnTo>
                  <a:pt x="617347" y="715482"/>
                </a:lnTo>
                <a:lnTo>
                  <a:pt x="577588" y="739842"/>
                </a:lnTo>
                <a:lnTo>
                  <a:pt x="534899" y="759430"/>
                </a:lnTo>
                <a:lnTo>
                  <a:pt x="489649" y="773877"/>
                </a:lnTo>
                <a:lnTo>
                  <a:pt x="442205" y="782814"/>
                </a:lnTo>
                <a:lnTo>
                  <a:pt x="392938" y="785876"/>
                </a:lnTo>
                <a:lnTo>
                  <a:pt x="343642" y="782814"/>
                </a:lnTo>
                <a:lnTo>
                  <a:pt x="296176" y="773877"/>
                </a:lnTo>
                <a:lnTo>
                  <a:pt x="250907" y="759430"/>
                </a:lnTo>
                <a:lnTo>
                  <a:pt x="208202" y="739842"/>
                </a:lnTo>
                <a:lnTo>
                  <a:pt x="168431" y="715482"/>
                </a:lnTo>
                <a:lnTo>
                  <a:pt x="131960" y="686717"/>
                </a:lnTo>
                <a:lnTo>
                  <a:pt x="99158" y="653915"/>
                </a:lnTo>
                <a:lnTo>
                  <a:pt x="70393" y="617444"/>
                </a:lnTo>
                <a:lnTo>
                  <a:pt x="46033" y="577673"/>
                </a:lnTo>
                <a:lnTo>
                  <a:pt x="26445" y="534968"/>
                </a:lnTo>
                <a:lnTo>
                  <a:pt x="11998" y="489699"/>
                </a:lnTo>
                <a:lnTo>
                  <a:pt x="3061" y="442233"/>
                </a:lnTo>
                <a:lnTo>
                  <a:pt x="0" y="3929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17438" y="1665478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8329" y="434848"/>
            <a:ext cx="1756917" cy="301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9458" y="435737"/>
            <a:ext cx="302260" cy="295910"/>
          </a:xfrm>
          <a:custGeom>
            <a:avLst/>
            <a:gdLst/>
            <a:ahLst/>
            <a:cxnLst/>
            <a:rect l="l" t="t" r="r" b="b"/>
            <a:pathLst>
              <a:path w="302259" h="295909">
                <a:moveTo>
                  <a:pt x="85598" y="0"/>
                </a:moveTo>
                <a:lnTo>
                  <a:pt x="0" y="0"/>
                </a:lnTo>
                <a:lnTo>
                  <a:pt x="0" y="295783"/>
                </a:lnTo>
                <a:lnTo>
                  <a:pt x="69976" y="295783"/>
                </a:lnTo>
                <a:lnTo>
                  <a:pt x="69976" y="99695"/>
                </a:lnTo>
                <a:lnTo>
                  <a:pt x="130369" y="99695"/>
                </a:lnTo>
                <a:lnTo>
                  <a:pt x="85598" y="0"/>
                </a:lnTo>
                <a:close/>
              </a:path>
              <a:path w="302259" h="295909">
                <a:moveTo>
                  <a:pt x="302133" y="99695"/>
                </a:moveTo>
                <a:lnTo>
                  <a:pt x="228219" y="99695"/>
                </a:lnTo>
                <a:lnTo>
                  <a:pt x="228219" y="295783"/>
                </a:lnTo>
                <a:lnTo>
                  <a:pt x="302133" y="295783"/>
                </a:lnTo>
                <a:lnTo>
                  <a:pt x="302133" y="99695"/>
                </a:lnTo>
                <a:close/>
              </a:path>
              <a:path w="302259" h="295909">
                <a:moveTo>
                  <a:pt x="130369" y="99695"/>
                </a:moveTo>
                <a:lnTo>
                  <a:pt x="69976" y="99695"/>
                </a:lnTo>
                <a:lnTo>
                  <a:pt x="123825" y="226187"/>
                </a:lnTo>
                <a:lnTo>
                  <a:pt x="174498" y="226187"/>
                </a:lnTo>
                <a:lnTo>
                  <a:pt x="208586" y="145923"/>
                </a:lnTo>
                <a:lnTo>
                  <a:pt x="151130" y="145923"/>
                </a:lnTo>
                <a:lnTo>
                  <a:pt x="130369" y="99695"/>
                </a:lnTo>
                <a:close/>
              </a:path>
              <a:path w="302259" h="295909">
                <a:moveTo>
                  <a:pt x="302133" y="0"/>
                </a:moveTo>
                <a:lnTo>
                  <a:pt x="216535" y="0"/>
                </a:lnTo>
                <a:lnTo>
                  <a:pt x="151130" y="145923"/>
                </a:lnTo>
                <a:lnTo>
                  <a:pt x="208586" y="145923"/>
                </a:lnTo>
                <a:lnTo>
                  <a:pt x="228219" y="99695"/>
                </a:lnTo>
                <a:lnTo>
                  <a:pt x="302133" y="99695"/>
                </a:lnTo>
                <a:lnTo>
                  <a:pt x="302133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9458" y="435737"/>
            <a:ext cx="302260" cy="295910"/>
          </a:xfrm>
          <a:custGeom>
            <a:avLst/>
            <a:gdLst/>
            <a:ahLst/>
            <a:cxnLst/>
            <a:rect l="l" t="t" r="r" b="b"/>
            <a:pathLst>
              <a:path w="302259" h="295909">
                <a:moveTo>
                  <a:pt x="0" y="0"/>
                </a:moveTo>
                <a:lnTo>
                  <a:pt x="85598" y="0"/>
                </a:lnTo>
                <a:lnTo>
                  <a:pt x="151130" y="145923"/>
                </a:lnTo>
                <a:lnTo>
                  <a:pt x="216535" y="0"/>
                </a:lnTo>
                <a:lnTo>
                  <a:pt x="302133" y="0"/>
                </a:lnTo>
                <a:lnTo>
                  <a:pt x="302133" y="295783"/>
                </a:lnTo>
                <a:lnTo>
                  <a:pt x="228219" y="295783"/>
                </a:lnTo>
                <a:lnTo>
                  <a:pt x="228219" y="99695"/>
                </a:lnTo>
                <a:lnTo>
                  <a:pt x="174498" y="226187"/>
                </a:lnTo>
                <a:lnTo>
                  <a:pt x="123825" y="226187"/>
                </a:lnTo>
                <a:lnTo>
                  <a:pt x="69976" y="99695"/>
                </a:lnTo>
                <a:lnTo>
                  <a:pt x="69976" y="295783"/>
                </a:lnTo>
                <a:lnTo>
                  <a:pt x="0" y="2957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2231" y="490601"/>
            <a:ext cx="866775" cy="246379"/>
          </a:xfrm>
          <a:custGeom>
            <a:avLst/>
            <a:gdLst/>
            <a:ahLst/>
            <a:cxnLst/>
            <a:rect l="l" t="t" r="r" b="b"/>
            <a:pathLst>
              <a:path w="866775" h="246379">
                <a:moveTo>
                  <a:pt x="336931" y="4952"/>
                </a:moveTo>
                <a:lnTo>
                  <a:pt x="263651" y="4952"/>
                </a:lnTo>
                <a:lnTo>
                  <a:pt x="263651" y="240919"/>
                </a:lnTo>
                <a:lnTo>
                  <a:pt x="337566" y="240919"/>
                </a:lnTo>
                <a:lnTo>
                  <a:pt x="349589" y="240704"/>
                </a:lnTo>
                <a:lnTo>
                  <a:pt x="394184" y="235251"/>
                </a:lnTo>
                <a:lnTo>
                  <a:pt x="434117" y="214516"/>
                </a:lnTo>
                <a:lnTo>
                  <a:pt x="450599" y="196723"/>
                </a:lnTo>
                <a:lnTo>
                  <a:pt x="322961" y="196723"/>
                </a:lnTo>
                <a:lnTo>
                  <a:pt x="322961" y="49022"/>
                </a:lnTo>
                <a:lnTo>
                  <a:pt x="451559" y="49022"/>
                </a:lnTo>
                <a:lnTo>
                  <a:pt x="445071" y="40941"/>
                </a:lnTo>
                <a:lnTo>
                  <a:pt x="414561" y="17950"/>
                </a:lnTo>
                <a:lnTo>
                  <a:pt x="372471" y="6721"/>
                </a:lnTo>
                <a:lnTo>
                  <a:pt x="349142" y="5145"/>
                </a:lnTo>
                <a:lnTo>
                  <a:pt x="336931" y="4952"/>
                </a:lnTo>
                <a:close/>
              </a:path>
              <a:path w="866775" h="246379">
                <a:moveTo>
                  <a:pt x="451559" y="49022"/>
                </a:moveTo>
                <a:lnTo>
                  <a:pt x="324103" y="49022"/>
                </a:lnTo>
                <a:lnTo>
                  <a:pt x="341153" y="49149"/>
                </a:lnTo>
                <a:lnTo>
                  <a:pt x="348749" y="49343"/>
                </a:lnTo>
                <a:lnTo>
                  <a:pt x="388760" y="62015"/>
                </a:lnTo>
                <a:lnTo>
                  <a:pt x="411638" y="101076"/>
                </a:lnTo>
                <a:lnTo>
                  <a:pt x="413639" y="122682"/>
                </a:lnTo>
                <a:lnTo>
                  <a:pt x="413162" y="133871"/>
                </a:lnTo>
                <a:lnTo>
                  <a:pt x="396668" y="176577"/>
                </a:lnTo>
                <a:lnTo>
                  <a:pt x="357759" y="195961"/>
                </a:lnTo>
                <a:lnTo>
                  <a:pt x="322961" y="196723"/>
                </a:lnTo>
                <a:lnTo>
                  <a:pt x="450599" y="196723"/>
                </a:lnTo>
                <a:lnTo>
                  <a:pt x="470868" y="154432"/>
                </a:lnTo>
                <a:lnTo>
                  <a:pt x="474472" y="123189"/>
                </a:lnTo>
                <a:lnTo>
                  <a:pt x="473636" y="106614"/>
                </a:lnTo>
                <a:lnTo>
                  <a:pt x="471122" y="91170"/>
                </a:lnTo>
                <a:lnTo>
                  <a:pt x="466917" y="76844"/>
                </a:lnTo>
                <a:lnTo>
                  <a:pt x="461010" y="63626"/>
                </a:lnTo>
                <a:lnTo>
                  <a:pt x="453647" y="51623"/>
                </a:lnTo>
                <a:lnTo>
                  <a:pt x="451559" y="49022"/>
                </a:lnTo>
                <a:close/>
              </a:path>
              <a:path w="866775" h="246379">
                <a:moveTo>
                  <a:pt x="114173" y="0"/>
                </a:moveTo>
                <a:lnTo>
                  <a:pt x="66548" y="8270"/>
                </a:lnTo>
                <a:lnTo>
                  <a:pt x="30352" y="33020"/>
                </a:lnTo>
                <a:lnTo>
                  <a:pt x="7556" y="72072"/>
                </a:lnTo>
                <a:lnTo>
                  <a:pt x="0" y="122936"/>
                </a:lnTo>
                <a:lnTo>
                  <a:pt x="1885" y="149750"/>
                </a:lnTo>
                <a:lnTo>
                  <a:pt x="17037" y="194569"/>
                </a:lnTo>
                <a:lnTo>
                  <a:pt x="47021" y="227173"/>
                </a:lnTo>
                <a:lnTo>
                  <a:pt x="88931" y="243798"/>
                </a:lnTo>
                <a:lnTo>
                  <a:pt x="114173" y="245872"/>
                </a:lnTo>
                <a:lnTo>
                  <a:pt x="139416" y="243822"/>
                </a:lnTo>
                <a:lnTo>
                  <a:pt x="161813" y="237664"/>
                </a:lnTo>
                <a:lnTo>
                  <a:pt x="181377" y="227387"/>
                </a:lnTo>
                <a:lnTo>
                  <a:pt x="198120" y="212978"/>
                </a:lnTo>
                <a:lnTo>
                  <a:pt x="206832" y="201295"/>
                </a:lnTo>
                <a:lnTo>
                  <a:pt x="107569" y="201295"/>
                </a:lnTo>
                <a:lnTo>
                  <a:pt x="100838" y="199898"/>
                </a:lnTo>
                <a:lnTo>
                  <a:pt x="70485" y="172243"/>
                </a:lnTo>
                <a:lnTo>
                  <a:pt x="61368" y="133340"/>
                </a:lnTo>
                <a:lnTo>
                  <a:pt x="61090" y="122809"/>
                </a:lnTo>
                <a:lnTo>
                  <a:pt x="61383" y="112694"/>
                </a:lnTo>
                <a:lnTo>
                  <a:pt x="70897" y="73009"/>
                </a:lnTo>
                <a:lnTo>
                  <a:pt x="100457" y="45847"/>
                </a:lnTo>
                <a:lnTo>
                  <a:pt x="107061" y="44576"/>
                </a:lnTo>
                <a:lnTo>
                  <a:pt x="206798" y="44576"/>
                </a:lnTo>
                <a:lnTo>
                  <a:pt x="198120" y="32893"/>
                </a:lnTo>
                <a:lnTo>
                  <a:pt x="181377" y="18484"/>
                </a:lnTo>
                <a:lnTo>
                  <a:pt x="161813" y="8207"/>
                </a:lnTo>
                <a:lnTo>
                  <a:pt x="139416" y="2049"/>
                </a:lnTo>
                <a:lnTo>
                  <a:pt x="114173" y="0"/>
                </a:lnTo>
                <a:close/>
              </a:path>
              <a:path w="866775" h="246379">
                <a:moveTo>
                  <a:pt x="206798" y="44576"/>
                </a:moveTo>
                <a:lnTo>
                  <a:pt x="121285" y="44576"/>
                </a:lnTo>
                <a:lnTo>
                  <a:pt x="127889" y="45974"/>
                </a:lnTo>
                <a:lnTo>
                  <a:pt x="140716" y="51562"/>
                </a:lnTo>
                <a:lnTo>
                  <a:pt x="163068" y="86995"/>
                </a:lnTo>
                <a:lnTo>
                  <a:pt x="167509" y="122936"/>
                </a:lnTo>
                <a:lnTo>
                  <a:pt x="167251" y="133407"/>
                </a:lnTo>
                <a:lnTo>
                  <a:pt x="158384" y="171608"/>
                </a:lnTo>
                <a:lnTo>
                  <a:pt x="134620" y="196723"/>
                </a:lnTo>
                <a:lnTo>
                  <a:pt x="128143" y="199771"/>
                </a:lnTo>
                <a:lnTo>
                  <a:pt x="121412" y="201295"/>
                </a:lnTo>
                <a:lnTo>
                  <a:pt x="206832" y="201295"/>
                </a:lnTo>
                <a:lnTo>
                  <a:pt x="211474" y="195070"/>
                </a:lnTo>
                <a:lnTo>
                  <a:pt x="221043" y="174101"/>
                </a:lnTo>
                <a:lnTo>
                  <a:pt x="226802" y="150060"/>
                </a:lnTo>
                <a:lnTo>
                  <a:pt x="228726" y="122936"/>
                </a:lnTo>
                <a:lnTo>
                  <a:pt x="226802" y="95883"/>
                </a:lnTo>
                <a:lnTo>
                  <a:pt x="221043" y="71866"/>
                </a:lnTo>
                <a:lnTo>
                  <a:pt x="211474" y="50873"/>
                </a:lnTo>
                <a:lnTo>
                  <a:pt x="206798" y="44576"/>
                </a:lnTo>
                <a:close/>
              </a:path>
              <a:path w="866775" h="246379">
                <a:moveTo>
                  <a:pt x="767969" y="4952"/>
                </a:moveTo>
                <a:lnTo>
                  <a:pt x="708660" y="4952"/>
                </a:lnTo>
                <a:lnTo>
                  <a:pt x="708660" y="240919"/>
                </a:lnTo>
                <a:lnTo>
                  <a:pt x="866267" y="240919"/>
                </a:lnTo>
                <a:lnTo>
                  <a:pt x="866267" y="195961"/>
                </a:lnTo>
                <a:lnTo>
                  <a:pt x="767969" y="195961"/>
                </a:lnTo>
                <a:lnTo>
                  <a:pt x="767969" y="4952"/>
                </a:lnTo>
                <a:close/>
              </a:path>
              <a:path w="866775" h="246379">
                <a:moveTo>
                  <a:pt x="668654" y="4952"/>
                </a:moveTo>
                <a:lnTo>
                  <a:pt x="509016" y="4952"/>
                </a:lnTo>
                <a:lnTo>
                  <a:pt x="509016" y="240919"/>
                </a:lnTo>
                <a:lnTo>
                  <a:pt x="668654" y="240919"/>
                </a:lnTo>
                <a:lnTo>
                  <a:pt x="668654" y="195961"/>
                </a:lnTo>
                <a:lnTo>
                  <a:pt x="567944" y="195961"/>
                </a:lnTo>
                <a:lnTo>
                  <a:pt x="567944" y="136271"/>
                </a:lnTo>
                <a:lnTo>
                  <a:pt x="660781" y="136271"/>
                </a:lnTo>
                <a:lnTo>
                  <a:pt x="660781" y="91312"/>
                </a:lnTo>
                <a:lnTo>
                  <a:pt x="567944" y="91312"/>
                </a:lnTo>
                <a:lnTo>
                  <a:pt x="567944" y="49911"/>
                </a:lnTo>
                <a:lnTo>
                  <a:pt x="668654" y="49911"/>
                </a:lnTo>
                <a:lnTo>
                  <a:pt x="668654" y="4952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5193" y="539623"/>
            <a:ext cx="90805" cy="147955"/>
          </a:xfrm>
          <a:custGeom>
            <a:avLst/>
            <a:gdLst/>
            <a:ahLst/>
            <a:cxnLst/>
            <a:rect l="l" t="t" r="r" b="b"/>
            <a:pathLst>
              <a:path w="90804" h="147954">
                <a:moveTo>
                  <a:pt x="0" y="0"/>
                </a:moveTo>
                <a:lnTo>
                  <a:pt x="0" y="147700"/>
                </a:lnTo>
                <a:lnTo>
                  <a:pt x="1142" y="147700"/>
                </a:lnTo>
                <a:lnTo>
                  <a:pt x="41562" y="146127"/>
                </a:lnTo>
                <a:lnTo>
                  <a:pt x="78817" y="120802"/>
                </a:lnTo>
                <a:lnTo>
                  <a:pt x="90677" y="73660"/>
                </a:lnTo>
                <a:lnTo>
                  <a:pt x="90177" y="62446"/>
                </a:lnTo>
                <a:lnTo>
                  <a:pt x="78130" y="25947"/>
                </a:lnTo>
                <a:lnTo>
                  <a:pt x="45688" y="2730"/>
                </a:lnTo>
                <a:lnTo>
                  <a:pt x="114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3318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39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1" y="156718"/>
                </a:lnTo>
                <a:lnTo>
                  <a:pt x="53339" y="156718"/>
                </a:lnTo>
                <a:lnTo>
                  <a:pt x="60325" y="156718"/>
                </a:lnTo>
                <a:lnTo>
                  <a:pt x="67055" y="155194"/>
                </a:lnTo>
                <a:lnTo>
                  <a:pt x="73532" y="152146"/>
                </a:lnTo>
                <a:lnTo>
                  <a:pt x="80136" y="149225"/>
                </a:lnTo>
                <a:lnTo>
                  <a:pt x="102234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1" y="4191"/>
                </a:lnTo>
                <a:lnTo>
                  <a:pt x="66801" y="1397"/>
                </a:lnTo>
                <a:lnTo>
                  <a:pt x="60198" y="0"/>
                </a:lnTo>
                <a:lnTo>
                  <a:pt x="53339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0892" y="495554"/>
            <a:ext cx="158115" cy="236220"/>
          </a:xfrm>
          <a:custGeom>
            <a:avLst/>
            <a:gdLst/>
            <a:ahLst/>
            <a:cxnLst/>
            <a:rect l="l" t="t" r="r" b="b"/>
            <a:pathLst>
              <a:path w="158115" h="236220">
                <a:moveTo>
                  <a:pt x="0" y="0"/>
                </a:moveTo>
                <a:lnTo>
                  <a:pt x="59308" y="0"/>
                </a:lnTo>
                <a:lnTo>
                  <a:pt x="59308" y="191008"/>
                </a:lnTo>
                <a:lnTo>
                  <a:pt x="157606" y="191008"/>
                </a:lnTo>
                <a:lnTo>
                  <a:pt x="157606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1247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8" y="0"/>
                </a:lnTo>
                <a:lnTo>
                  <a:pt x="159638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8" y="191008"/>
                </a:lnTo>
                <a:lnTo>
                  <a:pt x="15963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5883" y="495554"/>
            <a:ext cx="210820" cy="236220"/>
          </a:xfrm>
          <a:custGeom>
            <a:avLst/>
            <a:gdLst/>
            <a:ahLst/>
            <a:cxnLst/>
            <a:rect l="l" t="t" r="r" b="b"/>
            <a:pathLst>
              <a:path w="210820" h="236220">
                <a:moveTo>
                  <a:pt x="0" y="0"/>
                </a:moveTo>
                <a:lnTo>
                  <a:pt x="73279" y="0"/>
                </a:lnTo>
                <a:lnTo>
                  <a:pt x="85490" y="192"/>
                </a:lnTo>
                <a:lnTo>
                  <a:pt x="130577" y="5290"/>
                </a:lnTo>
                <a:lnTo>
                  <a:pt x="171604" y="26616"/>
                </a:lnTo>
                <a:lnTo>
                  <a:pt x="197358" y="58674"/>
                </a:lnTo>
                <a:lnTo>
                  <a:pt x="209984" y="101661"/>
                </a:lnTo>
                <a:lnTo>
                  <a:pt x="210820" y="118237"/>
                </a:lnTo>
                <a:lnTo>
                  <a:pt x="209917" y="134286"/>
                </a:lnTo>
                <a:lnTo>
                  <a:pt x="196469" y="177292"/>
                </a:lnTo>
                <a:lnTo>
                  <a:pt x="170465" y="209563"/>
                </a:lnTo>
                <a:lnTo>
                  <a:pt x="130532" y="230298"/>
                </a:lnTo>
                <a:lnTo>
                  <a:pt x="85937" y="235751"/>
                </a:lnTo>
                <a:lnTo>
                  <a:pt x="73914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2231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4" h="246379">
                <a:moveTo>
                  <a:pt x="114173" y="0"/>
                </a:moveTo>
                <a:lnTo>
                  <a:pt x="161813" y="8207"/>
                </a:lnTo>
                <a:lnTo>
                  <a:pt x="198120" y="32893"/>
                </a:lnTo>
                <a:lnTo>
                  <a:pt x="221043" y="71866"/>
                </a:lnTo>
                <a:lnTo>
                  <a:pt x="228726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3247" y="204215"/>
            <a:ext cx="798576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9864" y="309372"/>
            <a:ext cx="1886712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3488" y="204215"/>
            <a:ext cx="853440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4968" y="309372"/>
            <a:ext cx="1274064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2335078"/>
            <a:ext cx="2590800" cy="2834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9264" y="1781606"/>
            <a:ext cx="5381624" cy="4867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6465" y="1738744"/>
            <a:ext cx="5457825" cy="4943475"/>
          </a:xfrm>
          <a:custGeom>
            <a:avLst/>
            <a:gdLst/>
            <a:ahLst/>
            <a:cxnLst/>
            <a:rect l="l" t="t" r="r" b="b"/>
            <a:pathLst>
              <a:path w="5457825" h="4943475">
                <a:moveTo>
                  <a:pt x="0" y="4943475"/>
                </a:moveTo>
                <a:lnTo>
                  <a:pt x="5457825" y="4943475"/>
                </a:lnTo>
                <a:lnTo>
                  <a:pt x="5457825" y="0"/>
                </a:lnTo>
                <a:lnTo>
                  <a:pt x="0" y="0"/>
                </a:lnTo>
                <a:lnTo>
                  <a:pt x="0" y="494347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20" y="1527047"/>
            <a:ext cx="2802636" cy="5577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5377" y="2061845"/>
            <a:ext cx="243840" cy="911860"/>
          </a:xfrm>
          <a:custGeom>
            <a:avLst/>
            <a:gdLst/>
            <a:ahLst/>
            <a:cxnLst/>
            <a:rect l="l" t="t" r="r" b="b"/>
            <a:pathLst>
              <a:path w="243840" h="911860">
                <a:moveTo>
                  <a:pt x="206962" y="24582"/>
                </a:moveTo>
                <a:lnTo>
                  <a:pt x="198402" y="33756"/>
                </a:lnTo>
                <a:lnTo>
                  <a:pt x="0" y="908557"/>
                </a:lnTo>
                <a:lnTo>
                  <a:pt x="12445" y="911351"/>
                </a:lnTo>
                <a:lnTo>
                  <a:pt x="210723" y="36553"/>
                </a:lnTo>
                <a:lnTo>
                  <a:pt x="206962" y="24582"/>
                </a:lnTo>
                <a:close/>
              </a:path>
              <a:path w="243840" h="911860">
                <a:moveTo>
                  <a:pt x="215920" y="10921"/>
                </a:moveTo>
                <a:lnTo>
                  <a:pt x="203581" y="10921"/>
                </a:lnTo>
                <a:lnTo>
                  <a:pt x="215900" y="13715"/>
                </a:lnTo>
                <a:lnTo>
                  <a:pt x="210723" y="36553"/>
                </a:lnTo>
                <a:lnTo>
                  <a:pt x="230123" y="98297"/>
                </a:lnTo>
                <a:lnTo>
                  <a:pt x="231266" y="101726"/>
                </a:lnTo>
                <a:lnTo>
                  <a:pt x="234822" y="103504"/>
                </a:lnTo>
                <a:lnTo>
                  <a:pt x="241426" y="101472"/>
                </a:lnTo>
                <a:lnTo>
                  <a:pt x="243331" y="97916"/>
                </a:lnTo>
                <a:lnTo>
                  <a:pt x="242315" y="94487"/>
                </a:lnTo>
                <a:lnTo>
                  <a:pt x="215920" y="10921"/>
                </a:lnTo>
                <a:close/>
              </a:path>
              <a:path w="243840" h="911860">
                <a:moveTo>
                  <a:pt x="212470" y="0"/>
                </a:moveTo>
                <a:lnTo>
                  <a:pt x="144906" y="72389"/>
                </a:lnTo>
                <a:lnTo>
                  <a:pt x="142494" y="75056"/>
                </a:lnTo>
                <a:lnTo>
                  <a:pt x="142620" y="78993"/>
                </a:lnTo>
                <a:lnTo>
                  <a:pt x="147700" y="83819"/>
                </a:lnTo>
                <a:lnTo>
                  <a:pt x="151764" y="83692"/>
                </a:lnTo>
                <a:lnTo>
                  <a:pt x="154178" y="81152"/>
                </a:lnTo>
                <a:lnTo>
                  <a:pt x="198402" y="33756"/>
                </a:lnTo>
                <a:lnTo>
                  <a:pt x="203581" y="10921"/>
                </a:lnTo>
                <a:lnTo>
                  <a:pt x="215920" y="10921"/>
                </a:lnTo>
                <a:lnTo>
                  <a:pt x="212470" y="0"/>
                </a:lnTo>
                <a:close/>
              </a:path>
              <a:path w="243840" h="911860">
                <a:moveTo>
                  <a:pt x="215784" y="14224"/>
                </a:moveTo>
                <a:lnTo>
                  <a:pt x="203707" y="14224"/>
                </a:lnTo>
                <a:lnTo>
                  <a:pt x="214375" y="16637"/>
                </a:lnTo>
                <a:lnTo>
                  <a:pt x="206962" y="24582"/>
                </a:lnTo>
                <a:lnTo>
                  <a:pt x="210723" y="36553"/>
                </a:lnTo>
                <a:lnTo>
                  <a:pt x="215784" y="14224"/>
                </a:lnTo>
                <a:close/>
              </a:path>
              <a:path w="243840" h="911860">
                <a:moveTo>
                  <a:pt x="203581" y="10921"/>
                </a:moveTo>
                <a:lnTo>
                  <a:pt x="198402" y="33756"/>
                </a:lnTo>
                <a:lnTo>
                  <a:pt x="206962" y="24582"/>
                </a:lnTo>
                <a:lnTo>
                  <a:pt x="203707" y="14224"/>
                </a:lnTo>
                <a:lnTo>
                  <a:pt x="215784" y="14224"/>
                </a:lnTo>
                <a:lnTo>
                  <a:pt x="215900" y="13715"/>
                </a:lnTo>
                <a:lnTo>
                  <a:pt x="203581" y="10921"/>
                </a:lnTo>
                <a:close/>
              </a:path>
              <a:path w="243840" h="911860">
                <a:moveTo>
                  <a:pt x="203707" y="14224"/>
                </a:moveTo>
                <a:lnTo>
                  <a:pt x="206962" y="24582"/>
                </a:lnTo>
                <a:lnTo>
                  <a:pt x="214375" y="16637"/>
                </a:lnTo>
                <a:lnTo>
                  <a:pt x="203707" y="142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9376" y="1752600"/>
            <a:ext cx="568325" cy="2135505"/>
          </a:xfrm>
          <a:custGeom>
            <a:avLst/>
            <a:gdLst/>
            <a:ahLst/>
            <a:cxnLst/>
            <a:rect l="l" t="t" r="r" b="b"/>
            <a:pathLst>
              <a:path w="568325" h="2135504">
                <a:moveTo>
                  <a:pt x="533526" y="24446"/>
                </a:moveTo>
                <a:lnTo>
                  <a:pt x="524627" y="33564"/>
                </a:lnTo>
                <a:lnTo>
                  <a:pt x="0" y="2132076"/>
                </a:lnTo>
                <a:lnTo>
                  <a:pt x="12318" y="2135124"/>
                </a:lnTo>
                <a:lnTo>
                  <a:pt x="537068" y="36626"/>
                </a:lnTo>
                <a:lnTo>
                  <a:pt x="533526" y="24446"/>
                </a:lnTo>
                <a:close/>
              </a:path>
              <a:path w="568325" h="2135504">
                <a:moveTo>
                  <a:pt x="542727" y="10667"/>
                </a:moveTo>
                <a:lnTo>
                  <a:pt x="530351" y="10667"/>
                </a:lnTo>
                <a:lnTo>
                  <a:pt x="542798" y="13715"/>
                </a:lnTo>
                <a:lnTo>
                  <a:pt x="537068" y="36626"/>
                </a:lnTo>
                <a:lnTo>
                  <a:pt x="555117" y="98678"/>
                </a:lnTo>
                <a:lnTo>
                  <a:pt x="556133" y="101980"/>
                </a:lnTo>
                <a:lnTo>
                  <a:pt x="559562" y="104012"/>
                </a:lnTo>
                <a:lnTo>
                  <a:pt x="562990" y="102997"/>
                </a:lnTo>
                <a:lnTo>
                  <a:pt x="566293" y="101980"/>
                </a:lnTo>
                <a:lnTo>
                  <a:pt x="568325" y="98551"/>
                </a:lnTo>
                <a:lnTo>
                  <a:pt x="567309" y="95123"/>
                </a:lnTo>
                <a:lnTo>
                  <a:pt x="542727" y="10667"/>
                </a:lnTo>
                <a:close/>
              </a:path>
              <a:path w="568325" h="2135504">
                <a:moveTo>
                  <a:pt x="539623" y="0"/>
                </a:moveTo>
                <a:lnTo>
                  <a:pt x="470408" y="70865"/>
                </a:lnTo>
                <a:lnTo>
                  <a:pt x="467995" y="73405"/>
                </a:lnTo>
                <a:lnTo>
                  <a:pt x="467995" y="77470"/>
                </a:lnTo>
                <a:lnTo>
                  <a:pt x="473075" y="82296"/>
                </a:lnTo>
                <a:lnTo>
                  <a:pt x="477012" y="82296"/>
                </a:lnTo>
                <a:lnTo>
                  <a:pt x="479551" y="79755"/>
                </a:lnTo>
                <a:lnTo>
                  <a:pt x="524627" y="33564"/>
                </a:lnTo>
                <a:lnTo>
                  <a:pt x="530351" y="10667"/>
                </a:lnTo>
                <a:lnTo>
                  <a:pt x="542727" y="10667"/>
                </a:lnTo>
                <a:lnTo>
                  <a:pt x="539623" y="0"/>
                </a:lnTo>
                <a:close/>
              </a:path>
              <a:path w="568325" h="2135504">
                <a:moveTo>
                  <a:pt x="542734" y="13970"/>
                </a:moveTo>
                <a:lnTo>
                  <a:pt x="530478" y="13970"/>
                </a:lnTo>
                <a:lnTo>
                  <a:pt x="541147" y="16637"/>
                </a:lnTo>
                <a:lnTo>
                  <a:pt x="533526" y="24446"/>
                </a:lnTo>
                <a:lnTo>
                  <a:pt x="537068" y="36626"/>
                </a:lnTo>
                <a:lnTo>
                  <a:pt x="542734" y="13970"/>
                </a:lnTo>
                <a:close/>
              </a:path>
              <a:path w="568325" h="2135504">
                <a:moveTo>
                  <a:pt x="530351" y="10667"/>
                </a:moveTo>
                <a:lnTo>
                  <a:pt x="524627" y="33564"/>
                </a:lnTo>
                <a:lnTo>
                  <a:pt x="533526" y="24446"/>
                </a:lnTo>
                <a:lnTo>
                  <a:pt x="530478" y="13970"/>
                </a:lnTo>
                <a:lnTo>
                  <a:pt x="542734" y="13970"/>
                </a:lnTo>
                <a:lnTo>
                  <a:pt x="542798" y="13715"/>
                </a:lnTo>
                <a:lnTo>
                  <a:pt x="530351" y="10667"/>
                </a:lnTo>
                <a:close/>
              </a:path>
              <a:path w="568325" h="2135504">
                <a:moveTo>
                  <a:pt x="530478" y="13970"/>
                </a:moveTo>
                <a:lnTo>
                  <a:pt x="533526" y="24446"/>
                </a:lnTo>
                <a:lnTo>
                  <a:pt x="541147" y="16637"/>
                </a:lnTo>
                <a:lnTo>
                  <a:pt x="530478" y="1397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9630" y="5179440"/>
            <a:ext cx="557530" cy="1450340"/>
          </a:xfrm>
          <a:custGeom>
            <a:avLst/>
            <a:gdLst/>
            <a:ahLst/>
            <a:cxnLst/>
            <a:rect l="l" t="t" r="r" b="b"/>
            <a:pathLst>
              <a:path w="557529" h="1450340">
                <a:moveTo>
                  <a:pt x="468248" y="1374889"/>
                </a:moveTo>
                <a:lnTo>
                  <a:pt x="464311" y="1375282"/>
                </a:lnTo>
                <a:lnTo>
                  <a:pt x="462026" y="1377988"/>
                </a:lnTo>
                <a:lnTo>
                  <a:pt x="459867" y="1380693"/>
                </a:lnTo>
                <a:lnTo>
                  <a:pt x="460247" y="1384693"/>
                </a:lnTo>
                <a:lnTo>
                  <a:pt x="539369" y="1449984"/>
                </a:lnTo>
                <a:lnTo>
                  <a:pt x="541070" y="1440370"/>
                </a:lnTo>
                <a:lnTo>
                  <a:pt x="529082" y="1440370"/>
                </a:lnTo>
                <a:lnTo>
                  <a:pt x="520939" y="1418270"/>
                </a:lnTo>
                <a:lnTo>
                  <a:pt x="471043" y="1377124"/>
                </a:lnTo>
                <a:lnTo>
                  <a:pt x="468248" y="1374889"/>
                </a:lnTo>
                <a:close/>
              </a:path>
              <a:path w="557529" h="1450340">
                <a:moveTo>
                  <a:pt x="520939" y="1418270"/>
                </a:moveTo>
                <a:lnTo>
                  <a:pt x="529082" y="1440370"/>
                </a:lnTo>
                <a:lnTo>
                  <a:pt x="538087" y="1437055"/>
                </a:lnTo>
                <a:lnTo>
                  <a:pt x="528828" y="1437055"/>
                </a:lnTo>
                <a:lnTo>
                  <a:pt x="530723" y="1426338"/>
                </a:lnTo>
                <a:lnTo>
                  <a:pt x="520939" y="1418270"/>
                </a:lnTo>
                <a:close/>
              </a:path>
              <a:path w="557529" h="1450340">
                <a:moveTo>
                  <a:pt x="548005" y="1344421"/>
                </a:moveTo>
                <a:lnTo>
                  <a:pt x="544703" y="1346733"/>
                </a:lnTo>
                <a:lnTo>
                  <a:pt x="544194" y="1350187"/>
                </a:lnTo>
                <a:lnTo>
                  <a:pt x="532911" y="1413970"/>
                </a:lnTo>
                <a:lnTo>
                  <a:pt x="541019" y="1435976"/>
                </a:lnTo>
                <a:lnTo>
                  <a:pt x="529082" y="1440370"/>
                </a:lnTo>
                <a:lnTo>
                  <a:pt x="541070" y="1440370"/>
                </a:lnTo>
                <a:lnTo>
                  <a:pt x="556641" y="1352397"/>
                </a:lnTo>
                <a:lnTo>
                  <a:pt x="557276" y="1348943"/>
                </a:lnTo>
                <a:lnTo>
                  <a:pt x="554990" y="1345641"/>
                </a:lnTo>
                <a:lnTo>
                  <a:pt x="548005" y="1344421"/>
                </a:lnTo>
                <a:close/>
              </a:path>
              <a:path w="557529" h="1450340">
                <a:moveTo>
                  <a:pt x="530723" y="1426338"/>
                </a:moveTo>
                <a:lnTo>
                  <a:pt x="528828" y="1437055"/>
                </a:lnTo>
                <a:lnTo>
                  <a:pt x="539115" y="1433258"/>
                </a:lnTo>
                <a:lnTo>
                  <a:pt x="530723" y="1426338"/>
                </a:lnTo>
                <a:close/>
              </a:path>
              <a:path w="557529" h="1450340">
                <a:moveTo>
                  <a:pt x="532911" y="1413970"/>
                </a:moveTo>
                <a:lnTo>
                  <a:pt x="530723" y="1426338"/>
                </a:lnTo>
                <a:lnTo>
                  <a:pt x="539115" y="1433258"/>
                </a:lnTo>
                <a:lnTo>
                  <a:pt x="528828" y="1437055"/>
                </a:lnTo>
                <a:lnTo>
                  <a:pt x="538087" y="1437055"/>
                </a:lnTo>
                <a:lnTo>
                  <a:pt x="541019" y="1435976"/>
                </a:lnTo>
                <a:lnTo>
                  <a:pt x="532911" y="1413970"/>
                </a:lnTo>
                <a:close/>
              </a:path>
              <a:path w="557529" h="1450340">
                <a:moveTo>
                  <a:pt x="11937" y="0"/>
                </a:moveTo>
                <a:lnTo>
                  <a:pt x="0" y="4317"/>
                </a:lnTo>
                <a:lnTo>
                  <a:pt x="520939" y="1418270"/>
                </a:lnTo>
                <a:lnTo>
                  <a:pt x="530723" y="1426338"/>
                </a:lnTo>
                <a:lnTo>
                  <a:pt x="532911" y="1413970"/>
                </a:lnTo>
                <a:lnTo>
                  <a:pt x="1193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0420" y="1147572"/>
            <a:ext cx="1239012" cy="557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371600"/>
            <a:ext cx="6858000" cy="4363720"/>
          </a:xfrm>
          <a:custGeom>
            <a:avLst/>
            <a:gdLst/>
            <a:ahLst/>
            <a:cxnLst/>
            <a:rect l="l" t="t" r="r" b="b"/>
            <a:pathLst>
              <a:path w="6858000" h="4363720">
                <a:moveTo>
                  <a:pt x="0" y="0"/>
                </a:moveTo>
                <a:lnTo>
                  <a:pt x="6858000" y="0"/>
                </a:lnTo>
                <a:lnTo>
                  <a:pt x="6858000" y="3544316"/>
                </a:lnTo>
                <a:lnTo>
                  <a:pt x="6795275" y="3544467"/>
                </a:lnTo>
                <a:lnTo>
                  <a:pt x="6733315" y="3544919"/>
                </a:lnTo>
                <a:lnTo>
                  <a:pt x="6672110" y="3545666"/>
                </a:lnTo>
                <a:lnTo>
                  <a:pt x="6611651" y="3546704"/>
                </a:lnTo>
                <a:lnTo>
                  <a:pt x="6551929" y="3548027"/>
                </a:lnTo>
                <a:lnTo>
                  <a:pt x="6492933" y="3549632"/>
                </a:lnTo>
                <a:lnTo>
                  <a:pt x="6434655" y="3551512"/>
                </a:lnTo>
                <a:lnTo>
                  <a:pt x="6377085" y="3553664"/>
                </a:lnTo>
                <a:lnTo>
                  <a:pt x="6320213" y="3556082"/>
                </a:lnTo>
                <a:lnTo>
                  <a:pt x="6264030" y="3558762"/>
                </a:lnTo>
                <a:lnTo>
                  <a:pt x="6208526" y="3561699"/>
                </a:lnTo>
                <a:lnTo>
                  <a:pt x="6153692" y="3564888"/>
                </a:lnTo>
                <a:lnTo>
                  <a:pt x="6099518" y="3568325"/>
                </a:lnTo>
                <a:lnTo>
                  <a:pt x="6045996" y="3572004"/>
                </a:lnTo>
                <a:lnTo>
                  <a:pt x="5993114" y="3575920"/>
                </a:lnTo>
                <a:lnTo>
                  <a:pt x="5940865" y="3580070"/>
                </a:lnTo>
                <a:lnTo>
                  <a:pt x="5889237" y="3584447"/>
                </a:lnTo>
                <a:lnTo>
                  <a:pt x="5838223" y="3589048"/>
                </a:lnTo>
                <a:lnTo>
                  <a:pt x="5787812" y="3593867"/>
                </a:lnTo>
                <a:lnTo>
                  <a:pt x="5737995" y="3598900"/>
                </a:lnTo>
                <a:lnTo>
                  <a:pt x="5688762" y="3604142"/>
                </a:lnTo>
                <a:lnTo>
                  <a:pt x="5640104" y="3609588"/>
                </a:lnTo>
                <a:lnTo>
                  <a:pt x="5592011" y="3615233"/>
                </a:lnTo>
                <a:lnTo>
                  <a:pt x="5544474" y="3621072"/>
                </a:lnTo>
                <a:lnTo>
                  <a:pt x="5497483" y="3627101"/>
                </a:lnTo>
                <a:lnTo>
                  <a:pt x="5451030" y="3633315"/>
                </a:lnTo>
                <a:lnTo>
                  <a:pt x="5405103" y="3639709"/>
                </a:lnTo>
                <a:lnTo>
                  <a:pt x="5359695" y="3646278"/>
                </a:lnTo>
                <a:lnTo>
                  <a:pt x="5314794" y="3653018"/>
                </a:lnTo>
                <a:lnTo>
                  <a:pt x="5270393" y="3659923"/>
                </a:lnTo>
                <a:lnTo>
                  <a:pt x="5226481" y="3666989"/>
                </a:lnTo>
                <a:lnTo>
                  <a:pt x="5183049" y="3674211"/>
                </a:lnTo>
                <a:lnTo>
                  <a:pt x="5140087" y="3681585"/>
                </a:lnTo>
                <a:lnTo>
                  <a:pt x="5097585" y="3689104"/>
                </a:lnTo>
                <a:lnTo>
                  <a:pt x="5055535" y="3696766"/>
                </a:lnTo>
                <a:lnTo>
                  <a:pt x="5013927" y="3704564"/>
                </a:lnTo>
                <a:lnTo>
                  <a:pt x="4972752" y="3712494"/>
                </a:lnTo>
                <a:lnTo>
                  <a:pt x="4931999" y="3720551"/>
                </a:lnTo>
                <a:lnTo>
                  <a:pt x="4891659" y="3728730"/>
                </a:lnTo>
                <a:lnTo>
                  <a:pt x="4851723" y="3737027"/>
                </a:lnTo>
                <a:lnTo>
                  <a:pt x="4812182" y="3745437"/>
                </a:lnTo>
                <a:lnTo>
                  <a:pt x="4773025" y="3753955"/>
                </a:lnTo>
                <a:lnTo>
                  <a:pt x="4734244" y="3762576"/>
                </a:lnTo>
                <a:lnTo>
                  <a:pt x="4695828" y="3771295"/>
                </a:lnTo>
                <a:lnTo>
                  <a:pt x="4657769" y="3780108"/>
                </a:lnTo>
                <a:lnTo>
                  <a:pt x="4620056" y="3789010"/>
                </a:lnTo>
                <a:lnTo>
                  <a:pt x="4582681" y="3797995"/>
                </a:lnTo>
                <a:lnTo>
                  <a:pt x="4545634" y="3807060"/>
                </a:lnTo>
                <a:lnTo>
                  <a:pt x="4472484" y="3825408"/>
                </a:lnTo>
                <a:lnTo>
                  <a:pt x="4400532" y="3844014"/>
                </a:lnTo>
                <a:lnTo>
                  <a:pt x="4329701" y="3862841"/>
                </a:lnTo>
                <a:lnTo>
                  <a:pt x="4259915" y="3881849"/>
                </a:lnTo>
                <a:lnTo>
                  <a:pt x="4191098" y="3901001"/>
                </a:lnTo>
                <a:lnTo>
                  <a:pt x="4123175" y="3920259"/>
                </a:lnTo>
                <a:lnTo>
                  <a:pt x="4056068" y="3939583"/>
                </a:lnTo>
                <a:lnTo>
                  <a:pt x="3989703" y="3958935"/>
                </a:lnTo>
                <a:lnTo>
                  <a:pt x="3924002" y="3978277"/>
                </a:lnTo>
                <a:lnTo>
                  <a:pt x="3858891" y="3997570"/>
                </a:lnTo>
                <a:lnTo>
                  <a:pt x="3794293" y="4016776"/>
                </a:lnTo>
                <a:lnTo>
                  <a:pt x="3762162" y="4026335"/>
                </a:lnTo>
                <a:lnTo>
                  <a:pt x="3730132" y="4035857"/>
                </a:lnTo>
                <a:lnTo>
                  <a:pt x="3666332" y="4054774"/>
                </a:lnTo>
                <a:lnTo>
                  <a:pt x="3602817" y="4073488"/>
                </a:lnTo>
                <a:lnTo>
                  <a:pt x="3539511" y="4091961"/>
                </a:lnTo>
                <a:lnTo>
                  <a:pt x="3476338" y="4110155"/>
                </a:lnTo>
                <a:lnTo>
                  <a:pt x="3413222" y="4128031"/>
                </a:lnTo>
                <a:lnTo>
                  <a:pt x="3350087" y="4145552"/>
                </a:lnTo>
                <a:lnTo>
                  <a:pt x="3286857" y="4162677"/>
                </a:lnTo>
                <a:lnTo>
                  <a:pt x="3223456" y="4179370"/>
                </a:lnTo>
                <a:lnTo>
                  <a:pt x="3159808" y="4195590"/>
                </a:lnTo>
                <a:lnTo>
                  <a:pt x="3095837" y="4211301"/>
                </a:lnTo>
                <a:lnTo>
                  <a:pt x="3031466" y="4226464"/>
                </a:lnTo>
                <a:lnTo>
                  <a:pt x="2966621" y="4241040"/>
                </a:lnTo>
                <a:lnTo>
                  <a:pt x="2901225" y="4254991"/>
                </a:lnTo>
                <a:lnTo>
                  <a:pt x="2835202" y="4268277"/>
                </a:lnTo>
                <a:lnTo>
                  <a:pt x="2768475" y="4280862"/>
                </a:lnTo>
                <a:lnTo>
                  <a:pt x="2700969" y="4292706"/>
                </a:lnTo>
                <a:lnTo>
                  <a:pt x="2632609" y="4303772"/>
                </a:lnTo>
                <a:lnTo>
                  <a:pt x="2563317" y="4314019"/>
                </a:lnTo>
                <a:lnTo>
                  <a:pt x="2493018" y="4323411"/>
                </a:lnTo>
                <a:lnTo>
                  <a:pt x="2421636" y="4331909"/>
                </a:lnTo>
                <a:lnTo>
                  <a:pt x="2349094" y="4339473"/>
                </a:lnTo>
                <a:lnTo>
                  <a:pt x="2275318" y="4346067"/>
                </a:lnTo>
                <a:lnTo>
                  <a:pt x="2200230" y="4351651"/>
                </a:lnTo>
                <a:lnTo>
                  <a:pt x="2162171" y="4354052"/>
                </a:lnTo>
                <a:lnTo>
                  <a:pt x="2123755" y="4356187"/>
                </a:lnTo>
                <a:lnTo>
                  <a:pt x="2084974" y="4358050"/>
                </a:lnTo>
                <a:lnTo>
                  <a:pt x="2045817" y="4359636"/>
                </a:lnTo>
                <a:lnTo>
                  <a:pt x="2006276" y="4360941"/>
                </a:lnTo>
                <a:lnTo>
                  <a:pt x="1966340" y="4361960"/>
                </a:lnTo>
                <a:lnTo>
                  <a:pt x="1926000" y="4362689"/>
                </a:lnTo>
                <a:lnTo>
                  <a:pt x="1885247" y="4363121"/>
                </a:lnTo>
                <a:lnTo>
                  <a:pt x="1844072" y="4363254"/>
                </a:lnTo>
                <a:lnTo>
                  <a:pt x="1802464" y="4363080"/>
                </a:lnTo>
                <a:lnTo>
                  <a:pt x="1760414" y="4362597"/>
                </a:lnTo>
                <a:lnTo>
                  <a:pt x="1717912" y="4361799"/>
                </a:lnTo>
                <a:lnTo>
                  <a:pt x="1674950" y="4360682"/>
                </a:lnTo>
                <a:lnTo>
                  <a:pt x="1631518" y="4359239"/>
                </a:lnTo>
                <a:lnTo>
                  <a:pt x="1587606" y="4357468"/>
                </a:lnTo>
                <a:lnTo>
                  <a:pt x="1543205" y="4355362"/>
                </a:lnTo>
                <a:lnTo>
                  <a:pt x="1498304" y="4352918"/>
                </a:lnTo>
                <a:lnTo>
                  <a:pt x="1452896" y="4350130"/>
                </a:lnTo>
                <a:lnTo>
                  <a:pt x="1406969" y="4346993"/>
                </a:lnTo>
                <a:lnTo>
                  <a:pt x="1360516" y="4343503"/>
                </a:lnTo>
                <a:lnTo>
                  <a:pt x="1313525" y="4339655"/>
                </a:lnTo>
                <a:lnTo>
                  <a:pt x="1265988" y="4335444"/>
                </a:lnTo>
                <a:lnTo>
                  <a:pt x="1217895" y="4330865"/>
                </a:lnTo>
                <a:lnTo>
                  <a:pt x="1169237" y="4325914"/>
                </a:lnTo>
                <a:lnTo>
                  <a:pt x="1120004" y="4320585"/>
                </a:lnTo>
                <a:lnTo>
                  <a:pt x="1070187" y="4314875"/>
                </a:lnTo>
                <a:lnTo>
                  <a:pt x="1019776" y="4308777"/>
                </a:lnTo>
                <a:lnTo>
                  <a:pt x="968762" y="4302287"/>
                </a:lnTo>
                <a:lnTo>
                  <a:pt x="917134" y="4295401"/>
                </a:lnTo>
                <a:lnTo>
                  <a:pt x="864885" y="4288114"/>
                </a:lnTo>
                <a:lnTo>
                  <a:pt x="812003" y="4280420"/>
                </a:lnTo>
                <a:lnTo>
                  <a:pt x="758481" y="4272316"/>
                </a:lnTo>
                <a:lnTo>
                  <a:pt x="704307" y="4263796"/>
                </a:lnTo>
                <a:lnTo>
                  <a:pt x="649473" y="4254855"/>
                </a:lnTo>
                <a:lnTo>
                  <a:pt x="593969" y="4245488"/>
                </a:lnTo>
                <a:lnTo>
                  <a:pt x="537786" y="4235692"/>
                </a:lnTo>
                <a:lnTo>
                  <a:pt x="480914" y="4225461"/>
                </a:lnTo>
                <a:lnTo>
                  <a:pt x="423344" y="4214789"/>
                </a:lnTo>
                <a:lnTo>
                  <a:pt x="365066" y="4203673"/>
                </a:lnTo>
                <a:lnTo>
                  <a:pt x="306070" y="4192108"/>
                </a:lnTo>
                <a:lnTo>
                  <a:pt x="246348" y="4180089"/>
                </a:lnTo>
                <a:lnTo>
                  <a:pt x="185889" y="4167610"/>
                </a:lnTo>
                <a:lnTo>
                  <a:pt x="124684" y="4154668"/>
                </a:lnTo>
                <a:lnTo>
                  <a:pt x="62724" y="4141257"/>
                </a:lnTo>
                <a:lnTo>
                  <a:pt x="0" y="412737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590" y="1572811"/>
            <a:ext cx="6515262" cy="3355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4876800"/>
            <a:ext cx="6781800" cy="1579880"/>
          </a:xfrm>
          <a:custGeom>
            <a:avLst/>
            <a:gdLst/>
            <a:ahLst/>
            <a:cxnLst/>
            <a:rect l="l" t="t" r="r" b="b"/>
            <a:pathLst>
              <a:path w="6781800" h="1579879">
                <a:moveTo>
                  <a:pt x="6781800" y="0"/>
                </a:moveTo>
                <a:lnTo>
                  <a:pt x="0" y="0"/>
                </a:lnTo>
                <a:lnTo>
                  <a:pt x="0" y="1494409"/>
                </a:lnTo>
                <a:lnTo>
                  <a:pt x="409418" y="1525421"/>
                </a:lnTo>
                <a:lnTo>
                  <a:pt x="904789" y="1555134"/>
                </a:lnTo>
                <a:lnTo>
                  <a:pt x="1296043" y="1571172"/>
                </a:lnTo>
                <a:lnTo>
                  <a:pt x="1554056" y="1577448"/>
                </a:lnTo>
                <a:lnTo>
                  <a:pt x="1842997" y="1579794"/>
                </a:lnTo>
                <a:lnTo>
                  <a:pt x="2112151" y="1577010"/>
                </a:lnTo>
                <a:lnTo>
                  <a:pt x="2323544" y="1571171"/>
                </a:lnTo>
                <a:lnTo>
                  <a:pt x="2564183" y="1560427"/>
                </a:lnTo>
                <a:lnTo>
                  <a:pt x="2830945" y="1543437"/>
                </a:lnTo>
                <a:lnTo>
                  <a:pt x="3159065" y="1515907"/>
                </a:lnTo>
                <a:lnTo>
                  <a:pt x="4417276" y="1385565"/>
                </a:lnTo>
                <a:lnTo>
                  <a:pt x="4847034" y="1349315"/>
                </a:lnTo>
                <a:lnTo>
                  <a:pt x="5278035" y="1321394"/>
                </a:lnTo>
                <a:lnTo>
                  <a:pt x="5704831" y="1301892"/>
                </a:lnTo>
                <a:lnTo>
                  <a:pt x="6243348" y="1287642"/>
                </a:lnTo>
                <a:lnTo>
                  <a:pt x="6781800" y="1283271"/>
                </a:lnTo>
                <a:lnTo>
                  <a:pt x="678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4876800"/>
            <a:ext cx="6781800" cy="1579880"/>
          </a:xfrm>
          <a:custGeom>
            <a:avLst/>
            <a:gdLst/>
            <a:ahLst/>
            <a:cxnLst/>
            <a:rect l="l" t="t" r="r" b="b"/>
            <a:pathLst>
              <a:path w="6781800" h="1579879">
                <a:moveTo>
                  <a:pt x="0" y="0"/>
                </a:moveTo>
                <a:lnTo>
                  <a:pt x="6781800" y="0"/>
                </a:lnTo>
                <a:lnTo>
                  <a:pt x="6781800" y="1283271"/>
                </a:lnTo>
                <a:lnTo>
                  <a:pt x="6711157" y="1283342"/>
                </a:lnTo>
                <a:lnTo>
                  <a:pt x="6641495" y="1283554"/>
                </a:lnTo>
                <a:lnTo>
                  <a:pt x="6572801" y="1283905"/>
                </a:lnTo>
                <a:lnTo>
                  <a:pt x="6505059" y="1284391"/>
                </a:lnTo>
                <a:lnTo>
                  <a:pt x="6438257" y="1285011"/>
                </a:lnTo>
                <a:lnTo>
                  <a:pt x="6372381" y="1285761"/>
                </a:lnTo>
                <a:lnTo>
                  <a:pt x="6307416" y="1286639"/>
                </a:lnTo>
                <a:lnTo>
                  <a:pt x="6243348" y="1287642"/>
                </a:lnTo>
                <a:lnTo>
                  <a:pt x="6180164" y="1288768"/>
                </a:lnTo>
                <a:lnTo>
                  <a:pt x="6117849" y="1290015"/>
                </a:lnTo>
                <a:lnTo>
                  <a:pt x="6056391" y="1291379"/>
                </a:lnTo>
                <a:lnTo>
                  <a:pt x="5995774" y="1292858"/>
                </a:lnTo>
                <a:lnTo>
                  <a:pt x="5935985" y="1294450"/>
                </a:lnTo>
                <a:lnTo>
                  <a:pt x="5877010" y="1296152"/>
                </a:lnTo>
                <a:lnTo>
                  <a:pt x="5818836" y="1297961"/>
                </a:lnTo>
                <a:lnTo>
                  <a:pt x="5761447" y="1299876"/>
                </a:lnTo>
                <a:lnTo>
                  <a:pt x="5704831" y="1301892"/>
                </a:lnTo>
                <a:lnTo>
                  <a:pt x="5648974" y="1304008"/>
                </a:lnTo>
                <a:lnTo>
                  <a:pt x="5593860" y="1306221"/>
                </a:lnTo>
                <a:lnTo>
                  <a:pt x="5539477" y="1308528"/>
                </a:lnTo>
                <a:lnTo>
                  <a:pt x="5485811" y="1310928"/>
                </a:lnTo>
                <a:lnTo>
                  <a:pt x="5432848" y="1313417"/>
                </a:lnTo>
                <a:lnTo>
                  <a:pt x="5380573" y="1315993"/>
                </a:lnTo>
                <a:lnTo>
                  <a:pt x="5328974" y="1318652"/>
                </a:lnTo>
                <a:lnTo>
                  <a:pt x="5278035" y="1321394"/>
                </a:lnTo>
                <a:lnTo>
                  <a:pt x="5227743" y="1324214"/>
                </a:lnTo>
                <a:lnTo>
                  <a:pt x="5178085" y="1327111"/>
                </a:lnTo>
                <a:lnTo>
                  <a:pt x="5129045" y="1330082"/>
                </a:lnTo>
                <a:lnTo>
                  <a:pt x="5080611" y="1333125"/>
                </a:lnTo>
                <a:lnTo>
                  <a:pt x="5032769" y="1336236"/>
                </a:lnTo>
                <a:lnTo>
                  <a:pt x="4985503" y="1339413"/>
                </a:lnTo>
                <a:lnTo>
                  <a:pt x="4938802" y="1342653"/>
                </a:lnTo>
                <a:lnTo>
                  <a:pt x="4892650" y="1345955"/>
                </a:lnTo>
                <a:lnTo>
                  <a:pt x="4847034" y="1349315"/>
                </a:lnTo>
                <a:lnTo>
                  <a:pt x="4801939" y="1352731"/>
                </a:lnTo>
                <a:lnTo>
                  <a:pt x="4757353" y="1356201"/>
                </a:lnTo>
                <a:lnTo>
                  <a:pt x="4713260" y="1359721"/>
                </a:lnTo>
                <a:lnTo>
                  <a:pt x="4669648" y="1363289"/>
                </a:lnTo>
                <a:lnTo>
                  <a:pt x="4626502" y="1366903"/>
                </a:lnTo>
                <a:lnTo>
                  <a:pt x="4583808" y="1370560"/>
                </a:lnTo>
                <a:lnTo>
                  <a:pt x="4541552" y="1374257"/>
                </a:lnTo>
                <a:lnTo>
                  <a:pt x="4499721" y="1377992"/>
                </a:lnTo>
                <a:lnTo>
                  <a:pt x="4458300" y="1381762"/>
                </a:lnTo>
                <a:lnTo>
                  <a:pt x="4417276" y="1385565"/>
                </a:lnTo>
                <a:lnTo>
                  <a:pt x="4376634" y="1389398"/>
                </a:lnTo>
                <a:lnTo>
                  <a:pt x="4336361" y="1393258"/>
                </a:lnTo>
                <a:lnTo>
                  <a:pt x="4296443" y="1397144"/>
                </a:lnTo>
                <a:lnTo>
                  <a:pt x="4256866" y="1401051"/>
                </a:lnTo>
                <a:lnTo>
                  <a:pt x="4217616" y="1404979"/>
                </a:lnTo>
                <a:lnTo>
                  <a:pt x="4178679" y="1408924"/>
                </a:lnTo>
                <a:lnTo>
                  <a:pt x="4140042" y="1412883"/>
                </a:lnTo>
                <a:lnTo>
                  <a:pt x="4101689" y="1416855"/>
                </a:lnTo>
                <a:lnTo>
                  <a:pt x="4063608" y="1420836"/>
                </a:lnTo>
                <a:lnTo>
                  <a:pt x="3988204" y="1428816"/>
                </a:lnTo>
                <a:lnTo>
                  <a:pt x="3913719" y="1436803"/>
                </a:lnTo>
                <a:lnTo>
                  <a:pt x="3840040" y="1444777"/>
                </a:lnTo>
                <a:lnTo>
                  <a:pt x="3767058" y="1452716"/>
                </a:lnTo>
                <a:lnTo>
                  <a:pt x="3730792" y="1456666"/>
                </a:lnTo>
                <a:lnTo>
                  <a:pt x="3694659" y="1460601"/>
                </a:lnTo>
                <a:lnTo>
                  <a:pt x="3622734" y="1468410"/>
                </a:lnTo>
                <a:lnTo>
                  <a:pt x="3551171" y="1476123"/>
                </a:lnTo>
                <a:lnTo>
                  <a:pt x="3479858" y="1483719"/>
                </a:lnTo>
                <a:lnTo>
                  <a:pt x="3408684" y="1491179"/>
                </a:lnTo>
                <a:lnTo>
                  <a:pt x="3337538" y="1498480"/>
                </a:lnTo>
                <a:lnTo>
                  <a:pt x="3266309" y="1505603"/>
                </a:lnTo>
                <a:lnTo>
                  <a:pt x="3194885" y="1512526"/>
                </a:lnTo>
                <a:lnTo>
                  <a:pt x="3123154" y="1519230"/>
                </a:lnTo>
                <a:lnTo>
                  <a:pt x="3051007" y="1525694"/>
                </a:lnTo>
                <a:lnTo>
                  <a:pt x="2978330" y="1531897"/>
                </a:lnTo>
                <a:lnTo>
                  <a:pt x="2905014" y="1537818"/>
                </a:lnTo>
                <a:lnTo>
                  <a:pt x="2830945" y="1543437"/>
                </a:lnTo>
                <a:lnTo>
                  <a:pt x="2756015" y="1548733"/>
                </a:lnTo>
                <a:lnTo>
                  <a:pt x="2680110" y="1553686"/>
                </a:lnTo>
                <a:lnTo>
                  <a:pt x="2641757" y="1556028"/>
                </a:lnTo>
                <a:lnTo>
                  <a:pt x="2603120" y="1558275"/>
                </a:lnTo>
                <a:lnTo>
                  <a:pt x="2564183" y="1560427"/>
                </a:lnTo>
                <a:lnTo>
                  <a:pt x="2524933" y="1562479"/>
                </a:lnTo>
                <a:lnTo>
                  <a:pt x="2485356" y="1564431"/>
                </a:lnTo>
                <a:lnTo>
                  <a:pt x="2445438" y="1566279"/>
                </a:lnTo>
                <a:lnTo>
                  <a:pt x="2405165" y="1568020"/>
                </a:lnTo>
                <a:lnTo>
                  <a:pt x="2364523" y="1569652"/>
                </a:lnTo>
                <a:lnTo>
                  <a:pt x="2323499" y="1571172"/>
                </a:lnTo>
                <a:lnTo>
                  <a:pt x="2282078" y="1572579"/>
                </a:lnTo>
                <a:lnTo>
                  <a:pt x="2240247" y="1573868"/>
                </a:lnTo>
                <a:lnTo>
                  <a:pt x="2197991" y="1575038"/>
                </a:lnTo>
                <a:lnTo>
                  <a:pt x="2155297" y="1576087"/>
                </a:lnTo>
                <a:lnTo>
                  <a:pt x="2112151" y="1577010"/>
                </a:lnTo>
                <a:lnTo>
                  <a:pt x="2068539" y="1577807"/>
                </a:lnTo>
                <a:lnTo>
                  <a:pt x="2024446" y="1578474"/>
                </a:lnTo>
                <a:lnTo>
                  <a:pt x="1979860" y="1579009"/>
                </a:lnTo>
                <a:lnTo>
                  <a:pt x="1934765" y="1579409"/>
                </a:lnTo>
                <a:lnTo>
                  <a:pt x="1889149" y="1579672"/>
                </a:lnTo>
                <a:lnTo>
                  <a:pt x="1842997" y="1579794"/>
                </a:lnTo>
                <a:lnTo>
                  <a:pt x="1796296" y="1579775"/>
                </a:lnTo>
                <a:lnTo>
                  <a:pt x="1749030" y="1579610"/>
                </a:lnTo>
                <a:lnTo>
                  <a:pt x="1701188" y="1579297"/>
                </a:lnTo>
                <a:lnTo>
                  <a:pt x="1652754" y="1578834"/>
                </a:lnTo>
                <a:lnTo>
                  <a:pt x="1603714" y="1578219"/>
                </a:lnTo>
                <a:lnTo>
                  <a:pt x="1554056" y="1577448"/>
                </a:lnTo>
                <a:lnTo>
                  <a:pt x="1503764" y="1576518"/>
                </a:lnTo>
                <a:lnTo>
                  <a:pt x="1452825" y="1575429"/>
                </a:lnTo>
                <a:lnTo>
                  <a:pt x="1401226" y="1574176"/>
                </a:lnTo>
                <a:lnTo>
                  <a:pt x="1348951" y="1572757"/>
                </a:lnTo>
                <a:lnTo>
                  <a:pt x="1295988" y="1571171"/>
                </a:lnTo>
                <a:lnTo>
                  <a:pt x="1242322" y="1569413"/>
                </a:lnTo>
                <a:lnTo>
                  <a:pt x="1187939" y="1567482"/>
                </a:lnTo>
                <a:lnTo>
                  <a:pt x="1132825" y="1565375"/>
                </a:lnTo>
                <a:lnTo>
                  <a:pt x="1076968" y="1563089"/>
                </a:lnTo>
                <a:lnTo>
                  <a:pt x="1020352" y="1560622"/>
                </a:lnTo>
                <a:lnTo>
                  <a:pt x="962963" y="1557971"/>
                </a:lnTo>
                <a:lnTo>
                  <a:pt x="904789" y="1555134"/>
                </a:lnTo>
                <a:lnTo>
                  <a:pt x="845814" y="1552108"/>
                </a:lnTo>
                <a:lnTo>
                  <a:pt x="786025" y="1548891"/>
                </a:lnTo>
                <a:lnTo>
                  <a:pt x="725408" y="1545479"/>
                </a:lnTo>
                <a:lnTo>
                  <a:pt x="663950" y="1541871"/>
                </a:lnTo>
                <a:lnTo>
                  <a:pt x="601635" y="1538064"/>
                </a:lnTo>
                <a:lnTo>
                  <a:pt x="538451" y="1534055"/>
                </a:lnTo>
                <a:lnTo>
                  <a:pt x="474383" y="1529841"/>
                </a:lnTo>
                <a:lnTo>
                  <a:pt x="409418" y="1525421"/>
                </a:lnTo>
                <a:lnTo>
                  <a:pt x="343542" y="1520791"/>
                </a:lnTo>
                <a:lnTo>
                  <a:pt x="276740" y="1515949"/>
                </a:lnTo>
                <a:lnTo>
                  <a:pt x="208998" y="1510892"/>
                </a:lnTo>
                <a:lnTo>
                  <a:pt x="140304" y="1505618"/>
                </a:lnTo>
                <a:lnTo>
                  <a:pt x="70642" y="1500125"/>
                </a:lnTo>
                <a:lnTo>
                  <a:pt x="0" y="149440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2382" y="434848"/>
            <a:ext cx="1756917" cy="301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46239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3" y="0"/>
                </a:moveTo>
                <a:lnTo>
                  <a:pt x="85280" y="10461"/>
                </a:lnTo>
                <a:lnTo>
                  <a:pt x="39242" y="41782"/>
                </a:lnTo>
                <a:lnTo>
                  <a:pt x="9810" y="90773"/>
                </a:lnTo>
                <a:lnTo>
                  <a:pt x="0" y="154050"/>
                </a:lnTo>
                <a:lnTo>
                  <a:pt x="2450" y="188412"/>
                </a:lnTo>
                <a:lnTo>
                  <a:pt x="22020" y="244990"/>
                </a:lnTo>
                <a:lnTo>
                  <a:pt x="60376" y="284783"/>
                </a:lnTo>
                <a:lnTo>
                  <a:pt x="113232" y="304837"/>
                </a:lnTo>
                <a:lnTo>
                  <a:pt x="144779" y="307339"/>
                </a:lnTo>
                <a:lnTo>
                  <a:pt x="154874" y="307216"/>
                </a:lnTo>
                <a:lnTo>
                  <a:pt x="197379" y="300805"/>
                </a:lnTo>
                <a:lnTo>
                  <a:pt x="239775" y="284479"/>
                </a:lnTo>
                <a:lnTo>
                  <a:pt x="245109" y="281939"/>
                </a:lnTo>
                <a:lnTo>
                  <a:pt x="245109" y="251967"/>
                </a:lnTo>
                <a:lnTo>
                  <a:pt x="157352" y="251967"/>
                </a:lnTo>
                <a:lnTo>
                  <a:pt x="150284" y="251658"/>
                </a:lnTo>
                <a:lnTo>
                  <a:pt x="109208" y="236049"/>
                </a:lnTo>
                <a:lnTo>
                  <a:pt x="84074" y="200532"/>
                </a:lnTo>
                <a:lnTo>
                  <a:pt x="76712" y="154050"/>
                </a:lnTo>
                <a:lnTo>
                  <a:pt x="77138" y="141537"/>
                </a:lnTo>
                <a:lnTo>
                  <a:pt x="87477" y="99571"/>
                </a:lnTo>
                <a:lnTo>
                  <a:pt x="114331" y="67437"/>
                </a:lnTo>
                <a:lnTo>
                  <a:pt x="156971" y="55499"/>
                </a:lnTo>
                <a:lnTo>
                  <a:pt x="245109" y="55499"/>
                </a:lnTo>
                <a:lnTo>
                  <a:pt x="245109" y="24637"/>
                </a:lnTo>
                <a:lnTo>
                  <a:pt x="203834" y="7619"/>
                </a:lnTo>
                <a:lnTo>
                  <a:pt x="161813" y="492"/>
                </a:lnTo>
                <a:lnTo>
                  <a:pt x="153656" y="121"/>
                </a:lnTo>
                <a:lnTo>
                  <a:pt x="145033" y="0"/>
                </a:lnTo>
                <a:close/>
              </a:path>
              <a:path w="245109" h="307340">
                <a:moveTo>
                  <a:pt x="245109" y="212470"/>
                </a:moveTo>
                <a:lnTo>
                  <a:pt x="238378" y="212470"/>
                </a:lnTo>
                <a:lnTo>
                  <a:pt x="234695" y="215772"/>
                </a:lnTo>
                <a:lnTo>
                  <a:pt x="225297" y="223774"/>
                </a:lnTo>
                <a:lnTo>
                  <a:pt x="220217" y="227964"/>
                </a:lnTo>
                <a:lnTo>
                  <a:pt x="214375" y="232155"/>
                </a:lnTo>
                <a:lnTo>
                  <a:pt x="207771" y="236219"/>
                </a:lnTo>
                <a:lnTo>
                  <a:pt x="201675" y="240283"/>
                </a:lnTo>
                <a:lnTo>
                  <a:pt x="164611" y="251660"/>
                </a:lnTo>
                <a:lnTo>
                  <a:pt x="157352" y="251967"/>
                </a:lnTo>
                <a:lnTo>
                  <a:pt x="245109" y="251967"/>
                </a:lnTo>
                <a:lnTo>
                  <a:pt x="245109" y="212470"/>
                </a:lnTo>
                <a:close/>
              </a:path>
              <a:path w="245109" h="307340">
                <a:moveTo>
                  <a:pt x="245109" y="55499"/>
                </a:moveTo>
                <a:lnTo>
                  <a:pt x="156971" y="55499"/>
                </a:lnTo>
                <a:lnTo>
                  <a:pt x="163663" y="55764"/>
                </a:lnTo>
                <a:lnTo>
                  <a:pt x="170211" y="56578"/>
                </a:lnTo>
                <a:lnTo>
                  <a:pt x="212470" y="74929"/>
                </a:lnTo>
                <a:lnTo>
                  <a:pt x="237616" y="95250"/>
                </a:lnTo>
                <a:lnTo>
                  <a:pt x="245109" y="95250"/>
                </a:lnTo>
                <a:lnTo>
                  <a:pt x="245109" y="55499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46239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09" h="307340">
                <a:moveTo>
                  <a:pt x="145033" y="0"/>
                </a:moveTo>
                <a:lnTo>
                  <a:pt x="183761" y="3101"/>
                </a:lnTo>
                <a:lnTo>
                  <a:pt x="225932" y="15747"/>
                </a:lnTo>
                <a:lnTo>
                  <a:pt x="245109" y="24637"/>
                </a:lnTo>
                <a:lnTo>
                  <a:pt x="245109" y="95250"/>
                </a:lnTo>
                <a:lnTo>
                  <a:pt x="237616" y="95250"/>
                </a:lnTo>
                <a:lnTo>
                  <a:pt x="234060" y="92075"/>
                </a:lnTo>
                <a:lnTo>
                  <a:pt x="229488" y="88264"/>
                </a:lnTo>
                <a:lnTo>
                  <a:pt x="224154" y="83819"/>
                </a:lnTo>
                <a:lnTo>
                  <a:pt x="218693" y="79375"/>
                </a:lnTo>
                <a:lnTo>
                  <a:pt x="212470" y="74929"/>
                </a:lnTo>
                <a:lnTo>
                  <a:pt x="205612" y="70738"/>
                </a:lnTo>
                <a:lnTo>
                  <a:pt x="198754" y="66547"/>
                </a:lnTo>
                <a:lnTo>
                  <a:pt x="156971" y="55499"/>
                </a:lnTo>
                <a:lnTo>
                  <a:pt x="149062" y="55810"/>
                </a:lnTo>
                <a:lnTo>
                  <a:pt x="108021" y="72294"/>
                </a:lnTo>
                <a:lnTo>
                  <a:pt x="83692" y="108712"/>
                </a:lnTo>
                <a:lnTo>
                  <a:pt x="76707" y="154177"/>
                </a:lnTo>
                <a:lnTo>
                  <a:pt x="77162" y="167439"/>
                </a:lnTo>
                <a:lnTo>
                  <a:pt x="87999" y="209508"/>
                </a:lnTo>
                <a:lnTo>
                  <a:pt x="115474" y="240474"/>
                </a:lnTo>
                <a:lnTo>
                  <a:pt x="157352" y="251967"/>
                </a:lnTo>
                <a:lnTo>
                  <a:pt x="164611" y="251660"/>
                </a:lnTo>
                <a:lnTo>
                  <a:pt x="201675" y="240283"/>
                </a:lnTo>
                <a:lnTo>
                  <a:pt x="207771" y="236219"/>
                </a:lnTo>
                <a:lnTo>
                  <a:pt x="214375" y="232155"/>
                </a:lnTo>
                <a:lnTo>
                  <a:pt x="238378" y="212470"/>
                </a:lnTo>
                <a:lnTo>
                  <a:pt x="245109" y="212470"/>
                </a:lnTo>
                <a:lnTo>
                  <a:pt x="245109" y="281939"/>
                </a:lnTo>
                <a:lnTo>
                  <a:pt x="239775" y="284479"/>
                </a:lnTo>
                <a:lnTo>
                  <a:pt x="233425" y="287400"/>
                </a:lnTo>
                <a:lnTo>
                  <a:pt x="226313" y="290575"/>
                </a:lnTo>
                <a:lnTo>
                  <a:pt x="219075" y="293877"/>
                </a:lnTo>
                <a:lnTo>
                  <a:pt x="178180" y="305180"/>
                </a:lnTo>
                <a:lnTo>
                  <a:pt x="144779" y="307339"/>
                </a:lnTo>
                <a:lnTo>
                  <a:pt x="113232" y="304837"/>
                </a:lnTo>
                <a:lnTo>
                  <a:pt x="60376" y="284783"/>
                </a:lnTo>
                <a:lnTo>
                  <a:pt x="22020" y="244990"/>
                </a:lnTo>
                <a:lnTo>
                  <a:pt x="2450" y="188412"/>
                </a:lnTo>
                <a:lnTo>
                  <a:pt x="0" y="154050"/>
                </a:lnTo>
                <a:lnTo>
                  <a:pt x="2452" y="120614"/>
                </a:lnTo>
                <a:lnTo>
                  <a:pt x="22074" y="64504"/>
                </a:lnTo>
                <a:lnTo>
                  <a:pt x="60559" y="23520"/>
                </a:lnTo>
                <a:lnTo>
                  <a:pt x="113430" y="2617"/>
                </a:lnTo>
                <a:lnTo>
                  <a:pt x="14503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4843" y="490601"/>
            <a:ext cx="1308735" cy="246379"/>
          </a:xfrm>
          <a:custGeom>
            <a:avLst/>
            <a:gdLst/>
            <a:ahLst/>
            <a:cxnLst/>
            <a:rect l="l" t="t" r="r" b="b"/>
            <a:pathLst>
              <a:path w="1308734" h="246379">
                <a:moveTo>
                  <a:pt x="114173" y="0"/>
                </a:moveTo>
                <a:lnTo>
                  <a:pt x="66548" y="8270"/>
                </a:lnTo>
                <a:lnTo>
                  <a:pt x="30352" y="33020"/>
                </a:lnTo>
                <a:lnTo>
                  <a:pt x="7556" y="72072"/>
                </a:lnTo>
                <a:lnTo>
                  <a:pt x="0" y="122936"/>
                </a:lnTo>
                <a:lnTo>
                  <a:pt x="1885" y="149750"/>
                </a:lnTo>
                <a:lnTo>
                  <a:pt x="17037" y="194569"/>
                </a:lnTo>
                <a:lnTo>
                  <a:pt x="47021" y="227173"/>
                </a:lnTo>
                <a:lnTo>
                  <a:pt x="88931" y="243798"/>
                </a:lnTo>
                <a:lnTo>
                  <a:pt x="114173" y="245872"/>
                </a:lnTo>
                <a:lnTo>
                  <a:pt x="139416" y="243822"/>
                </a:lnTo>
                <a:lnTo>
                  <a:pt x="161813" y="237664"/>
                </a:lnTo>
                <a:lnTo>
                  <a:pt x="181377" y="227387"/>
                </a:lnTo>
                <a:lnTo>
                  <a:pt x="198120" y="212978"/>
                </a:lnTo>
                <a:lnTo>
                  <a:pt x="206832" y="201295"/>
                </a:lnTo>
                <a:lnTo>
                  <a:pt x="107569" y="201295"/>
                </a:lnTo>
                <a:lnTo>
                  <a:pt x="100837" y="199898"/>
                </a:lnTo>
                <a:lnTo>
                  <a:pt x="70484" y="172243"/>
                </a:lnTo>
                <a:lnTo>
                  <a:pt x="61368" y="133340"/>
                </a:lnTo>
                <a:lnTo>
                  <a:pt x="61090" y="122809"/>
                </a:lnTo>
                <a:lnTo>
                  <a:pt x="61383" y="112694"/>
                </a:lnTo>
                <a:lnTo>
                  <a:pt x="70897" y="73009"/>
                </a:lnTo>
                <a:lnTo>
                  <a:pt x="100456" y="45847"/>
                </a:lnTo>
                <a:lnTo>
                  <a:pt x="107060" y="44576"/>
                </a:lnTo>
                <a:lnTo>
                  <a:pt x="206798" y="44576"/>
                </a:lnTo>
                <a:lnTo>
                  <a:pt x="198120" y="32893"/>
                </a:lnTo>
                <a:lnTo>
                  <a:pt x="181377" y="18484"/>
                </a:lnTo>
                <a:lnTo>
                  <a:pt x="161813" y="8207"/>
                </a:lnTo>
                <a:lnTo>
                  <a:pt x="139416" y="2049"/>
                </a:lnTo>
                <a:lnTo>
                  <a:pt x="114173" y="0"/>
                </a:lnTo>
                <a:close/>
              </a:path>
              <a:path w="1308734" h="246379">
                <a:moveTo>
                  <a:pt x="206798" y="44576"/>
                </a:moveTo>
                <a:lnTo>
                  <a:pt x="121284" y="44576"/>
                </a:lnTo>
                <a:lnTo>
                  <a:pt x="127888" y="45974"/>
                </a:lnTo>
                <a:lnTo>
                  <a:pt x="140715" y="51562"/>
                </a:lnTo>
                <a:lnTo>
                  <a:pt x="163067" y="86995"/>
                </a:lnTo>
                <a:lnTo>
                  <a:pt x="167509" y="122936"/>
                </a:lnTo>
                <a:lnTo>
                  <a:pt x="167251" y="133407"/>
                </a:lnTo>
                <a:lnTo>
                  <a:pt x="158384" y="171608"/>
                </a:lnTo>
                <a:lnTo>
                  <a:pt x="134620" y="196723"/>
                </a:lnTo>
                <a:lnTo>
                  <a:pt x="128142" y="199771"/>
                </a:lnTo>
                <a:lnTo>
                  <a:pt x="121411" y="201295"/>
                </a:lnTo>
                <a:lnTo>
                  <a:pt x="206832" y="201295"/>
                </a:lnTo>
                <a:lnTo>
                  <a:pt x="211474" y="195070"/>
                </a:lnTo>
                <a:lnTo>
                  <a:pt x="221043" y="174101"/>
                </a:lnTo>
                <a:lnTo>
                  <a:pt x="226802" y="150060"/>
                </a:lnTo>
                <a:lnTo>
                  <a:pt x="228726" y="122936"/>
                </a:lnTo>
                <a:lnTo>
                  <a:pt x="226802" y="95883"/>
                </a:lnTo>
                <a:lnTo>
                  <a:pt x="221043" y="71866"/>
                </a:lnTo>
                <a:lnTo>
                  <a:pt x="211474" y="50873"/>
                </a:lnTo>
                <a:lnTo>
                  <a:pt x="206798" y="44576"/>
                </a:lnTo>
                <a:close/>
              </a:path>
              <a:path w="1308734" h="246379">
                <a:moveTo>
                  <a:pt x="956690" y="4952"/>
                </a:moveTo>
                <a:lnTo>
                  <a:pt x="888110" y="4952"/>
                </a:lnTo>
                <a:lnTo>
                  <a:pt x="961644" y="122047"/>
                </a:lnTo>
                <a:lnTo>
                  <a:pt x="885062" y="240919"/>
                </a:lnTo>
                <a:lnTo>
                  <a:pt x="950722" y="240919"/>
                </a:lnTo>
                <a:lnTo>
                  <a:pt x="996950" y="165608"/>
                </a:lnTo>
                <a:lnTo>
                  <a:pt x="1063570" y="165608"/>
                </a:lnTo>
                <a:lnTo>
                  <a:pt x="1034541" y="119634"/>
                </a:lnTo>
                <a:lnTo>
                  <a:pt x="1062666" y="76073"/>
                </a:lnTo>
                <a:lnTo>
                  <a:pt x="999235" y="76073"/>
                </a:lnTo>
                <a:lnTo>
                  <a:pt x="956690" y="4952"/>
                </a:lnTo>
                <a:close/>
              </a:path>
              <a:path w="1308734" h="246379">
                <a:moveTo>
                  <a:pt x="1063570" y="165608"/>
                </a:moveTo>
                <a:lnTo>
                  <a:pt x="996950" y="165608"/>
                </a:lnTo>
                <a:lnTo>
                  <a:pt x="1042288" y="240919"/>
                </a:lnTo>
                <a:lnTo>
                  <a:pt x="1111123" y="240919"/>
                </a:lnTo>
                <a:lnTo>
                  <a:pt x="1063570" y="165608"/>
                </a:lnTo>
                <a:close/>
              </a:path>
              <a:path w="1308734" h="246379">
                <a:moveTo>
                  <a:pt x="1238503" y="49911"/>
                </a:moveTo>
                <a:lnTo>
                  <a:pt x="1179195" y="49911"/>
                </a:lnTo>
                <a:lnTo>
                  <a:pt x="1179195" y="240919"/>
                </a:lnTo>
                <a:lnTo>
                  <a:pt x="1238503" y="240919"/>
                </a:lnTo>
                <a:lnTo>
                  <a:pt x="1238503" y="49911"/>
                </a:lnTo>
                <a:close/>
              </a:path>
              <a:path w="1308734" h="246379">
                <a:moveTo>
                  <a:pt x="1108582" y="4952"/>
                </a:moveTo>
                <a:lnTo>
                  <a:pt x="1042797" y="4952"/>
                </a:lnTo>
                <a:lnTo>
                  <a:pt x="999235" y="76073"/>
                </a:lnTo>
                <a:lnTo>
                  <a:pt x="1062666" y="76073"/>
                </a:lnTo>
                <a:lnTo>
                  <a:pt x="1108582" y="4952"/>
                </a:lnTo>
                <a:close/>
              </a:path>
              <a:path w="1308734" h="246379">
                <a:moveTo>
                  <a:pt x="1308227" y="4952"/>
                </a:moveTo>
                <a:lnTo>
                  <a:pt x="1109472" y="4952"/>
                </a:lnTo>
                <a:lnTo>
                  <a:pt x="1109472" y="49911"/>
                </a:lnTo>
                <a:lnTo>
                  <a:pt x="1308227" y="49911"/>
                </a:lnTo>
                <a:lnTo>
                  <a:pt x="1308227" y="4952"/>
                </a:lnTo>
                <a:close/>
              </a:path>
              <a:path w="1308734" h="246379">
                <a:moveTo>
                  <a:pt x="871347" y="4952"/>
                </a:moveTo>
                <a:lnTo>
                  <a:pt x="711707" y="4952"/>
                </a:lnTo>
                <a:lnTo>
                  <a:pt x="711707" y="240919"/>
                </a:lnTo>
                <a:lnTo>
                  <a:pt x="871347" y="240919"/>
                </a:lnTo>
                <a:lnTo>
                  <a:pt x="871347" y="195961"/>
                </a:lnTo>
                <a:lnTo>
                  <a:pt x="770635" y="195961"/>
                </a:lnTo>
                <a:lnTo>
                  <a:pt x="770635" y="136271"/>
                </a:lnTo>
                <a:lnTo>
                  <a:pt x="863473" y="136271"/>
                </a:lnTo>
                <a:lnTo>
                  <a:pt x="863473" y="91312"/>
                </a:lnTo>
                <a:lnTo>
                  <a:pt x="770635" y="91312"/>
                </a:lnTo>
                <a:lnTo>
                  <a:pt x="770635" y="49911"/>
                </a:lnTo>
                <a:lnTo>
                  <a:pt x="871347" y="49911"/>
                </a:lnTo>
                <a:lnTo>
                  <a:pt x="871347" y="4952"/>
                </a:lnTo>
                <a:close/>
              </a:path>
              <a:path w="1308734" h="246379">
                <a:moveTo>
                  <a:pt x="618235" y="49911"/>
                </a:moveTo>
                <a:lnTo>
                  <a:pt x="558926" y="49911"/>
                </a:lnTo>
                <a:lnTo>
                  <a:pt x="558926" y="240919"/>
                </a:lnTo>
                <a:lnTo>
                  <a:pt x="618235" y="240919"/>
                </a:lnTo>
                <a:lnTo>
                  <a:pt x="618235" y="49911"/>
                </a:lnTo>
                <a:close/>
              </a:path>
              <a:path w="1308734" h="246379">
                <a:moveTo>
                  <a:pt x="687958" y="4952"/>
                </a:moveTo>
                <a:lnTo>
                  <a:pt x="489203" y="4952"/>
                </a:lnTo>
                <a:lnTo>
                  <a:pt x="489203" y="49911"/>
                </a:lnTo>
                <a:lnTo>
                  <a:pt x="687958" y="49911"/>
                </a:lnTo>
                <a:lnTo>
                  <a:pt x="687958" y="4952"/>
                </a:lnTo>
                <a:close/>
              </a:path>
              <a:path w="1308734" h="246379">
                <a:moveTo>
                  <a:pt x="336423" y="4952"/>
                </a:moveTo>
                <a:lnTo>
                  <a:pt x="263651" y="4952"/>
                </a:lnTo>
                <a:lnTo>
                  <a:pt x="263651" y="240919"/>
                </a:lnTo>
                <a:lnTo>
                  <a:pt x="317880" y="240919"/>
                </a:lnTo>
                <a:lnTo>
                  <a:pt x="317880" y="76453"/>
                </a:lnTo>
                <a:lnTo>
                  <a:pt x="376272" y="76453"/>
                </a:lnTo>
                <a:lnTo>
                  <a:pt x="336423" y="4952"/>
                </a:lnTo>
                <a:close/>
              </a:path>
              <a:path w="1308734" h="246379">
                <a:moveTo>
                  <a:pt x="376272" y="76453"/>
                </a:moveTo>
                <a:lnTo>
                  <a:pt x="317880" y="76453"/>
                </a:lnTo>
                <a:lnTo>
                  <a:pt x="408812" y="240919"/>
                </a:lnTo>
                <a:lnTo>
                  <a:pt x="465962" y="240919"/>
                </a:lnTo>
                <a:lnTo>
                  <a:pt x="465962" y="140081"/>
                </a:lnTo>
                <a:lnTo>
                  <a:pt x="411733" y="140081"/>
                </a:lnTo>
                <a:lnTo>
                  <a:pt x="376272" y="76453"/>
                </a:lnTo>
                <a:close/>
              </a:path>
              <a:path w="1308734" h="246379">
                <a:moveTo>
                  <a:pt x="465962" y="4952"/>
                </a:moveTo>
                <a:lnTo>
                  <a:pt x="411733" y="4952"/>
                </a:lnTo>
                <a:lnTo>
                  <a:pt x="411733" y="140081"/>
                </a:lnTo>
                <a:lnTo>
                  <a:pt x="465962" y="140081"/>
                </a:lnTo>
                <a:lnTo>
                  <a:pt x="465962" y="4952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5931" y="535177"/>
            <a:ext cx="106680" cy="156845"/>
          </a:xfrm>
          <a:custGeom>
            <a:avLst/>
            <a:gdLst/>
            <a:ahLst/>
            <a:cxnLst/>
            <a:rect l="l" t="t" r="r" b="b"/>
            <a:pathLst>
              <a:path w="106679" h="156845">
                <a:moveTo>
                  <a:pt x="53340" y="0"/>
                </a:moveTo>
                <a:lnTo>
                  <a:pt x="45974" y="0"/>
                </a:lnTo>
                <a:lnTo>
                  <a:pt x="39370" y="1270"/>
                </a:lnTo>
                <a:lnTo>
                  <a:pt x="9810" y="28432"/>
                </a:lnTo>
                <a:lnTo>
                  <a:pt x="285" y="68238"/>
                </a:lnTo>
                <a:lnTo>
                  <a:pt x="0" y="78359"/>
                </a:lnTo>
                <a:lnTo>
                  <a:pt x="281" y="88763"/>
                </a:lnTo>
                <a:lnTo>
                  <a:pt x="9398" y="127666"/>
                </a:lnTo>
                <a:lnTo>
                  <a:pt x="39750" y="155321"/>
                </a:lnTo>
                <a:lnTo>
                  <a:pt x="46482" y="156718"/>
                </a:lnTo>
                <a:lnTo>
                  <a:pt x="53340" y="156718"/>
                </a:lnTo>
                <a:lnTo>
                  <a:pt x="60325" y="156718"/>
                </a:lnTo>
                <a:lnTo>
                  <a:pt x="67055" y="155194"/>
                </a:lnTo>
                <a:lnTo>
                  <a:pt x="73533" y="152146"/>
                </a:lnTo>
                <a:lnTo>
                  <a:pt x="80137" y="149225"/>
                </a:lnTo>
                <a:lnTo>
                  <a:pt x="102235" y="114173"/>
                </a:lnTo>
                <a:lnTo>
                  <a:pt x="106425" y="78232"/>
                </a:lnTo>
                <a:lnTo>
                  <a:pt x="106142" y="68117"/>
                </a:lnTo>
                <a:lnTo>
                  <a:pt x="96964" y="28892"/>
                </a:lnTo>
                <a:lnTo>
                  <a:pt x="73151" y="4191"/>
                </a:lnTo>
                <a:lnTo>
                  <a:pt x="66801" y="1397"/>
                </a:lnTo>
                <a:lnTo>
                  <a:pt x="60198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24316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9906" y="495554"/>
            <a:ext cx="226060" cy="236220"/>
          </a:xfrm>
          <a:custGeom>
            <a:avLst/>
            <a:gdLst/>
            <a:ahLst/>
            <a:cxnLst/>
            <a:rect l="l" t="t" r="r" b="b"/>
            <a:pathLst>
              <a:path w="226059" h="236220">
                <a:moveTo>
                  <a:pt x="3048" y="0"/>
                </a:moveTo>
                <a:lnTo>
                  <a:pt x="71627" y="0"/>
                </a:lnTo>
                <a:lnTo>
                  <a:pt x="114173" y="71120"/>
                </a:lnTo>
                <a:lnTo>
                  <a:pt x="157734" y="0"/>
                </a:lnTo>
                <a:lnTo>
                  <a:pt x="223520" y="0"/>
                </a:lnTo>
                <a:lnTo>
                  <a:pt x="149478" y="114681"/>
                </a:lnTo>
                <a:lnTo>
                  <a:pt x="226060" y="235966"/>
                </a:lnTo>
                <a:lnTo>
                  <a:pt x="157225" y="235966"/>
                </a:lnTo>
                <a:lnTo>
                  <a:pt x="111887" y="160655"/>
                </a:lnTo>
                <a:lnTo>
                  <a:pt x="65659" y="235966"/>
                </a:lnTo>
                <a:lnTo>
                  <a:pt x="0" y="235966"/>
                </a:lnTo>
                <a:lnTo>
                  <a:pt x="76581" y="117094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6552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4047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7606" y="494665"/>
            <a:ext cx="204089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4843" y="490601"/>
            <a:ext cx="229235" cy="246379"/>
          </a:xfrm>
          <a:custGeom>
            <a:avLst/>
            <a:gdLst/>
            <a:ahLst/>
            <a:cxnLst/>
            <a:rect l="l" t="t" r="r" b="b"/>
            <a:pathLst>
              <a:path w="229234" h="246379">
                <a:moveTo>
                  <a:pt x="114173" y="0"/>
                </a:moveTo>
                <a:lnTo>
                  <a:pt x="161813" y="8207"/>
                </a:lnTo>
                <a:lnTo>
                  <a:pt x="198120" y="32893"/>
                </a:lnTo>
                <a:lnTo>
                  <a:pt x="221043" y="71866"/>
                </a:lnTo>
                <a:lnTo>
                  <a:pt x="228726" y="122936"/>
                </a:lnTo>
                <a:lnTo>
                  <a:pt x="226802" y="150060"/>
                </a:lnTo>
                <a:lnTo>
                  <a:pt x="211474" y="195070"/>
                </a:lnTo>
                <a:lnTo>
                  <a:pt x="181377" y="227387"/>
                </a:lnTo>
                <a:lnTo>
                  <a:pt x="139416" y="243822"/>
                </a:lnTo>
                <a:lnTo>
                  <a:pt x="114173" y="245872"/>
                </a:lnTo>
                <a:lnTo>
                  <a:pt x="88931" y="243798"/>
                </a:lnTo>
                <a:lnTo>
                  <a:pt x="47021" y="227173"/>
                </a:lnTo>
                <a:lnTo>
                  <a:pt x="17037" y="194569"/>
                </a:lnTo>
                <a:lnTo>
                  <a:pt x="1885" y="149750"/>
                </a:lnTo>
                <a:lnTo>
                  <a:pt x="0" y="122936"/>
                </a:lnTo>
                <a:lnTo>
                  <a:pt x="1885" y="96027"/>
                </a:lnTo>
                <a:lnTo>
                  <a:pt x="17037" y="51069"/>
                </a:lnTo>
                <a:lnTo>
                  <a:pt x="47021" y="18591"/>
                </a:lnTo>
                <a:lnTo>
                  <a:pt x="88931" y="2069"/>
                </a:lnTo>
                <a:lnTo>
                  <a:pt x="11417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7300" y="204215"/>
            <a:ext cx="798576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3915" y="309372"/>
            <a:ext cx="1886712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204215"/>
            <a:ext cx="762000" cy="612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80" y="309372"/>
            <a:ext cx="1711452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6320" y="4953000"/>
            <a:ext cx="6390005" cy="1190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3920" y="2586989"/>
            <a:ext cx="1986280" cy="2670810"/>
          </a:xfrm>
          <a:custGeom>
            <a:avLst/>
            <a:gdLst/>
            <a:ahLst/>
            <a:cxnLst/>
            <a:rect l="l" t="t" r="r" b="b"/>
            <a:pathLst>
              <a:path w="1986279" h="2670810">
                <a:moveTo>
                  <a:pt x="1896871" y="2618867"/>
                </a:moveTo>
                <a:lnTo>
                  <a:pt x="1893189" y="2620391"/>
                </a:lnTo>
                <a:lnTo>
                  <a:pt x="1890394" y="2626741"/>
                </a:lnTo>
                <a:lnTo>
                  <a:pt x="1891918" y="2630551"/>
                </a:lnTo>
                <a:lnTo>
                  <a:pt x="1986279" y="2670810"/>
                </a:lnTo>
                <a:lnTo>
                  <a:pt x="1985589" y="2664587"/>
                </a:lnTo>
                <a:lnTo>
                  <a:pt x="1973706" y="2664587"/>
                </a:lnTo>
                <a:lnTo>
                  <a:pt x="1959664" y="2645683"/>
                </a:lnTo>
                <a:lnTo>
                  <a:pt x="1896871" y="2618867"/>
                </a:lnTo>
                <a:close/>
              </a:path>
              <a:path w="1986279" h="2670810">
                <a:moveTo>
                  <a:pt x="1959664" y="2645683"/>
                </a:moveTo>
                <a:lnTo>
                  <a:pt x="1973706" y="2664587"/>
                </a:lnTo>
                <a:lnTo>
                  <a:pt x="1977940" y="2661412"/>
                </a:lnTo>
                <a:lnTo>
                  <a:pt x="1972437" y="2661412"/>
                </a:lnTo>
                <a:lnTo>
                  <a:pt x="1971233" y="2650624"/>
                </a:lnTo>
                <a:lnTo>
                  <a:pt x="1959664" y="2645683"/>
                </a:lnTo>
                <a:close/>
              </a:path>
              <a:path w="1986279" h="2670810">
                <a:moveTo>
                  <a:pt x="1971802" y="2566289"/>
                </a:moveTo>
                <a:lnTo>
                  <a:pt x="1968372" y="2566670"/>
                </a:lnTo>
                <a:lnTo>
                  <a:pt x="1964816" y="2567178"/>
                </a:lnTo>
                <a:lnTo>
                  <a:pt x="1962277" y="2570226"/>
                </a:lnTo>
                <a:lnTo>
                  <a:pt x="1962657" y="2573782"/>
                </a:lnTo>
                <a:lnTo>
                  <a:pt x="1969832" y="2638074"/>
                </a:lnTo>
                <a:lnTo>
                  <a:pt x="1983866" y="2656967"/>
                </a:lnTo>
                <a:lnTo>
                  <a:pt x="1973706" y="2664587"/>
                </a:lnTo>
                <a:lnTo>
                  <a:pt x="1985589" y="2664587"/>
                </a:lnTo>
                <a:lnTo>
                  <a:pt x="1975357" y="2572385"/>
                </a:lnTo>
                <a:lnTo>
                  <a:pt x="1974977" y="2568829"/>
                </a:lnTo>
                <a:lnTo>
                  <a:pt x="1971802" y="2566289"/>
                </a:lnTo>
                <a:close/>
              </a:path>
              <a:path w="1986279" h="2670810">
                <a:moveTo>
                  <a:pt x="1971233" y="2650624"/>
                </a:moveTo>
                <a:lnTo>
                  <a:pt x="1972437" y="2661412"/>
                </a:lnTo>
                <a:lnTo>
                  <a:pt x="1981327" y="2654935"/>
                </a:lnTo>
                <a:lnTo>
                  <a:pt x="1971233" y="2650624"/>
                </a:lnTo>
                <a:close/>
              </a:path>
              <a:path w="1986279" h="2670810">
                <a:moveTo>
                  <a:pt x="1969832" y="2638074"/>
                </a:moveTo>
                <a:lnTo>
                  <a:pt x="1971233" y="2650624"/>
                </a:lnTo>
                <a:lnTo>
                  <a:pt x="1981327" y="2654935"/>
                </a:lnTo>
                <a:lnTo>
                  <a:pt x="1972437" y="2661412"/>
                </a:lnTo>
                <a:lnTo>
                  <a:pt x="1977940" y="2661412"/>
                </a:lnTo>
                <a:lnTo>
                  <a:pt x="1983866" y="2656967"/>
                </a:lnTo>
                <a:lnTo>
                  <a:pt x="1969832" y="2638074"/>
                </a:lnTo>
                <a:close/>
              </a:path>
              <a:path w="1986279" h="2670810">
                <a:moveTo>
                  <a:pt x="10159" y="0"/>
                </a:moveTo>
                <a:lnTo>
                  <a:pt x="0" y="7620"/>
                </a:lnTo>
                <a:lnTo>
                  <a:pt x="1959664" y="2645683"/>
                </a:lnTo>
                <a:lnTo>
                  <a:pt x="1971233" y="2650624"/>
                </a:lnTo>
                <a:lnTo>
                  <a:pt x="1969832" y="2638074"/>
                </a:lnTo>
                <a:lnTo>
                  <a:pt x="1015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1446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10" h="307340">
                <a:moveTo>
                  <a:pt x="145033" y="0"/>
                </a:moveTo>
                <a:lnTo>
                  <a:pt x="85280" y="10461"/>
                </a:lnTo>
                <a:lnTo>
                  <a:pt x="39242" y="41782"/>
                </a:lnTo>
                <a:lnTo>
                  <a:pt x="9810" y="90773"/>
                </a:lnTo>
                <a:lnTo>
                  <a:pt x="0" y="154050"/>
                </a:lnTo>
                <a:lnTo>
                  <a:pt x="2450" y="188412"/>
                </a:lnTo>
                <a:lnTo>
                  <a:pt x="22020" y="244990"/>
                </a:lnTo>
                <a:lnTo>
                  <a:pt x="60376" y="284783"/>
                </a:lnTo>
                <a:lnTo>
                  <a:pt x="113232" y="304837"/>
                </a:lnTo>
                <a:lnTo>
                  <a:pt x="144779" y="307339"/>
                </a:lnTo>
                <a:lnTo>
                  <a:pt x="154874" y="307216"/>
                </a:lnTo>
                <a:lnTo>
                  <a:pt x="197379" y="300805"/>
                </a:lnTo>
                <a:lnTo>
                  <a:pt x="239775" y="284479"/>
                </a:lnTo>
                <a:lnTo>
                  <a:pt x="245110" y="281939"/>
                </a:lnTo>
                <a:lnTo>
                  <a:pt x="245110" y="251967"/>
                </a:lnTo>
                <a:lnTo>
                  <a:pt x="157352" y="251967"/>
                </a:lnTo>
                <a:lnTo>
                  <a:pt x="150302" y="251658"/>
                </a:lnTo>
                <a:lnTo>
                  <a:pt x="109208" y="236049"/>
                </a:lnTo>
                <a:lnTo>
                  <a:pt x="84074" y="200532"/>
                </a:lnTo>
                <a:lnTo>
                  <a:pt x="76712" y="154050"/>
                </a:lnTo>
                <a:lnTo>
                  <a:pt x="77138" y="141537"/>
                </a:lnTo>
                <a:lnTo>
                  <a:pt x="87477" y="99571"/>
                </a:lnTo>
                <a:lnTo>
                  <a:pt x="114331" y="67437"/>
                </a:lnTo>
                <a:lnTo>
                  <a:pt x="156972" y="55499"/>
                </a:lnTo>
                <a:lnTo>
                  <a:pt x="245110" y="55499"/>
                </a:lnTo>
                <a:lnTo>
                  <a:pt x="245110" y="24637"/>
                </a:lnTo>
                <a:lnTo>
                  <a:pt x="203835" y="7619"/>
                </a:lnTo>
                <a:lnTo>
                  <a:pt x="161813" y="492"/>
                </a:lnTo>
                <a:lnTo>
                  <a:pt x="153656" y="121"/>
                </a:lnTo>
                <a:lnTo>
                  <a:pt x="145033" y="0"/>
                </a:lnTo>
                <a:close/>
              </a:path>
              <a:path w="245110" h="307340">
                <a:moveTo>
                  <a:pt x="245110" y="212470"/>
                </a:moveTo>
                <a:lnTo>
                  <a:pt x="238378" y="212470"/>
                </a:lnTo>
                <a:lnTo>
                  <a:pt x="234695" y="215772"/>
                </a:lnTo>
                <a:lnTo>
                  <a:pt x="225298" y="223774"/>
                </a:lnTo>
                <a:lnTo>
                  <a:pt x="220217" y="227964"/>
                </a:lnTo>
                <a:lnTo>
                  <a:pt x="214375" y="232155"/>
                </a:lnTo>
                <a:lnTo>
                  <a:pt x="207772" y="236219"/>
                </a:lnTo>
                <a:lnTo>
                  <a:pt x="201675" y="240283"/>
                </a:lnTo>
                <a:lnTo>
                  <a:pt x="164611" y="251660"/>
                </a:lnTo>
                <a:lnTo>
                  <a:pt x="157352" y="251967"/>
                </a:lnTo>
                <a:lnTo>
                  <a:pt x="245110" y="251967"/>
                </a:lnTo>
                <a:lnTo>
                  <a:pt x="245110" y="212470"/>
                </a:lnTo>
                <a:close/>
              </a:path>
              <a:path w="245110" h="307340">
                <a:moveTo>
                  <a:pt x="245110" y="55499"/>
                </a:moveTo>
                <a:lnTo>
                  <a:pt x="156972" y="55499"/>
                </a:lnTo>
                <a:lnTo>
                  <a:pt x="163663" y="55764"/>
                </a:lnTo>
                <a:lnTo>
                  <a:pt x="170211" y="56578"/>
                </a:lnTo>
                <a:lnTo>
                  <a:pt x="212470" y="74929"/>
                </a:lnTo>
                <a:lnTo>
                  <a:pt x="237616" y="95250"/>
                </a:lnTo>
                <a:lnTo>
                  <a:pt x="245110" y="95250"/>
                </a:lnTo>
                <a:lnTo>
                  <a:pt x="245110" y="55499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446" y="429894"/>
            <a:ext cx="245110" cy="307340"/>
          </a:xfrm>
          <a:custGeom>
            <a:avLst/>
            <a:gdLst/>
            <a:ahLst/>
            <a:cxnLst/>
            <a:rect l="l" t="t" r="r" b="b"/>
            <a:pathLst>
              <a:path w="245110" h="307340">
                <a:moveTo>
                  <a:pt x="145033" y="0"/>
                </a:moveTo>
                <a:lnTo>
                  <a:pt x="183761" y="3101"/>
                </a:lnTo>
                <a:lnTo>
                  <a:pt x="225932" y="15747"/>
                </a:lnTo>
                <a:lnTo>
                  <a:pt x="245110" y="24637"/>
                </a:lnTo>
                <a:lnTo>
                  <a:pt x="245110" y="95250"/>
                </a:lnTo>
                <a:lnTo>
                  <a:pt x="237616" y="95250"/>
                </a:lnTo>
                <a:lnTo>
                  <a:pt x="234061" y="92075"/>
                </a:lnTo>
                <a:lnTo>
                  <a:pt x="229488" y="88264"/>
                </a:lnTo>
                <a:lnTo>
                  <a:pt x="224154" y="83819"/>
                </a:lnTo>
                <a:lnTo>
                  <a:pt x="218693" y="79375"/>
                </a:lnTo>
                <a:lnTo>
                  <a:pt x="212470" y="74929"/>
                </a:lnTo>
                <a:lnTo>
                  <a:pt x="205612" y="70738"/>
                </a:lnTo>
                <a:lnTo>
                  <a:pt x="198754" y="66547"/>
                </a:lnTo>
                <a:lnTo>
                  <a:pt x="156972" y="55499"/>
                </a:lnTo>
                <a:lnTo>
                  <a:pt x="149062" y="55810"/>
                </a:lnTo>
                <a:lnTo>
                  <a:pt x="108021" y="72294"/>
                </a:lnTo>
                <a:lnTo>
                  <a:pt x="83692" y="108712"/>
                </a:lnTo>
                <a:lnTo>
                  <a:pt x="76707" y="154177"/>
                </a:lnTo>
                <a:lnTo>
                  <a:pt x="77162" y="167439"/>
                </a:lnTo>
                <a:lnTo>
                  <a:pt x="87999" y="209508"/>
                </a:lnTo>
                <a:lnTo>
                  <a:pt x="115474" y="240474"/>
                </a:lnTo>
                <a:lnTo>
                  <a:pt x="157352" y="251967"/>
                </a:lnTo>
                <a:lnTo>
                  <a:pt x="164611" y="251660"/>
                </a:lnTo>
                <a:lnTo>
                  <a:pt x="201675" y="240283"/>
                </a:lnTo>
                <a:lnTo>
                  <a:pt x="207772" y="236219"/>
                </a:lnTo>
                <a:lnTo>
                  <a:pt x="214375" y="232155"/>
                </a:lnTo>
                <a:lnTo>
                  <a:pt x="238378" y="212470"/>
                </a:lnTo>
                <a:lnTo>
                  <a:pt x="245110" y="212470"/>
                </a:lnTo>
                <a:lnTo>
                  <a:pt x="245110" y="281939"/>
                </a:lnTo>
                <a:lnTo>
                  <a:pt x="239775" y="284479"/>
                </a:lnTo>
                <a:lnTo>
                  <a:pt x="233425" y="287400"/>
                </a:lnTo>
                <a:lnTo>
                  <a:pt x="226313" y="290575"/>
                </a:lnTo>
                <a:lnTo>
                  <a:pt x="219075" y="293877"/>
                </a:lnTo>
                <a:lnTo>
                  <a:pt x="178180" y="305180"/>
                </a:lnTo>
                <a:lnTo>
                  <a:pt x="144779" y="307339"/>
                </a:lnTo>
                <a:lnTo>
                  <a:pt x="113232" y="304837"/>
                </a:lnTo>
                <a:lnTo>
                  <a:pt x="60376" y="284783"/>
                </a:lnTo>
                <a:lnTo>
                  <a:pt x="22020" y="244990"/>
                </a:lnTo>
                <a:lnTo>
                  <a:pt x="2450" y="188412"/>
                </a:lnTo>
                <a:lnTo>
                  <a:pt x="0" y="154050"/>
                </a:lnTo>
                <a:lnTo>
                  <a:pt x="2452" y="120614"/>
                </a:lnTo>
                <a:lnTo>
                  <a:pt x="22074" y="64504"/>
                </a:lnTo>
                <a:lnTo>
                  <a:pt x="60559" y="23520"/>
                </a:lnTo>
                <a:lnTo>
                  <a:pt x="113430" y="2617"/>
                </a:lnTo>
                <a:lnTo>
                  <a:pt x="145033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654" y="710945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127" y="0"/>
                </a:lnTo>
              </a:path>
            </a:pathLst>
          </a:custGeom>
          <a:ln w="41148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6218" y="536701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5930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2654" y="51612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127" y="0"/>
                </a:lnTo>
              </a:path>
            </a:pathLst>
          </a:custGeom>
          <a:ln w="41148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3422" y="62738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39"/>
                </a:lnTo>
              </a:path>
            </a:pathLst>
          </a:custGeom>
          <a:ln w="5930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3767" y="604519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4572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3422" y="49530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59"/>
                </a:lnTo>
              </a:path>
            </a:pathLst>
          </a:custGeom>
          <a:ln w="59309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3376" y="62687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648"/>
                </a:lnTo>
              </a:path>
            </a:pathLst>
          </a:custGeom>
          <a:ln w="59308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3376" y="495554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59308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2654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5" h="236220">
                <a:moveTo>
                  <a:pt x="0" y="0"/>
                </a:moveTo>
                <a:lnTo>
                  <a:pt x="127127" y="0"/>
                </a:lnTo>
                <a:lnTo>
                  <a:pt x="127127" y="41148"/>
                </a:lnTo>
                <a:lnTo>
                  <a:pt x="93218" y="41148"/>
                </a:lnTo>
                <a:lnTo>
                  <a:pt x="93218" y="194818"/>
                </a:lnTo>
                <a:lnTo>
                  <a:pt x="127127" y="194818"/>
                </a:lnTo>
                <a:lnTo>
                  <a:pt x="127127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9" y="194818"/>
                </a:lnTo>
                <a:lnTo>
                  <a:pt x="33909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3767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89" h="236220">
                <a:moveTo>
                  <a:pt x="0" y="0"/>
                </a:moveTo>
                <a:lnTo>
                  <a:pt x="59309" y="0"/>
                </a:lnTo>
                <a:lnTo>
                  <a:pt x="59309" y="86360"/>
                </a:lnTo>
                <a:lnTo>
                  <a:pt x="139954" y="86360"/>
                </a:lnTo>
                <a:lnTo>
                  <a:pt x="139954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4" y="235966"/>
                </a:lnTo>
                <a:lnTo>
                  <a:pt x="139954" y="131318"/>
                </a:lnTo>
                <a:lnTo>
                  <a:pt x="59309" y="131318"/>
                </a:lnTo>
                <a:lnTo>
                  <a:pt x="5930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3640" y="406780"/>
            <a:ext cx="753745" cy="325120"/>
          </a:xfrm>
          <a:custGeom>
            <a:avLst/>
            <a:gdLst/>
            <a:ahLst/>
            <a:cxnLst/>
            <a:rect l="l" t="t" r="r" b="b"/>
            <a:pathLst>
              <a:path w="753745" h="325120">
                <a:moveTo>
                  <a:pt x="683767" y="133731"/>
                </a:moveTo>
                <a:lnTo>
                  <a:pt x="624459" y="133731"/>
                </a:lnTo>
                <a:lnTo>
                  <a:pt x="624459" y="324739"/>
                </a:lnTo>
                <a:lnTo>
                  <a:pt x="683767" y="324739"/>
                </a:lnTo>
                <a:lnTo>
                  <a:pt x="683767" y="133731"/>
                </a:lnTo>
                <a:close/>
              </a:path>
              <a:path w="753745" h="325120">
                <a:moveTo>
                  <a:pt x="753490" y="88773"/>
                </a:moveTo>
                <a:lnTo>
                  <a:pt x="554736" y="88773"/>
                </a:lnTo>
                <a:lnTo>
                  <a:pt x="554736" y="133731"/>
                </a:lnTo>
                <a:lnTo>
                  <a:pt x="753490" y="133731"/>
                </a:lnTo>
                <a:lnTo>
                  <a:pt x="753490" y="88773"/>
                </a:lnTo>
                <a:close/>
              </a:path>
              <a:path w="753745" h="325120">
                <a:moveTo>
                  <a:pt x="539114" y="88773"/>
                </a:moveTo>
                <a:lnTo>
                  <a:pt x="379476" y="88773"/>
                </a:lnTo>
                <a:lnTo>
                  <a:pt x="379476" y="324739"/>
                </a:lnTo>
                <a:lnTo>
                  <a:pt x="539114" y="324739"/>
                </a:lnTo>
                <a:lnTo>
                  <a:pt x="539114" y="279781"/>
                </a:lnTo>
                <a:lnTo>
                  <a:pt x="438404" y="279781"/>
                </a:lnTo>
                <a:lnTo>
                  <a:pt x="438404" y="220091"/>
                </a:lnTo>
                <a:lnTo>
                  <a:pt x="531240" y="220091"/>
                </a:lnTo>
                <a:lnTo>
                  <a:pt x="531240" y="175133"/>
                </a:lnTo>
                <a:lnTo>
                  <a:pt x="438404" y="175133"/>
                </a:lnTo>
                <a:lnTo>
                  <a:pt x="438404" y="133731"/>
                </a:lnTo>
                <a:lnTo>
                  <a:pt x="539114" y="133731"/>
                </a:lnTo>
                <a:lnTo>
                  <a:pt x="539114" y="88773"/>
                </a:lnTo>
                <a:close/>
              </a:path>
              <a:path w="753745" h="325120">
                <a:moveTo>
                  <a:pt x="340106" y="283591"/>
                </a:moveTo>
                <a:lnTo>
                  <a:pt x="212979" y="283591"/>
                </a:lnTo>
                <a:lnTo>
                  <a:pt x="212979" y="324739"/>
                </a:lnTo>
                <a:lnTo>
                  <a:pt x="340106" y="324739"/>
                </a:lnTo>
                <a:lnTo>
                  <a:pt x="340106" y="283591"/>
                </a:lnTo>
                <a:close/>
              </a:path>
              <a:path w="753745" h="325120">
                <a:moveTo>
                  <a:pt x="306196" y="129921"/>
                </a:moveTo>
                <a:lnTo>
                  <a:pt x="246887" y="129921"/>
                </a:lnTo>
                <a:lnTo>
                  <a:pt x="246887" y="283591"/>
                </a:lnTo>
                <a:lnTo>
                  <a:pt x="306196" y="283591"/>
                </a:lnTo>
                <a:lnTo>
                  <a:pt x="306196" y="129921"/>
                </a:lnTo>
                <a:close/>
              </a:path>
              <a:path w="753745" h="325120">
                <a:moveTo>
                  <a:pt x="340106" y="88773"/>
                </a:moveTo>
                <a:lnTo>
                  <a:pt x="212979" y="88773"/>
                </a:lnTo>
                <a:lnTo>
                  <a:pt x="212979" y="129921"/>
                </a:lnTo>
                <a:lnTo>
                  <a:pt x="340106" y="129921"/>
                </a:lnTo>
                <a:lnTo>
                  <a:pt x="340106" y="88773"/>
                </a:lnTo>
                <a:close/>
              </a:path>
              <a:path w="753745" h="325120">
                <a:moveTo>
                  <a:pt x="129032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2" y="324739"/>
                </a:lnTo>
                <a:lnTo>
                  <a:pt x="129032" y="133731"/>
                </a:lnTo>
                <a:close/>
              </a:path>
              <a:path w="753745" h="325120">
                <a:moveTo>
                  <a:pt x="198755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5" y="133731"/>
                </a:lnTo>
                <a:lnTo>
                  <a:pt x="198755" y="88773"/>
                </a:lnTo>
                <a:close/>
              </a:path>
              <a:path w="753745" h="325120">
                <a:moveTo>
                  <a:pt x="479170" y="0"/>
                </a:moveTo>
                <a:lnTo>
                  <a:pt x="440943" y="0"/>
                </a:lnTo>
                <a:lnTo>
                  <a:pt x="393318" y="62230"/>
                </a:lnTo>
                <a:lnTo>
                  <a:pt x="433705" y="62230"/>
                </a:lnTo>
                <a:lnTo>
                  <a:pt x="459739" y="28448"/>
                </a:lnTo>
                <a:lnTo>
                  <a:pt x="501000" y="28448"/>
                </a:lnTo>
                <a:lnTo>
                  <a:pt x="479170" y="0"/>
                </a:lnTo>
                <a:close/>
              </a:path>
              <a:path w="753745" h="325120">
                <a:moveTo>
                  <a:pt x="501000" y="28448"/>
                </a:moveTo>
                <a:lnTo>
                  <a:pt x="459739" y="28448"/>
                </a:lnTo>
                <a:lnTo>
                  <a:pt x="485902" y="62230"/>
                </a:lnTo>
                <a:lnTo>
                  <a:pt x="526923" y="62230"/>
                </a:lnTo>
                <a:lnTo>
                  <a:pt x="501000" y="28448"/>
                </a:lnTo>
                <a:close/>
              </a:path>
              <a:path w="753745" h="325120">
                <a:moveTo>
                  <a:pt x="583438" y="0"/>
                </a:moveTo>
                <a:lnTo>
                  <a:pt x="543433" y="0"/>
                </a:lnTo>
                <a:lnTo>
                  <a:pt x="523748" y="42164"/>
                </a:lnTo>
                <a:lnTo>
                  <a:pt x="550544" y="42164"/>
                </a:lnTo>
                <a:lnTo>
                  <a:pt x="583438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8376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3116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8" y="0"/>
                </a:lnTo>
                <a:lnTo>
                  <a:pt x="159638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4" y="86360"/>
                </a:lnTo>
                <a:lnTo>
                  <a:pt x="151764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8" y="191008"/>
                </a:lnTo>
                <a:lnTo>
                  <a:pt x="15963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6619" y="495554"/>
            <a:ext cx="127635" cy="236220"/>
          </a:xfrm>
          <a:custGeom>
            <a:avLst/>
            <a:gdLst/>
            <a:ahLst/>
            <a:cxnLst/>
            <a:rect l="l" t="t" r="r" b="b"/>
            <a:pathLst>
              <a:path w="127634" h="236220">
                <a:moveTo>
                  <a:pt x="0" y="0"/>
                </a:moveTo>
                <a:lnTo>
                  <a:pt x="127126" y="0"/>
                </a:lnTo>
                <a:lnTo>
                  <a:pt x="127126" y="41148"/>
                </a:lnTo>
                <a:lnTo>
                  <a:pt x="93217" y="41148"/>
                </a:lnTo>
                <a:lnTo>
                  <a:pt x="93217" y="194818"/>
                </a:lnTo>
                <a:lnTo>
                  <a:pt x="127126" y="194818"/>
                </a:lnTo>
                <a:lnTo>
                  <a:pt x="127126" y="235966"/>
                </a:lnTo>
                <a:lnTo>
                  <a:pt x="0" y="235966"/>
                </a:lnTo>
                <a:lnTo>
                  <a:pt x="0" y="194818"/>
                </a:lnTo>
                <a:lnTo>
                  <a:pt x="33908" y="194818"/>
                </a:lnTo>
                <a:lnTo>
                  <a:pt x="3390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3640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5" y="0"/>
                </a:lnTo>
                <a:lnTo>
                  <a:pt x="198755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6069" y="405891"/>
            <a:ext cx="191897" cy="6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36892" y="445897"/>
            <a:ext cx="909319" cy="353060"/>
          </a:xfrm>
          <a:custGeom>
            <a:avLst/>
            <a:gdLst/>
            <a:ahLst/>
            <a:cxnLst/>
            <a:rect l="l" t="t" r="r" b="b"/>
            <a:pathLst>
              <a:path w="909320" h="353059">
                <a:moveTo>
                  <a:pt x="593598" y="309372"/>
                </a:moveTo>
                <a:lnTo>
                  <a:pt x="536575" y="309372"/>
                </a:lnTo>
                <a:lnTo>
                  <a:pt x="536575" y="352678"/>
                </a:lnTo>
                <a:lnTo>
                  <a:pt x="593598" y="352678"/>
                </a:lnTo>
                <a:lnTo>
                  <a:pt x="593598" y="309372"/>
                </a:lnTo>
                <a:close/>
              </a:path>
              <a:path w="909320" h="353059">
                <a:moveTo>
                  <a:pt x="281812" y="49656"/>
                </a:moveTo>
                <a:lnTo>
                  <a:pt x="222503" y="49656"/>
                </a:lnTo>
                <a:lnTo>
                  <a:pt x="222503" y="285623"/>
                </a:lnTo>
                <a:lnTo>
                  <a:pt x="281812" y="285623"/>
                </a:lnTo>
                <a:lnTo>
                  <a:pt x="281812" y="180975"/>
                </a:lnTo>
                <a:lnTo>
                  <a:pt x="421766" y="180975"/>
                </a:lnTo>
                <a:lnTo>
                  <a:pt x="421766" y="136016"/>
                </a:lnTo>
                <a:lnTo>
                  <a:pt x="281812" y="136016"/>
                </a:lnTo>
                <a:lnTo>
                  <a:pt x="281812" y="49656"/>
                </a:lnTo>
                <a:close/>
              </a:path>
              <a:path w="909320" h="353059">
                <a:moveTo>
                  <a:pt x="421766" y="180975"/>
                </a:moveTo>
                <a:lnTo>
                  <a:pt x="362457" y="180975"/>
                </a:lnTo>
                <a:lnTo>
                  <a:pt x="362457" y="285623"/>
                </a:lnTo>
                <a:lnTo>
                  <a:pt x="421766" y="285623"/>
                </a:lnTo>
                <a:lnTo>
                  <a:pt x="421766" y="180975"/>
                </a:lnTo>
                <a:close/>
              </a:path>
              <a:path w="909320" h="353059">
                <a:moveTo>
                  <a:pt x="421766" y="49656"/>
                </a:moveTo>
                <a:lnTo>
                  <a:pt x="362457" y="49656"/>
                </a:lnTo>
                <a:lnTo>
                  <a:pt x="362457" y="136016"/>
                </a:lnTo>
                <a:lnTo>
                  <a:pt x="421766" y="136016"/>
                </a:lnTo>
                <a:lnTo>
                  <a:pt x="421766" y="49656"/>
                </a:lnTo>
                <a:close/>
              </a:path>
              <a:path w="909320" h="353059">
                <a:moveTo>
                  <a:pt x="129031" y="94614"/>
                </a:moveTo>
                <a:lnTo>
                  <a:pt x="69723" y="94614"/>
                </a:lnTo>
                <a:lnTo>
                  <a:pt x="69723" y="285623"/>
                </a:lnTo>
                <a:lnTo>
                  <a:pt x="129031" y="285623"/>
                </a:lnTo>
                <a:lnTo>
                  <a:pt x="129031" y="94614"/>
                </a:lnTo>
                <a:close/>
              </a:path>
              <a:path w="909320" h="353059">
                <a:moveTo>
                  <a:pt x="198754" y="49656"/>
                </a:moveTo>
                <a:lnTo>
                  <a:pt x="0" y="49656"/>
                </a:lnTo>
                <a:lnTo>
                  <a:pt x="0" y="94614"/>
                </a:lnTo>
                <a:lnTo>
                  <a:pt x="198754" y="94614"/>
                </a:lnTo>
                <a:lnTo>
                  <a:pt x="198754" y="49656"/>
                </a:lnTo>
                <a:close/>
              </a:path>
              <a:path w="909320" h="353059">
                <a:moveTo>
                  <a:pt x="526923" y="49656"/>
                </a:moveTo>
                <a:lnTo>
                  <a:pt x="467613" y="49656"/>
                </a:lnTo>
                <a:lnTo>
                  <a:pt x="467613" y="200405"/>
                </a:lnTo>
                <a:lnTo>
                  <a:pt x="474011" y="239283"/>
                </a:lnTo>
                <a:lnTo>
                  <a:pt x="507412" y="277610"/>
                </a:lnTo>
                <a:lnTo>
                  <a:pt x="543988" y="289127"/>
                </a:lnTo>
                <a:lnTo>
                  <a:pt x="566419" y="290575"/>
                </a:lnTo>
                <a:lnTo>
                  <a:pt x="589399" y="289103"/>
                </a:lnTo>
                <a:lnTo>
                  <a:pt x="626356" y="277395"/>
                </a:lnTo>
                <a:lnTo>
                  <a:pt x="655626" y="245490"/>
                </a:lnTo>
                <a:lnTo>
                  <a:pt x="566419" y="245490"/>
                </a:lnTo>
                <a:lnTo>
                  <a:pt x="556660" y="244748"/>
                </a:lnTo>
                <a:lnTo>
                  <a:pt x="529224" y="218281"/>
                </a:lnTo>
                <a:lnTo>
                  <a:pt x="526935" y="197096"/>
                </a:lnTo>
                <a:lnTo>
                  <a:pt x="526923" y="49656"/>
                </a:lnTo>
                <a:close/>
              </a:path>
              <a:path w="909320" h="353059">
                <a:moveTo>
                  <a:pt x="838326" y="44957"/>
                </a:moveTo>
                <a:lnTo>
                  <a:pt x="828928" y="44957"/>
                </a:lnTo>
                <a:lnTo>
                  <a:pt x="803713" y="47051"/>
                </a:lnTo>
                <a:lnTo>
                  <a:pt x="761474" y="63763"/>
                </a:lnTo>
                <a:lnTo>
                  <a:pt x="730805" y="96456"/>
                </a:lnTo>
                <a:lnTo>
                  <a:pt x="715184" y="141223"/>
                </a:lnTo>
                <a:lnTo>
                  <a:pt x="713231" y="167893"/>
                </a:lnTo>
                <a:lnTo>
                  <a:pt x="715182" y="195324"/>
                </a:lnTo>
                <a:lnTo>
                  <a:pt x="730752" y="240420"/>
                </a:lnTo>
                <a:lnTo>
                  <a:pt x="761345" y="272139"/>
                </a:lnTo>
                <a:lnTo>
                  <a:pt x="803532" y="288192"/>
                </a:lnTo>
                <a:lnTo>
                  <a:pt x="828675" y="290194"/>
                </a:lnTo>
                <a:lnTo>
                  <a:pt x="836699" y="290095"/>
                </a:lnTo>
                <a:lnTo>
                  <a:pt x="876173" y="283463"/>
                </a:lnTo>
                <a:lnTo>
                  <a:pt x="899413" y="274192"/>
                </a:lnTo>
                <a:lnTo>
                  <a:pt x="904493" y="271906"/>
                </a:lnTo>
                <a:lnTo>
                  <a:pt x="908811" y="269875"/>
                </a:lnTo>
                <a:lnTo>
                  <a:pt x="908811" y="245999"/>
                </a:lnTo>
                <a:lnTo>
                  <a:pt x="831214" y="245999"/>
                </a:lnTo>
                <a:lnTo>
                  <a:pt x="823722" y="244728"/>
                </a:lnTo>
                <a:lnTo>
                  <a:pt x="791110" y="224230"/>
                </a:lnTo>
                <a:lnTo>
                  <a:pt x="775827" y="188309"/>
                </a:lnTo>
                <a:lnTo>
                  <a:pt x="774323" y="167893"/>
                </a:lnTo>
                <a:lnTo>
                  <a:pt x="774676" y="157898"/>
                </a:lnTo>
                <a:lnTo>
                  <a:pt x="786415" y="117887"/>
                </a:lnTo>
                <a:lnTo>
                  <a:pt x="821943" y="90550"/>
                </a:lnTo>
                <a:lnTo>
                  <a:pt x="829817" y="89280"/>
                </a:lnTo>
                <a:lnTo>
                  <a:pt x="908811" y="89280"/>
                </a:lnTo>
                <a:lnTo>
                  <a:pt x="908811" y="64642"/>
                </a:lnTo>
                <a:lnTo>
                  <a:pt x="868933" y="49149"/>
                </a:lnTo>
                <a:lnTo>
                  <a:pt x="846708" y="45592"/>
                </a:lnTo>
                <a:lnTo>
                  <a:pt x="838326" y="44957"/>
                </a:lnTo>
                <a:close/>
              </a:path>
              <a:path w="909320" h="353059">
                <a:moveTo>
                  <a:pt x="908811" y="214502"/>
                </a:moveTo>
                <a:lnTo>
                  <a:pt x="903351" y="214502"/>
                </a:lnTo>
                <a:lnTo>
                  <a:pt x="900429" y="217042"/>
                </a:lnTo>
                <a:lnTo>
                  <a:pt x="897001" y="220090"/>
                </a:lnTo>
                <a:lnTo>
                  <a:pt x="892936" y="223519"/>
                </a:lnTo>
                <a:lnTo>
                  <a:pt x="888873" y="226822"/>
                </a:lnTo>
                <a:lnTo>
                  <a:pt x="884301" y="230250"/>
                </a:lnTo>
                <a:lnTo>
                  <a:pt x="878966" y="233425"/>
                </a:lnTo>
                <a:lnTo>
                  <a:pt x="874140" y="236600"/>
                </a:lnTo>
                <a:lnTo>
                  <a:pt x="868172" y="239522"/>
                </a:lnTo>
                <a:lnTo>
                  <a:pt x="861059" y="242062"/>
                </a:lnTo>
                <a:lnTo>
                  <a:pt x="853948" y="244728"/>
                </a:lnTo>
                <a:lnTo>
                  <a:pt x="846581" y="245999"/>
                </a:lnTo>
                <a:lnTo>
                  <a:pt x="908811" y="245999"/>
                </a:lnTo>
                <a:lnTo>
                  <a:pt x="908811" y="214502"/>
                </a:lnTo>
                <a:close/>
              </a:path>
              <a:path w="909320" h="353059">
                <a:moveTo>
                  <a:pt x="715390" y="0"/>
                </a:moveTo>
                <a:lnTo>
                  <a:pt x="683640" y="0"/>
                </a:lnTo>
                <a:lnTo>
                  <a:pt x="683640" y="3048"/>
                </a:lnTo>
                <a:lnTo>
                  <a:pt x="684783" y="5587"/>
                </a:lnTo>
                <a:lnTo>
                  <a:pt x="686053" y="8889"/>
                </a:lnTo>
                <a:lnTo>
                  <a:pt x="687324" y="12953"/>
                </a:lnTo>
                <a:lnTo>
                  <a:pt x="688593" y="17144"/>
                </a:lnTo>
                <a:lnTo>
                  <a:pt x="689228" y="21336"/>
                </a:lnTo>
                <a:lnTo>
                  <a:pt x="689228" y="33019"/>
                </a:lnTo>
                <a:lnTo>
                  <a:pt x="687451" y="38862"/>
                </a:lnTo>
                <a:lnTo>
                  <a:pt x="683767" y="43179"/>
                </a:lnTo>
                <a:lnTo>
                  <a:pt x="680211" y="47498"/>
                </a:lnTo>
                <a:lnTo>
                  <a:pt x="674115" y="49656"/>
                </a:lnTo>
                <a:lnTo>
                  <a:pt x="606043" y="49656"/>
                </a:lnTo>
                <a:lnTo>
                  <a:pt x="606031" y="197096"/>
                </a:lnTo>
                <a:lnTo>
                  <a:pt x="590940" y="239008"/>
                </a:lnTo>
                <a:lnTo>
                  <a:pt x="566419" y="245490"/>
                </a:lnTo>
                <a:lnTo>
                  <a:pt x="655626" y="245490"/>
                </a:lnTo>
                <a:lnTo>
                  <a:pt x="659018" y="238728"/>
                </a:lnTo>
                <a:lnTo>
                  <a:pt x="663676" y="220702"/>
                </a:lnTo>
                <a:lnTo>
                  <a:pt x="665206" y="200405"/>
                </a:lnTo>
                <a:lnTo>
                  <a:pt x="665226" y="78993"/>
                </a:lnTo>
                <a:lnTo>
                  <a:pt x="665733" y="78993"/>
                </a:lnTo>
                <a:lnTo>
                  <a:pt x="705230" y="66928"/>
                </a:lnTo>
                <a:lnTo>
                  <a:pt x="719201" y="30606"/>
                </a:lnTo>
                <a:lnTo>
                  <a:pt x="719201" y="26797"/>
                </a:lnTo>
                <a:lnTo>
                  <a:pt x="718790" y="21336"/>
                </a:lnTo>
                <a:lnTo>
                  <a:pt x="717296" y="8636"/>
                </a:lnTo>
                <a:lnTo>
                  <a:pt x="716406" y="3555"/>
                </a:lnTo>
                <a:lnTo>
                  <a:pt x="715390" y="0"/>
                </a:lnTo>
                <a:close/>
              </a:path>
              <a:path w="909320" h="353059">
                <a:moveTo>
                  <a:pt x="908811" y="89280"/>
                </a:moveTo>
                <a:lnTo>
                  <a:pt x="845565" y="89280"/>
                </a:lnTo>
                <a:lnTo>
                  <a:pt x="852424" y="90424"/>
                </a:lnTo>
                <a:lnTo>
                  <a:pt x="859027" y="92837"/>
                </a:lnTo>
                <a:lnTo>
                  <a:pt x="865631" y="95123"/>
                </a:lnTo>
                <a:lnTo>
                  <a:pt x="871727" y="98043"/>
                </a:lnTo>
                <a:lnTo>
                  <a:pt x="877188" y="101473"/>
                </a:lnTo>
                <a:lnTo>
                  <a:pt x="882776" y="104775"/>
                </a:lnTo>
                <a:lnTo>
                  <a:pt x="887602" y="108330"/>
                </a:lnTo>
                <a:lnTo>
                  <a:pt x="891921" y="111887"/>
                </a:lnTo>
                <a:lnTo>
                  <a:pt x="896365" y="115315"/>
                </a:lnTo>
                <a:lnTo>
                  <a:pt x="899922" y="118363"/>
                </a:lnTo>
                <a:lnTo>
                  <a:pt x="902715" y="120903"/>
                </a:lnTo>
                <a:lnTo>
                  <a:pt x="908811" y="120903"/>
                </a:lnTo>
                <a:lnTo>
                  <a:pt x="908811" y="8928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3467" y="755269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5">
                <a:moveTo>
                  <a:pt x="0" y="0"/>
                </a:moveTo>
                <a:lnTo>
                  <a:pt x="57023" y="0"/>
                </a:lnTo>
                <a:lnTo>
                  <a:pt x="57023" y="43306"/>
                </a:lnTo>
                <a:lnTo>
                  <a:pt x="0" y="433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9395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36892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4" y="0"/>
                </a:lnTo>
                <a:lnTo>
                  <a:pt x="198754" y="44958"/>
                </a:lnTo>
                <a:lnTo>
                  <a:pt x="129031" y="44958"/>
                </a:lnTo>
                <a:lnTo>
                  <a:pt x="129031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9234" y="489966"/>
            <a:ext cx="197358" cy="247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4506" y="445897"/>
            <a:ext cx="252095" cy="290830"/>
          </a:xfrm>
          <a:custGeom>
            <a:avLst/>
            <a:gdLst/>
            <a:ahLst/>
            <a:cxnLst/>
            <a:rect l="l" t="t" r="r" b="b"/>
            <a:pathLst>
              <a:path w="252095" h="290830">
                <a:moveTo>
                  <a:pt x="216026" y="0"/>
                </a:moveTo>
                <a:lnTo>
                  <a:pt x="247776" y="0"/>
                </a:lnTo>
                <a:lnTo>
                  <a:pt x="248793" y="3555"/>
                </a:lnTo>
                <a:lnTo>
                  <a:pt x="249682" y="8636"/>
                </a:lnTo>
                <a:lnTo>
                  <a:pt x="250444" y="15112"/>
                </a:lnTo>
                <a:lnTo>
                  <a:pt x="251205" y="21589"/>
                </a:lnTo>
                <a:lnTo>
                  <a:pt x="251587" y="26797"/>
                </a:lnTo>
                <a:lnTo>
                  <a:pt x="251587" y="30606"/>
                </a:lnTo>
                <a:lnTo>
                  <a:pt x="237617" y="66928"/>
                </a:lnTo>
                <a:lnTo>
                  <a:pt x="198120" y="78993"/>
                </a:lnTo>
                <a:lnTo>
                  <a:pt x="197612" y="78993"/>
                </a:lnTo>
                <a:lnTo>
                  <a:pt x="197612" y="200151"/>
                </a:lnTo>
                <a:lnTo>
                  <a:pt x="191404" y="238728"/>
                </a:lnTo>
                <a:lnTo>
                  <a:pt x="158742" y="277395"/>
                </a:lnTo>
                <a:lnTo>
                  <a:pt x="121785" y="289103"/>
                </a:lnTo>
                <a:lnTo>
                  <a:pt x="98805" y="290575"/>
                </a:lnTo>
                <a:lnTo>
                  <a:pt x="76374" y="289127"/>
                </a:lnTo>
                <a:lnTo>
                  <a:pt x="39798" y="277610"/>
                </a:lnTo>
                <a:lnTo>
                  <a:pt x="6397" y="239283"/>
                </a:lnTo>
                <a:lnTo>
                  <a:pt x="0" y="200405"/>
                </a:lnTo>
                <a:lnTo>
                  <a:pt x="0" y="49656"/>
                </a:lnTo>
                <a:lnTo>
                  <a:pt x="59309" y="49656"/>
                </a:lnTo>
                <a:lnTo>
                  <a:pt x="59309" y="196850"/>
                </a:lnTo>
                <a:lnTo>
                  <a:pt x="59882" y="208351"/>
                </a:lnTo>
                <a:lnTo>
                  <a:pt x="80740" y="242506"/>
                </a:lnTo>
                <a:lnTo>
                  <a:pt x="98805" y="245490"/>
                </a:lnTo>
                <a:lnTo>
                  <a:pt x="108329" y="244774"/>
                </a:lnTo>
                <a:lnTo>
                  <a:pt x="137814" y="208734"/>
                </a:lnTo>
                <a:lnTo>
                  <a:pt x="138429" y="196850"/>
                </a:lnTo>
                <a:lnTo>
                  <a:pt x="138429" y="49656"/>
                </a:lnTo>
                <a:lnTo>
                  <a:pt x="197866" y="49656"/>
                </a:lnTo>
                <a:lnTo>
                  <a:pt x="206501" y="49656"/>
                </a:lnTo>
                <a:lnTo>
                  <a:pt x="212598" y="47498"/>
                </a:lnTo>
                <a:lnTo>
                  <a:pt x="216153" y="43179"/>
                </a:lnTo>
                <a:lnTo>
                  <a:pt x="219837" y="38862"/>
                </a:lnTo>
                <a:lnTo>
                  <a:pt x="221615" y="33019"/>
                </a:lnTo>
                <a:lnTo>
                  <a:pt x="221615" y="25526"/>
                </a:lnTo>
                <a:lnTo>
                  <a:pt x="221615" y="21336"/>
                </a:lnTo>
                <a:lnTo>
                  <a:pt x="216026" y="3048"/>
                </a:lnTo>
                <a:lnTo>
                  <a:pt x="216026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76259" y="406780"/>
            <a:ext cx="675005" cy="325120"/>
          </a:xfrm>
          <a:custGeom>
            <a:avLst/>
            <a:gdLst/>
            <a:ahLst/>
            <a:cxnLst/>
            <a:rect l="l" t="t" r="r" b="b"/>
            <a:pathLst>
              <a:path w="675004" h="325120">
                <a:moveTo>
                  <a:pt x="630555" y="88773"/>
                </a:moveTo>
                <a:lnTo>
                  <a:pt x="470916" y="88773"/>
                </a:lnTo>
                <a:lnTo>
                  <a:pt x="470916" y="324739"/>
                </a:lnTo>
                <a:lnTo>
                  <a:pt x="630555" y="324739"/>
                </a:lnTo>
                <a:lnTo>
                  <a:pt x="630555" y="279781"/>
                </a:lnTo>
                <a:lnTo>
                  <a:pt x="529844" y="279781"/>
                </a:lnTo>
                <a:lnTo>
                  <a:pt x="529844" y="220091"/>
                </a:lnTo>
                <a:lnTo>
                  <a:pt x="622681" y="220091"/>
                </a:lnTo>
                <a:lnTo>
                  <a:pt x="622681" y="175133"/>
                </a:lnTo>
                <a:lnTo>
                  <a:pt x="529844" y="175133"/>
                </a:lnTo>
                <a:lnTo>
                  <a:pt x="529844" y="133731"/>
                </a:lnTo>
                <a:lnTo>
                  <a:pt x="630555" y="133731"/>
                </a:lnTo>
                <a:lnTo>
                  <a:pt x="630555" y="88773"/>
                </a:lnTo>
                <a:close/>
              </a:path>
              <a:path w="675004" h="325120">
                <a:moveTo>
                  <a:pt x="281813" y="88773"/>
                </a:moveTo>
                <a:lnTo>
                  <a:pt x="222504" y="88773"/>
                </a:lnTo>
                <a:lnTo>
                  <a:pt x="222504" y="324739"/>
                </a:lnTo>
                <a:lnTo>
                  <a:pt x="281813" y="324739"/>
                </a:lnTo>
                <a:lnTo>
                  <a:pt x="281813" y="220091"/>
                </a:lnTo>
                <a:lnTo>
                  <a:pt x="421767" y="220091"/>
                </a:lnTo>
                <a:lnTo>
                  <a:pt x="421767" y="175133"/>
                </a:lnTo>
                <a:lnTo>
                  <a:pt x="281813" y="175133"/>
                </a:lnTo>
                <a:lnTo>
                  <a:pt x="281813" y="88773"/>
                </a:lnTo>
                <a:close/>
              </a:path>
              <a:path w="675004" h="325120">
                <a:moveTo>
                  <a:pt x="421767" y="220091"/>
                </a:moveTo>
                <a:lnTo>
                  <a:pt x="362458" y="220091"/>
                </a:lnTo>
                <a:lnTo>
                  <a:pt x="362458" y="324739"/>
                </a:lnTo>
                <a:lnTo>
                  <a:pt x="421767" y="324739"/>
                </a:lnTo>
                <a:lnTo>
                  <a:pt x="421767" y="220091"/>
                </a:lnTo>
                <a:close/>
              </a:path>
              <a:path w="675004" h="325120">
                <a:moveTo>
                  <a:pt x="421767" y="88773"/>
                </a:moveTo>
                <a:lnTo>
                  <a:pt x="362458" y="88773"/>
                </a:lnTo>
                <a:lnTo>
                  <a:pt x="362458" y="175133"/>
                </a:lnTo>
                <a:lnTo>
                  <a:pt x="421767" y="175133"/>
                </a:lnTo>
                <a:lnTo>
                  <a:pt x="421767" y="88773"/>
                </a:lnTo>
                <a:close/>
              </a:path>
              <a:path w="675004" h="325120">
                <a:moveTo>
                  <a:pt x="129032" y="133731"/>
                </a:moveTo>
                <a:lnTo>
                  <a:pt x="69723" y="133731"/>
                </a:lnTo>
                <a:lnTo>
                  <a:pt x="69723" y="324739"/>
                </a:lnTo>
                <a:lnTo>
                  <a:pt x="129032" y="324739"/>
                </a:lnTo>
                <a:lnTo>
                  <a:pt x="129032" y="133731"/>
                </a:lnTo>
                <a:close/>
              </a:path>
              <a:path w="675004" h="325120">
                <a:moveTo>
                  <a:pt x="198755" y="88773"/>
                </a:moveTo>
                <a:lnTo>
                  <a:pt x="0" y="88773"/>
                </a:lnTo>
                <a:lnTo>
                  <a:pt x="0" y="133731"/>
                </a:lnTo>
                <a:lnTo>
                  <a:pt x="198755" y="133731"/>
                </a:lnTo>
                <a:lnTo>
                  <a:pt x="198755" y="88773"/>
                </a:lnTo>
                <a:close/>
              </a:path>
              <a:path w="675004" h="325120">
                <a:moveTo>
                  <a:pt x="570611" y="12700"/>
                </a:moveTo>
                <a:lnTo>
                  <a:pt x="532384" y="12700"/>
                </a:lnTo>
                <a:lnTo>
                  <a:pt x="484759" y="65151"/>
                </a:lnTo>
                <a:lnTo>
                  <a:pt x="525145" y="65151"/>
                </a:lnTo>
                <a:lnTo>
                  <a:pt x="551180" y="37973"/>
                </a:lnTo>
                <a:lnTo>
                  <a:pt x="593619" y="37973"/>
                </a:lnTo>
                <a:lnTo>
                  <a:pt x="570611" y="12700"/>
                </a:lnTo>
                <a:close/>
              </a:path>
              <a:path w="675004" h="325120">
                <a:moveTo>
                  <a:pt x="593619" y="37973"/>
                </a:moveTo>
                <a:lnTo>
                  <a:pt x="551180" y="37973"/>
                </a:lnTo>
                <a:lnTo>
                  <a:pt x="577342" y="65151"/>
                </a:lnTo>
                <a:lnTo>
                  <a:pt x="618363" y="65151"/>
                </a:lnTo>
                <a:lnTo>
                  <a:pt x="593619" y="37973"/>
                </a:lnTo>
                <a:close/>
              </a:path>
              <a:path w="675004" h="325120">
                <a:moveTo>
                  <a:pt x="674624" y="18161"/>
                </a:moveTo>
                <a:lnTo>
                  <a:pt x="632714" y="18161"/>
                </a:lnTo>
                <a:lnTo>
                  <a:pt x="635508" y="18923"/>
                </a:lnTo>
                <a:lnTo>
                  <a:pt x="639572" y="21971"/>
                </a:lnTo>
                <a:lnTo>
                  <a:pt x="640588" y="24003"/>
                </a:lnTo>
                <a:lnTo>
                  <a:pt x="640588" y="30734"/>
                </a:lnTo>
                <a:lnTo>
                  <a:pt x="639318" y="34036"/>
                </a:lnTo>
                <a:lnTo>
                  <a:pt x="634238" y="39116"/>
                </a:lnTo>
                <a:lnTo>
                  <a:pt x="630428" y="41021"/>
                </a:lnTo>
                <a:lnTo>
                  <a:pt x="625475" y="42291"/>
                </a:lnTo>
                <a:lnTo>
                  <a:pt x="625475" y="60071"/>
                </a:lnTo>
                <a:lnTo>
                  <a:pt x="653669" y="60071"/>
                </a:lnTo>
                <a:lnTo>
                  <a:pt x="653669" y="50673"/>
                </a:lnTo>
                <a:lnTo>
                  <a:pt x="659765" y="48514"/>
                </a:lnTo>
                <a:lnTo>
                  <a:pt x="664718" y="45593"/>
                </a:lnTo>
                <a:lnTo>
                  <a:pt x="668655" y="41783"/>
                </a:lnTo>
                <a:lnTo>
                  <a:pt x="672592" y="37846"/>
                </a:lnTo>
                <a:lnTo>
                  <a:pt x="674624" y="32131"/>
                </a:lnTo>
                <a:lnTo>
                  <a:pt x="674624" y="18161"/>
                </a:lnTo>
                <a:close/>
              </a:path>
              <a:path w="675004" h="325120">
                <a:moveTo>
                  <a:pt x="636397" y="0"/>
                </a:moveTo>
                <a:lnTo>
                  <a:pt x="631825" y="0"/>
                </a:lnTo>
                <a:lnTo>
                  <a:pt x="627507" y="254"/>
                </a:lnTo>
                <a:lnTo>
                  <a:pt x="619251" y="1524"/>
                </a:lnTo>
                <a:lnTo>
                  <a:pt x="616204" y="2159"/>
                </a:lnTo>
                <a:lnTo>
                  <a:pt x="614172" y="2794"/>
                </a:lnTo>
                <a:lnTo>
                  <a:pt x="614172" y="21082"/>
                </a:lnTo>
                <a:lnTo>
                  <a:pt x="614680" y="21082"/>
                </a:lnTo>
                <a:lnTo>
                  <a:pt x="617220" y="20066"/>
                </a:lnTo>
                <a:lnTo>
                  <a:pt x="621411" y="18923"/>
                </a:lnTo>
                <a:lnTo>
                  <a:pt x="623443" y="18415"/>
                </a:lnTo>
                <a:lnTo>
                  <a:pt x="625983" y="18161"/>
                </a:lnTo>
                <a:lnTo>
                  <a:pt x="674624" y="18161"/>
                </a:lnTo>
                <a:lnTo>
                  <a:pt x="674624" y="17780"/>
                </a:lnTo>
                <a:lnTo>
                  <a:pt x="645326" y="452"/>
                </a:lnTo>
                <a:lnTo>
                  <a:pt x="636397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47176" y="495554"/>
            <a:ext cx="160020" cy="236220"/>
          </a:xfrm>
          <a:custGeom>
            <a:avLst/>
            <a:gdLst/>
            <a:ahLst/>
            <a:cxnLst/>
            <a:rect l="l" t="t" r="r" b="b"/>
            <a:pathLst>
              <a:path w="160020" h="236220">
                <a:moveTo>
                  <a:pt x="0" y="0"/>
                </a:moveTo>
                <a:lnTo>
                  <a:pt x="159639" y="0"/>
                </a:lnTo>
                <a:lnTo>
                  <a:pt x="159639" y="44958"/>
                </a:lnTo>
                <a:lnTo>
                  <a:pt x="58927" y="44958"/>
                </a:lnTo>
                <a:lnTo>
                  <a:pt x="58927" y="86360"/>
                </a:lnTo>
                <a:lnTo>
                  <a:pt x="151765" y="86360"/>
                </a:lnTo>
                <a:lnTo>
                  <a:pt x="151765" y="131318"/>
                </a:lnTo>
                <a:lnTo>
                  <a:pt x="58927" y="131318"/>
                </a:lnTo>
                <a:lnTo>
                  <a:pt x="58927" y="191008"/>
                </a:lnTo>
                <a:lnTo>
                  <a:pt x="159639" y="191008"/>
                </a:lnTo>
                <a:lnTo>
                  <a:pt x="159639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8764" y="495554"/>
            <a:ext cx="199390" cy="236220"/>
          </a:xfrm>
          <a:custGeom>
            <a:avLst/>
            <a:gdLst/>
            <a:ahLst/>
            <a:cxnLst/>
            <a:rect l="l" t="t" r="r" b="b"/>
            <a:pathLst>
              <a:path w="199390" h="236220">
                <a:moveTo>
                  <a:pt x="0" y="0"/>
                </a:moveTo>
                <a:lnTo>
                  <a:pt x="59308" y="0"/>
                </a:lnTo>
                <a:lnTo>
                  <a:pt x="59308" y="86360"/>
                </a:lnTo>
                <a:lnTo>
                  <a:pt x="139953" y="86360"/>
                </a:lnTo>
                <a:lnTo>
                  <a:pt x="139953" y="0"/>
                </a:lnTo>
                <a:lnTo>
                  <a:pt x="199262" y="0"/>
                </a:lnTo>
                <a:lnTo>
                  <a:pt x="199262" y="235966"/>
                </a:lnTo>
                <a:lnTo>
                  <a:pt x="139953" y="235966"/>
                </a:lnTo>
                <a:lnTo>
                  <a:pt x="139953" y="131318"/>
                </a:lnTo>
                <a:lnTo>
                  <a:pt x="59308" y="131318"/>
                </a:lnTo>
                <a:lnTo>
                  <a:pt x="59308" y="235966"/>
                </a:lnTo>
                <a:lnTo>
                  <a:pt x="0" y="2359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76259" y="495554"/>
            <a:ext cx="198755" cy="236220"/>
          </a:xfrm>
          <a:custGeom>
            <a:avLst/>
            <a:gdLst/>
            <a:ahLst/>
            <a:cxnLst/>
            <a:rect l="l" t="t" r="r" b="b"/>
            <a:pathLst>
              <a:path w="198754" h="236220">
                <a:moveTo>
                  <a:pt x="0" y="0"/>
                </a:moveTo>
                <a:lnTo>
                  <a:pt x="198755" y="0"/>
                </a:lnTo>
                <a:lnTo>
                  <a:pt x="198755" y="44958"/>
                </a:lnTo>
                <a:lnTo>
                  <a:pt x="129032" y="44958"/>
                </a:lnTo>
                <a:lnTo>
                  <a:pt x="129032" y="235966"/>
                </a:lnTo>
                <a:lnTo>
                  <a:pt x="69723" y="235966"/>
                </a:lnTo>
                <a:lnTo>
                  <a:pt x="69723" y="44958"/>
                </a:lnTo>
                <a:lnTo>
                  <a:pt x="0" y="44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D7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60130" y="405891"/>
            <a:ext cx="191643" cy="66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22747" y="204215"/>
            <a:ext cx="762000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2788" y="309372"/>
            <a:ext cx="798576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7044" y="309372"/>
            <a:ext cx="1146048" cy="507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0295" y="309372"/>
            <a:ext cx="1312163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9664" y="309372"/>
            <a:ext cx="1039368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7340" y="1074775"/>
            <a:ext cx="4727575" cy="1717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325" dirty="0">
                <a:latin typeface="Arial"/>
                <a:cs typeface="Arial"/>
              </a:rPr>
              <a:t>Tên </a:t>
            </a:r>
            <a:r>
              <a:rPr sz="3200" spc="-95" dirty="0">
                <a:latin typeface="Arial"/>
                <a:cs typeface="Arial"/>
              </a:rPr>
              <a:t>thực </a:t>
            </a:r>
            <a:r>
              <a:rPr sz="3200" spc="-35" dirty="0">
                <a:latin typeface="Arial"/>
                <a:cs typeface="Arial"/>
              </a:rPr>
              <a:t>thể </a:t>
            </a:r>
            <a:r>
              <a:rPr sz="3200" spc="-275" dirty="0">
                <a:latin typeface="Arial"/>
                <a:cs typeface="Arial"/>
              </a:rPr>
              <a:t>&lt;=&gt; </a:t>
            </a:r>
            <a:r>
              <a:rPr sz="3200" spc="-325" dirty="0">
                <a:latin typeface="Arial"/>
                <a:cs typeface="Arial"/>
              </a:rPr>
              <a:t>Tên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bảng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325" dirty="0">
                <a:latin typeface="Arial"/>
                <a:cs typeface="Arial"/>
              </a:rPr>
              <a:t>Tên </a:t>
            </a:r>
            <a:r>
              <a:rPr sz="3200" spc="-70" dirty="0">
                <a:latin typeface="Arial"/>
                <a:cs typeface="Arial"/>
              </a:rPr>
              <a:t>thuộc </a:t>
            </a:r>
            <a:r>
              <a:rPr sz="3200" spc="-45" dirty="0">
                <a:latin typeface="Arial"/>
                <a:cs typeface="Arial"/>
              </a:rPr>
              <a:t>tính </a:t>
            </a:r>
            <a:r>
              <a:rPr sz="3200" spc="-275" dirty="0">
                <a:latin typeface="Arial"/>
                <a:cs typeface="Arial"/>
              </a:rPr>
              <a:t>&lt;=&gt; </a:t>
            </a:r>
            <a:r>
              <a:rPr sz="3200" spc="-325" dirty="0">
                <a:latin typeface="Arial"/>
                <a:cs typeface="Arial"/>
              </a:rPr>
              <a:t>Tên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cột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Thực </a:t>
            </a:r>
            <a:r>
              <a:rPr sz="3200" spc="-35" dirty="0">
                <a:latin typeface="Arial"/>
                <a:cs typeface="Arial"/>
              </a:rPr>
              <a:t>thể </a:t>
            </a:r>
            <a:r>
              <a:rPr sz="3200" spc="-95" dirty="0">
                <a:latin typeface="Arial"/>
                <a:cs typeface="Arial"/>
              </a:rPr>
              <a:t>kết </a:t>
            </a:r>
            <a:r>
              <a:rPr sz="3200" spc="-150" dirty="0">
                <a:latin typeface="Arial"/>
                <a:cs typeface="Arial"/>
              </a:rPr>
              <a:t>hợp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1-Nhiều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6802" y="3157286"/>
            <a:ext cx="8635718" cy="33197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7924" y="3119437"/>
            <a:ext cx="8700770" cy="3362325"/>
          </a:xfrm>
          <a:custGeom>
            <a:avLst/>
            <a:gdLst/>
            <a:ahLst/>
            <a:cxnLst/>
            <a:rect l="l" t="t" r="r" b="b"/>
            <a:pathLst>
              <a:path w="8700770" h="3362325">
                <a:moveTo>
                  <a:pt x="0" y="3362325"/>
                </a:moveTo>
                <a:lnTo>
                  <a:pt x="8700389" y="3362325"/>
                </a:lnTo>
                <a:lnTo>
                  <a:pt x="8700389" y="0"/>
                </a:lnTo>
                <a:lnTo>
                  <a:pt x="0" y="0"/>
                </a:lnTo>
                <a:lnTo>
                  <a:pt x="0" y="336232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9400" y="1295400"/>
            <a:ext cx="2162175" cy="26033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600" y="4800600"/>
            <a:ext cx="4267200" cy="914400"/>
          </a:xfrm>
          <a:custGeom>
            <a:avLst/>
            <a:gdLst/>
            <a:ahLst/>
            <a:cxnLst/>
            <a:rect l="l" t="t" r="r" b="b"/>
            <a:pathLst>
              <a:path w="4267200" h="914400">
                <a:moveTo>
                  <a:pt x="0" y="914400"/>
                </a:moveTo>
                <a:lnTo>
                  <a:pt x="4267200" y="914400"/>
                </a:lnTo>
                <a:lnTo>
                  <a:pt x="4267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0" y="22860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2000"/>
                </a:moveTo>
                <a:lnTo>
                  <a:pt x="1219200" y="762000"/>
                </a:lnTo>
                <a:lnTo>
                  <a:pt x="1219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6800" y="2667000"/>
            <a:ext cx="1981200" cy="2590800"/>
          </a:xfrm>
          <a:custGeom>
            <a:avLst/>
            <a:gdLst/>
            <a:ahLst/>
            <a:cxnLst/>
            <a:rect l="l" t="t" r="r" b="b"/>
            <a:pathLst>
              <a:path w="1981200" h="2590800">
                <a:moveTo>
                  <a:pt x="1914525" y="76708"/>
                </a:moveTo>
                <a:lnTo>
                  <a:pt x="1883664" y="117094"/>
                </a:lnTo>
                <a:lnTo>
                  <a:pt x="1893824" y="124713"/>
                </a:lnTo>
                <a:lnTo>
                  <a:pt x="1924684" y="84454"/>
                </a:lnTo>
                <a:lnTo>
                  <a:pt x="1914525" y="76708"/>
                </a:lnTo>
                <a:close/>
              </a:path>
              <a:path w="1981200" h="2590800">
                <a:moveTo>
                  <a:pt x="1980436" y="6096"/>
                </a:moveTo>
                <a:lnTo>
                  <a:pt x="1968500" y="6096"/>
                </a:lnTo>
                <a:lnTo>
                  <a:pt x="1978659" y="13842"/>
                </a:lnTo>
                <a:lnTo>
                  <a:pt x="1964311" y="32561"/>
                </a:lnTo>
                <a:lnTo>
                  <a:pt x="1956307" y="96774"/>
                </a:lnTo>
                <a:lnTo>
                  <a:pt x="1955800" y="100202"/>
                </a:lnTo>
                <a:lnTo>
                  <a:pt x="1958340" y="103377"/>
                </a:lnTo>
                <a:lnTo>
                  <a:pt x="1961769" y="103759"/>
                </a:lnTo>
                <a:lnTo>
                  <a:pt x="1965325" y="104266"/>
                </a:lnTo>
                <a:lnTo>
                  <a:pt x="1968500" y="101726"/>
                </a:lnTo>
                <a:lnTo>
                  <a:pt x="1968880" y="98298"/>
                </a:lnTo>
                <a:lnTo>
                  <a:pt x="1980436" y="6096"/>
                </a:lnTo>
                <a:close/>
              </a:path>
              <a:path w="1981200" h="2590800">
                <a:moveTo>
                  <a:pt x="1965873" y="20029"/>
                </a:moveTo>
                <a:lnTo>
                  <a:pt x="1954185" y="24828"/>
                </a:lnTo>
                <a:lnTo>
                  <a:pt x="1937639" y="46482"/>
                </a:lnTo>
                <a:lnTo>
                  <a:pt x="1947799" y="54101"/>
                </a:lnTo>
                <a:lnTo>
                  <a:pt x="1964311" y="32561"/>
                </a:lnTo>
                <a:lnTo>
                  <a:pt x="1965873" y="20029"/>
                </a:lnTo>
                <a:close/>
              </a:path>
              <a:path w="1981200" h="2590800">
                <a:moveTo>
                  <a:pt x="1981200" y="0"/>
                </a:moveTo>
                <a:lnTo>
                  <a:pt x="1889505" y="37591"/>
                </a:lnTo>
                <a:lnTo>
                  <a:pt x="1886330" y="38988"/>
                </a:lnTo>
                <a:lnTo>
                  <a:pt x="1884806" y="42672"/>
                </a:lnTo>
                <a:lnTo>
                  <a:pt x="1886077" y="45974"/>
                </a:lnTo>
                <a:lnTo>
                  <a:pt x="1887474" y="49149"/>
                </a:lnTo>
                <a:lnTo>
                  <a:pt x="1891156" y="50673"/>
                </a:lnTo>
                <a:lnTo>
                  <a:pt x="1894331" y="49402"/>
                </a:lnTo>
                <a:lnTo>
                  <a:pt x="1954185" y="24828"/>
                </a:lnTo>
                <a:lnTo>
                  <a:pt x="1968500" y="6096"/>
                </a:lnTo>
                <a:lnTo>
                  <a:pt x="1980436" y="6096"/>
                </a:lnTo>
                <a:lnTo>
                  <a:pt x="1981200" y="0"/>
                </a:lnTo>
                <a:close/>
              </a:path>
              <a:path w="1981200" h="2590800">
                <a:moveTo>
                  <a:pt x="1972497" y="9144"/>
                </a:moveTo>
                <a:lnTo>
                  <a:pt x="1967229" y="9144"/>
                </a:lnTo>
                <a:lnTo>
                  <a:pt x="1975993" y="15875"/>
                </a:lnTo>
                <a:lnTo>
                  <a:pt x="1965873" y="20029"/>
                </a:lnTo>
                <a:lnTo>
                  <a:pt x="1964311" y="32561"/>
                </a:lnTo>
                <a:lnTo>
                  <a:pt x="1978659" y="13842"/>
                </a:lnTo>
                <a:lnTo>
                  <a:pt x="1972497" y="9144"/>
                </a:lnTo>
                <a:close/>
              </a:path>
              <a:path w="1981200" h="2590800">
                <a:moveTo>
                  <a:pt x="1968500" y="6096"/>
                </a:moveTo>
                <a:lnTo>
                  <a:pt x="1954185" y="24828"/>
                </a:lnTo>
                <a:lnTo>
                  <a:pt x="1965873" y="20029"/>
                </a:lnTo>
                <a:lnTo>
                  <a:pt x="1967229" y="9144"/>
                </a:lnTo>
                <a:lnTo>
                  <a:pt x="1972497" y="9144"/>
                </a:lnTo>
                <a:lnTo>
                  <a:pt x="1968500" y="6096"/>
                </a:lnTo>
                <a:close/>
              </a:path>
              <a:path w="1981200" h="2590800">
                <a:moveTo>
                  <a:pt x="1967229" y="9144"/>
                </a:moveTo>
                <a:lnTo>
                  <a:pt x="1965873" y="20029"/>
                </a:lnTo>
                <a:lnTo>
                  <a:pt x="1975993" y="15875"/>
                </a:lnTo>
                <a:lnTo>
                  <a:pt x="1967229" y="9144"/>
                </a:lnTo>
                <a:close/>
              </a:path>
              <a:path w="1981200" h="2590800">
                <a:moveTo>
                  <a:pt x="1860550" y="147320"/>
                </a:moveTo>
                <a:lnTo>
                  <a:pt x="1829689" y="187705"/>
                </a:lnTo>
                <a:lnTo>
                  <a:pt x="1839722" y="195452"/>
                </a:lnTo>
                <a:lnTo>
                  <a:pt x="1870582" y="155066"/>
                </a:lnTo>
                <a:lnTo>
                  <a:pt x="1860550" y="147320"/>
                </a:lnTo>
                <a:close/>
              </a:path>
              <a:path w="1981200" h="2590800">
                <a:moveTo>
                  <a:pt x="1806575" y="217932"/>
                </a:moveTo>
                <a:lnTo>
                  <a:pt x="1775714" y="258317"/>
                </a:lnTo>
                <a:lnTo>
                  <a:pt x="1785747" y="266064"/>
                </a:lnTo>
                <a:lnTo>
                  <a:pt x="1816607" y="225678"/>
                </a:lnTo>
                <a:lnTo>
                  <a:pt x="1806575" y="217932"/>
                </a:lnTo>
                <a:close/>
              </a:path>
              <a:path w="1981200" h="2590800">
                <a:moveTo>
                  <a:pt x="1752473" y="288544"/>
                </a:moveTo>
                <a:lnTo>
                  <a:pt x="1721739" y="328929"/>
                </a:lnTo>
                <a:lnTo>
                  <a:pt x="1731772" y="336676"/>
                </a:lnTo>
                <a:lnTo>
                  <a:pt x="1762632" y="296290"/>
                </a:lnTo>
                <a:lnTo>
                  <a:pt x="1752473" y="288544"/>
                </a:lnTo>
                <a:close/>
              </a:path>
              <a:path w="1981200" h="2590800">
                <a:moveTo>
                  <a:pt x="1698498" y="359155"/>
                </a:moveTo>
                <a:lnTo>
                  <a:pt x="1667636" y="399541"/>
                </a:lnTo>
                <a:lnTo>
                  <a:pt x="1677797" y="407288"/>
                </a:lnTo>
                <a:lnTo>
                  <a:pt x="1708657" y="366902"/>
                </a:lnTo>
                <a:lnTo>
                  <a:pt x="1698498" y="359155"/>
                </a:lnTo>
                <a:close/>
              </a:path>
              <a:path w="1981200" h="2590800">
                <a:moveTo>
                  <a:pt x="1644523" y="429767"/>
                </a:moveTo>
                <a:lnTo>
                  <a:pt x="1613662" y="470153"/>
                </a:lnTo>
                <a:lnTo>
                  <a:pt x="1623695" y="477900"/>
                </a:lnTo>
                <a:lnTo>
                  <a:pt x="1654555" y="437514"/>
                </a:lnTo>
                <a:lnTo>
                  <a:pt x="1644523" y="429767"/>
                </a:lnTo>
                <a:close/>
              </a:path>
              <a:path w="1981200" h="2590800">
                <a:moveTo>
                  <a:pt x="1590548" y="500379"/>
                </a:moveTo>
                <a:lnTo>
                  <a:pt x="1559687" y="540765"/>
                </a:lnTo>
                <a:lnTo>
                  <a:pt x="1569720" y="548513"/>
                </a:lnTo>
                <a:lnTo>
                  <a:pt x="1600580" y="508126"/>
                </a:lnTo>
                <a:lnTo>
                  <a:pt x="1590548" y="500379"/>
                </a:lnTo>
                <a:close/>
              </a:path>
              <a:path w="1981200" h="2590800">
                <a:moveTo>
                  <a:pt x="1536573" y="570991"/>
                </a:moveTo>
                <a:lnTo>
                  <a:pt x="1505712" y="611377"/>
                </a:lnTo>
                <a:lnTo>
                  <a:pt x="1515745" y="619125"/>
                </a:lnTo>
                <a:lnTo>
                  <a:pt x="1546605" y="578738"/>
                </a:lnTo>
                <a:lnTo>
                  <a:pt x="1536573" y="570991"/>
                </a:lnTo>
                <a:close/>
              </a:path>
              <a:path w="1981200" h="2590800">
                <a:moveTo>
                  <a:pt x="1482471" y="641603"/>
                </a:moveTo>
                <a:lnTo>
                  <a:pt x="1451610" y="681989"/>
                </a:lnTo>
                <a:lnTo>
                  <a:pt x="1461770" y="689737"/>
                </a:lnTo>
                <a:lnTo>
                  <a:pt x="1492630" y="649351"/>
                </a:lnTo>
                <a:lnTo>
                  <a:pt x="1482471" y="641603"/>
                </a:lnTo>
                <a:close/>
              </a:path>
              <a:path w="1981200" h="2590800">
                <a:moveTo>
                  <a:pt x="1428496" y="712215"/>
                </a:moveTo>
                <a:lnTo>
                  <a:pt x="1397635" y="752601"/>
                </a:lnTo>
                <a:lnTo>
                  <a:pt x="1407795" y="760349"/>
                </a:lnTo>
                <a:lnTo>
                  <a:pt x="1438655" y="719963"/>
                </a:lnTo>
                <a:lnTo>
                  <a:pt x="1428496" y="712215"/>
                </a:lnTo>
                <a:close/>
              </a:path>
              <a:path w="1981200" h="2590800">
                <a:moveTo>
                  <a:pt x="1374521" y="782827"/>
                </a:moveTo>
                <a:lnTo>
                  <a:pt x="1343660" y="823213"/>
                </a:lnTo>
                <a:lnTo>
                  <a:pt x="1353692" y="830961"/>
                </a:lnTo>
                <a:lnTo>
                  <a:pt x="1384553" y="790575"/>
                </a:lnTo>
                <a:lnTo>
                  <a:pt x="1374521" y="782827"/>
                </a:lnTo>
                <a:close/>
              </a:path>
              <a:path w="1981200" h="2590800">
                <a:moveTo>
                  <a:pt x="1320546" y="853566"/>
                </a:moveTo>
                <a:lnTo>
                  <a:pt x="1289685" y="893826"/>
                </a:lnTo>
                <a:lnTo>
                  <a:pt x="1299717" y="901573"/>
                </a:lnTo>
                <a:lnTo>
                  <a:pt x="1330578" y="861187"/>
                </a:lnTo>
                <a:lnTo>
                  <a:pt x="1320546" y="853566"/>
                </a:lnTo>
                <a:close/>
              </a:path>
              <a:path w="1981200" h="2590800">
                <a:moveTo>
                  <a:pt x="1266571" y="924178"/>
                </a:moveTo>
                <a:lnTo>
                  <a:pt x="1235710" y="964438"/>
                </a:lnTo>
                <a:lnTo>
                  <a:pt x="1245742" y="972185"/>
                </a:lnTo>
                <a:lnTo>
                  <a:pt x="1276603" y="931799"/>
                </a:lnTo>
                <a:lnTo>
                  <a:pt x="1266571" y="924178"/>
                </a:lnTo>
                <a:close/>
              </a:path>
              <a:path w="1981200" h="2590800">
                <a:moveTo>
                  <a:pt x="1212469" y="994791"/>
                </a:moveTo>
                <a:lnTo>
                  <a:pt x="1181608" y="1035050"/>
                </a:lnTo>
                <a:lnTo>
                  <a:pt x="1191767" y="1042797"/>
                </a:lnTo>
                <a:lnTo>
                  <a:pt x="1222628" y="1002411"/>
                </a:lnTo>
                <a:lnTo>
                  <a:pt x="1212469" y="994791"/>
                </a:lnTo>
                <a:close/>
              </a:path>
              <a:path w="1981200" h="2590800">
                <a:moveTo>
                  <a:pt x="1158494" y="1065402"/>
                </a:moveTo>
                <a:lnTo>
                  <a:pt x="1127633" y="1105662"/>
                </a:lnTo>
                <a:lnTo>
                  <a:pt x="1137792" y="1113408"/>
                </a:lnTo>
                <a:lnTo>
                  <a:pt x="1168653" y="1073023"/>
                </a:lnTo>
                <a:lnTo>
                  <a:pt x="1158494" y="1065402"/>
                </a:lnTo>
                <a:close/>
              </a:path>
              <a:path w="1981200" h="2590800">
                <a:moveTo>
                  <a:pt x="1104519" y="1136014"/>
                </a:moveTo>
                <a:lnTo>
                  <a:pt x="1073658" y="1176274"/>
                </a:lnTo>
                <a:lnTo>
                  <a:pt x="1083690" y="1184020"/>
                </a:lnTo>
                <a:lnTo>
                  <a:pt x="1114552" y="1143635"/>
                </a:lnTo>
                <a:lnTo>
                  <a:pt x="1104519" y="1136014"/>
                </a:lnTo>
                <a:close/>
              </a:path>
              <a:path w="1981200" h="2590800">
                <a:moveTo>
                  <a:pt x="1050544" y="1206627"/>
                </a:moveTo>
                <a:lnTo>
                  <a:pt x="1019683" y="1247013"/>
                </a:lnTo>
                <a:lnTo>
                  <a:pt x="1029715" y="1254633"/>
                </a:lnTo>
                <a:lnTo>
                  <a:pt x="1060577" y="1214374"/>
                </a:lnTo>
                <a:lnTo>
                  <a:pt x="1050544" y="1206627"/>
                </a:lnTo>
                <a:close/>
              </a:path>
              <a:path w="1981200" h="2590800">
                <a:moveTo>
                  <a:pt x="996441" y="1277239"/>
                </a:moveTo>
                <a:lnTo>
                  <a:pt x="965580" y="1317625"/>
                </a:lnTo>
                <a:lnTo>
                  <a:pt x="975740" y="1325245"/>
                </a:lnTo>
                <a:lnTo>
                  <a:pt x="1006601" y="1284986"/>
                </a:lnTo>
                <a:lnTo>
                  <a:pt x="996441" y="1277239"/>
                </a:lnTo>
                <a:close/>
              </a:path>
              <a:path w="1981200" h="2590800">
                <a:moveTo>
                  <a:pt x="942466" y="1347851"/>
                </a:moveTo>
                <a:lnTo>
                  <a:pt x="911605" y="1388237"/>
                </a:lnTo>
                <a:lnTo>
                  <a:pt x="921765" y="1395857"/>
                </a:lnTo>
                <a:lnTo>
                  <a:pt x="952626" y="1355598"/>
                </a:lnTo>
                <a:lnTo>
                  <a:pt x="942466" y="1347851"/>
                </a:lnTo>
                <a:close/>
              </a:path>
              <a:path w="1981200" h="2590800">
                <a:moveTo>
                  <a:pt x="888491" y="1418463"/>
                </a:moveTo>
                <a:lnTo>
                  <a:pt x="857630" y="1458849"/>
                </a:lnTo>
                <a:lnTo>
                  <a:pt x="867663" y="1466469"/>
                </a:lnTo>
                <a:lnTo>
                  <a:pt x="898525" y="1426210"/>
                </a:lnTo>
                <a:lnTo>
                  <a:pt x="888491" y="1418463"/>
                </a:lnTo>
                <a:close/>
              </a:path>
              <a:path w="1981200" h="2590800">
                <a:moveTo>
                  <a:pt x="834516" y="1489075"/>
                </a:moveTo>
                <a:lnTo>
                  <a:pt x="803655" y="1529461"/>
                </a:lnTo>
                <a:lnTo>
                  <a:pt x="813688" y="1537081"/>
                </a:lnTo>
                <a:lnTo>
                  <a:pt x="844550" y="1496822"/>
                </a:lnTo>
                <a:lnTo>
                  <a:pt x="834516" y="1489075"/>
                </a:lnTo>
                <a:close/>
              </a:path>
              <a:path w="1981200" h="2590800">
                <a:moveTo>
                  <a:pt x="780541" y="1559687"/>
                </a:moveTo>
                <a:lnTo>
                  <a:pt x="749680" y="1600073"/>
                </a:lnTo>
                <a:lnTo>
                  <a:pt x="759713" y="1607820"/>
                </a:lnTo>
                <a:lnTo>
                  <a:pt x="790575" y="1567433"/>
                </a:lnTo>
                <a:lnTo>
                  <a:pt x="780541" y="1559687"/>
                </a:lnTo>
                <a:close/>
              </a:path>
              <a:path w="1981200" h="2590800">
                <a:moveTo>
                  <a:pt x="726439" y="1630299"/>
                </a:moveTo>
                <a:lnTo>
                  <a:pt x="695578" y="1670685"/>
                </a:lnTo>
                <a:lnTo>
                  <a:pt x="705738" y="1678432"/>
                </a:lnTo>
                <a:lnTo>
                  <a:pt x="736600" y="1638045"/>
                </a:lnTo>
                <a:lnTo>
                  <a:pt x="726439" y="1630299"/>
                </a:lnTo>
                <a:close/>
              </a:path>
              <a:path w="1981200" h="2590800">
                <a:moveTo>
                  <a:pt x="672464" y="1700911"/>
                </a:moveTo>
                <a:lnTo>
                  <a:pt x="641603" y="1741297"/>
                </a:lnTo>
                <a:lnTo>
                  <a:pt x="651763" y="1749044"/>
                </a:lnTo>
                <a:lnTo>
                  <a:pt x="682625" y="1708658"/>
                </a:lnTo>
                <a:lnTo>
                  <a:pt x="672464" y="1700911"/>
                </a:lnTo>
                <a:close/>
              </a:path>
              <a:path w="1981200" h="2590800">
                <a:moveTo>
                  <a:pt x="618489" y="1771523"/>
                </a:moveTo>
                <a:lnTo>
                  <a:pt x="587628" y="1811908"/>
                </a:lnTo>
                <a:lnTo>
                  <a:pt x="597662" y="1819656"/>
                </a:lnTo>
                <a:lnTo>
                  <a:pt x="628523" y="1779270"/>
                </a:lnTo>
                <a:lnTo>
                  <a:pt x="618489" y="1771523"/>
                </a:lnTo>
                <a:close/>
              </a:path>
              <a:path w="1981200" h="2590800">
                <a:moveTo>
                  <a:pt x="564514" y="1842135"/>
                </a:moveTo>
                <a:lnTo>
                  <a:pt x="533653" y="1882520"/>
                </a:lnTo>
                <a:lnTo>
                  <a:pt x="543687" y="1890268"/>
                </a:lnTo>
                <a:lnTo>
                  <a:pt x="574548" y="1849882"/>
                </a:lnTo>
                <a:lnTo>
                  <a:pt x="564514" y="1842135"/>
                </a:lnTo>
                <a:close/>
              </a:path>
              <a:path w="1981200" h="2590800">
                <a:moveTo>
                  <a:pt x="510413" y="1912747"/>
                </a:moveTo>
                <a:lnTo>
                  <a:pt x="479678" y="1953133"/>
                </a:lnTo>
                <a:lnTo>
                  <a:pt x="489712" y="1960880"/>
                </a:lnTo>
                <a:lnTo>
                  <a:pt x="520573" y="1920494"/>
                </a:lnTo>
                <a:lnTo>
                  <a:pt x="510413" y="1912747"/>
                </a:lnTo>
                <a:close/>
              </a:path>
              <a:path w="1981200" h="2590800">
                <a:moveTo>
                  <a:pt x="456438" y="1983358"/>
                </a:moveTo>
                <a:lnTo>
                  <a:pt x="425576" y="2023745"/>
                </a:lnTo>
                <a:lnTo>
                  <a:pt x="435737" y="2031492"/>
                </a:lnTo>
                <a:lnTo>
                  <a:pt x="466598" y="1991106"/>
                </a:lnTo>
                <a:lnTo>
                  <a:pt x="456438" y="1983358"/>
                </a:lnTo>
                <a:close/>
              </a:path>
              <a:path w="1981200" h="2590800">
                <a:moveTo>
                  <a:pt x="402463" y="2053970"/>
                </a:moveTo>
                <a:lnTo>
                  <a:pt x="371601" y="2094357"/>
                </a:lnTo>
                <a:lnTo>
                  <a:pt x="381762" y="2102104"/>
                </a:lnTo>
                <a:lnTo>
                  <a:pt x="412623" y="2061718"/>
                </a:lnTo>
                <a:lnTo>
                  <a:pt x="402463" y="2053970"/>
                </a:lnTo>
                <a:close/>
              </a:path>
              <a:path w="1981200" h="2590800">
                <a:moveTo>
                  <a:pt x="348488" y="2124583"/>
                </a:moveTo>
                <a:lnTo>
                  <a:pt x="317626" y="2164969"/>
                </a:lnTo>
                <a:lnTo>
                  <a:pt x="327660" y="2172716"/>
                </a:lnTo>
                <a:lnTo>
                  <a:pt x="358521" y="2132330"/>
                </a:lnTo>
                <a:lnTo>
                  <a:pt x="348488" y="2124583"/>
                </a:lnTo>
                <a:close/>
              </a:path>
              <a:path w="1981200" h="2590800">
                <a:moveTo>
                  <a:pt x="294513" y="2195195"/>
                </a:moveTo>
                <a:lnTo>
                  <a:pt x="263651" y="2235581"/>
                </a:lnTo>
                <a:lnTo>
                  <a:pt x="273685" y="2243328"/>
                </a:lnTo>
                <a:lnTo>
                  <a:pt x="304546" y="2202942"/>
                </a:lnTo>
                <a:lnTo>
                  <a:pt x="294513" y="2195195"/>
                </a:lnTo>
                <a:close/>
              </a:path>
              <a:path w="1981200" h="2590800">
                <a:moveTo>
                  <a:pt x="240411" y="2265934"/>
                </a:moveTo>
                <a:lnTo>
                  <a:pt x="209550" y="2306193"/>
                </a:lnTo>
                <a:lnTo>
                  <a:pt x="219710" y="2313940"/>
                </a:lnTo>
                <a:lnTo>
                  <a:pt x="250571" y="2273554"/>
                </a:lnTo>
                <a:lnTo>
                  <a:pt x="240411" y="2265934"/>
                </a:lnTo>
                <a:close/>
              </a:path>
              <a:path w="1981200" h="2590800">
                <a:moveTo>
                  <a:pt x="186436" y="2336546"/>
                </a:moveTo>
                <a:lnTo>
                  <a:pt x="155575" y="2376805"/>
                </a:lnTo>
                <a:lnTo>
                  <a:pt x="165735" y="2384552"/>
                </a:lnTo>
                <a:lnTo>
                  <a:pt x="196596" y="2344166"/>
                </a:lnTo>
                <a:lnTo>
                  <a:pt x="186436" y="2336546"/>
                </a:lnTo>
                <a:close/>
              </a:path>
              <a:path w="1981200" h="2590800">
                <a:moveTo>
                  <a:pt x="132461" y="2407158"/>
                </a:moveTo>
                <a:lnTo>
                  <a:pt x="101600" y="2447417"/>
                </a:lnTo>
                <a:lnTo>
                  <a:pt x="111633" y="2455164"/>
                </a:lnTo>
                <a:lnTo>
                  <a:pt x="142494" y="2414778"/>
                </a:lnTo>
                <a:lnTo>
                  <a:pt x="132461" y="2407158"/>
                </a:lnTo>
                <a:close/>
              </a:path>
              <a:path w="1981200" h="2590800">
                <a:moveTo>
                  <a:pt x="15875" y="2486533"/>
                </a:moveTo>
                <a:lnTo>
                  <a:pt x="12700" y="2488946"/>
                </a:lnTo>
                <a:lnTo>
                  <a:pt x="12319" y="2492502"/>
                </a:lnTo>
                <a:lnTo>
                  <a:pt x="0" y="2590800"/>
                </a:lnTo>
                <a:lnTo>
                  <a:pt x="14869" y="2584704"/>
                </a:lnTo>
                <a:lnTo>
                  <a:pt x="12700" y="2584704"/>
                </a:lnTo>
                <a:lnTo>
                  <a:pt x="2539" y="2576957"/>
                </a:lnTo>
                <a:lnTo>
                  <a:pt x="16880" y="2558306"/>
                </a:lnTo>
                <a:lnTo>
                  <a:pt x="24891" y="2494026"/>
                </a:lnTo>
                <a:lnTo>
                  <a:pt x="25400" y="2490597"/>
                </a:lnTo>
                <a:lnTo>
                  <a:pt x="22860" y="2487422"/>
                </a:lnTo>
                <a:lnTo>
                  <a:pt x="19430" y="2487041"/>
                </a:lnTo>
                <a:lnTo>
                  <a:pt x="15875" y="2486533"/>
                </a:lnTo>
                <a:close/>
              </a:path>
              <a:path w="1981200" h="2590800">
                <a:moveTo>
                  <a:pt x="16880" y="2558306"/>
                </a:moveTo>
                <a:lnTo>
                  <a:pt x="2539" y="2576957"/>
                </a:lnTo>
                <a:lnTo>
                  <a:pt x="12700" y="2584704"/>
                </a:lnTo>
                <a:lnTo>
                  <a:pt x="15030" y="2581656"/>
                </a:lnTo>
                <a:lnTo>
                  <a:pt x="13970" y="2581656"/>
                </a:lnTo>
                <a:lnTo>
                  <a:pt x="5207" y="2574925"/>
                </a:lnTo>
                <a:lnTo>
                  <a:pt x="15326" y="2570770"/>
                </a:lnTo>
                <a:lnTo>
                  <a:pt x="16880" y="2558306"/>
                </a:lnTo>
                <a:close/>
              </a:path>
              <a:path w="1981200" h="2590800">
                <a:moveTo>
                  <a:pt x="90042" y="2540127"/>
                </a:moveTo>
                <a:lnTo>
                  <a:pt x="86867" y="2541397"/>
                </a:lnTo>
                <a:lnTo>
                  <a:pt x="27022" y="2565968"/>
                </a:lnTo>
                <a:lnTo>
                  <a:pt x="12700" y="2584704"/>
                </a:lnTo>
                <a:lnTo>
                  <a:pt x="14869" y="2584704"/>
                </a:lnTo>
                <a:lnTo>
                  <a:pt x="91694" y="2553208"/>
                </a:lnTo>
                <a:lnTo>
                  <a:pt x="94869" y="2551811"/>
                </a:lnTo>
                <a:lnTo>
                  <a:pt x="96392" y="2548128"/>
                </a:lnTo>
                <a:lnTo>
                  <a:pt x="95123" y="2544826"/>
                </a:lnTo>
                <a:lnTo>
                  <a:pt x="93725" y="2541651"/>
                </a:lnTo>
                <a:lnTo>
                  <a:pt x="90042" y="2540127"/>
                </a:lnTo>
                <a:close/>
              </a:path>
              <a:path w="1981200" h="2590800">
                <a:moveTo>
                  <a:pt x="15326" y="2570770"/>
                </a:moveTo>
                <a:lnTo>
                  <a:pt x="5207" y="2574925"/>
                </a:lnTo>
                <a:lnTo>
                  <a:pt x="13970" y="2581656"/>
                </a:lnTo>
                <a:lnTo>
                  <a:pt x="15326" y="2570770"/>
                </a:lnTo>
                <a:close/>
              </a:path>
              <a:path w="1981200" h="2590800">
                <a:moveTo>
                  <a:pt x="27022" y="2565968"/>
                </a:moveTo>
                <a:lnTo>
                  <a:pt x="15326" y="2570770"/>
                </a:lnTo>
                <a:lnTo>
                  <a:pt x="13970" y="2581656"/>
                </a:lnTo>
                <a:lnTo>
                  <a:pt x="15030" y="2581656"/>
                </a:lnTo>
                <a:lnTo>
                  <a:pt x="27022" y="2565968"/>
                </a:lnTo>
                <a:close/>
              </a:path>
              <a:path w="1981200" h="2590800">
                <a:moveTo>
                  <a:pt x="24511" y="2548382"/>
                </a:moveTo>
                <a:lnTo>
                  <a:pt x="16880" y="2558306"/>
                </a:lnTo>
                <a:lnTo>
                  <a:pt x="15326" y="2570770"/>
                </a:lnTo>
                <a:lnTo>
                  <a:pt x="27022" y="2565968"/>
                </a:lnTo>
                <a:lnTo>
                  <a:pt x="34544" y="2556129"/>
                </a:lnTo>
                <a:lnTo>
                  <a:pt x="24511" y="2548382"/>
                </a:lnTo>
                <a:close/>
              </a:path>
              <a:path w="1981200" h="2590800">
                <a:moveTo>
                  <a:pt x="78486" y="2477770"/>
                </a:moveTo>
                <a:lnTo>
                  <a:pt x="47625" y="2518029"/>
                </a:lnTo>
                <a:lnTo>
                  <a:pt x="57658" y="2525776"/>
                </a:lnTo>
                <a:lnTo>
                  <a:pt x="88519" y="2485390"/>
                </a:lnTo>
                <a:lnTo>
                  <a:pt x="78486" y="2477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5867400"/>
            <a:ext cx="8229600" cy="381000"/>
          </a:xfrm>
          <a:custGeom>
            <a:avLst/>
            <a:gdLst/>
            <a:ahLst/>
            <a:cxnLst/>
            <a:rect l="l" t="t" r="r" b="b"/>
            <a:pathLst>
              <a:path w="8229600" h="381000">
                <a:moveTo>
                  <a:pt x="0" y="381000"/>
                </a:moveTo>
                <a:lnTo>
                  <a:pt x="8229600" y="381000"/>
                </a:lnTo>
                <a:lnTo>
                  <a:pt x="822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34200" y="34290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800"/>
                </a:move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5902" y="3733800"/>
            <a:ext cx="730250" cy="2134235"/>
          </a:xfrm>
          <a:custGeom>
            <a:avLst/>
            <a:gdLst/>
            <a:ahLst/>
            <a:cxnLst/>
            <a:rect l="l" t="t" r="r" b="b"/>
            <a:pathLst>
              <a:path w="730250" h="2134235">
                <a:moveTo>
                  <a:pt x="670814" y="94614"/>
                </a:moveTo>
                <a:lnTo>
                  <a:pt x="655193" y="143001"/>
                </a:lnTo>
                <a:lnTo>
                  <a:pt x="667384" y="146938"/>
                </a:lnTo>
                <a:lnTo>
                  <a:pt x="682878" y="98551"/>
                </a:lnTo>
                <a:lnTo>
                  <a:pt x="670814" y="94614"/>
                </a:lnTo>
                <a:close/>
              </a:path>
              <a:path w="730250" h="2134235">
                <a:moveTo>
                  <a:pt x="710110" y="10032"/>
                </a:moveTo>
                <a:lnTo>
                  <a:pt x="697992" y="10032"/>
                </a:lnTo>
                <a:lnTo>
                  <a:pt x="710056" y="13969"/>
                </a:lnTo>
                <a:lnTo>
                  <a:pt x="702903" y="36251"/>
                </a:lnTo>
                <a:lnTo>
                  <a:pt x="717550" y="102869"/>
                </a:lnTo>
                <a:lnTo>
                  <a:pt x="720978" y="105029"/>
                </a:lnTo>
                <a:lnTo>
                  <a:pt x="727837" y="103505"/>
                </a:lnTo>
                <a:lnTo>
                  <a:pt x="729996" y="100202"/>
                </a:lnTo>
                <a:lnTo>
                  <a:pt x="710110" y="10032"/>
                </a:lnTo>
                <a:close/>
              </a:path>
              <a:path w="730250" h="2134235">
                <a:moveTo>
                  <a:pt x="707898" y="0"/>
                </a:moveTo>
                <a:lnTo>
                  <a:pt x="634111" y="66167"/>
                </a:lnTo>
                <a:lnTo>
                  <a:pt x="631571" y="68580"/>
                </a:lnTo>
                <a:lnTo>
                  <a:pt x="631317" y="72517"/>
                </a:lnTo>
                <a:lnTo>
                  <a:pt x="636016" y="77724"/>
                </a:lnTo>
                <a:lnTo>
                  <a:pt x="640079" y="77977"/>
                </a:lnTo>
                <a:lnTo>
                  <a:pt x="690860" y="32303"/>
                </a:lnTo>
                <a:lnTo>
                  <a:pt x="697992" y="10032"/>
                </a:lnTo>
                <a:lnTo>
                  <a:pt x="710110" y="10032"/>
                </a:lnTo>
                <a:lnTo>
                  <a:pt x="707898" y="0"/>
                </a:lnTo>
                <a:close/>
              </a:path>
              <a:path w="730250" h="2134235">
                <a:moveTo>
                  <a:pt x="700190" y="23912"/>
                </a:moveTo>
                <a:lnTo>
                  <a:pt x="690860" y="32303"/>
                </a:lnTo>
                <a:lnTo>
                  <a:pt x="682498" y="58419"/>
                </a:lnTo>
                <a:lnTo>
                  <a:pt x="694563" y="62230"/>
                </a:lnTo>
                <a:lnTo>
                  <a:pt x="702903" y="36251"/>
                </a:lnTo>
                <a:lnTo>
                  <a:pt x="700190" y="23912"/>
                </a:lnTo>
                <a:close/>
              </a:path>
              <a:path w="730250" h="2134235">
                <a:moveTo>
                  <a:pt x="708111" y="13335"/>
                </a:moveTo>
                <a:lnTo>
                  <a:pt x="697865" y="13335"/>
                </a:lnTo>
                <a:lnTo>
                  <a:pt x="708278" y="16637"/>
                </a:lnTo>
                <a:lnTo>
                  <a:pt x="700190" y="23912"/>
                </a:lnTo>
                <a:lnTo>
                  <a:pt x="702903" y="36251"/>
                </a:lnTo>
                <a:lnTo>
                  <a:pt x="710056" y="13969"/>
                </a:lnTo>
                <a:lnTo>
                  <a:pt x="708111" y="13335"/>
                </a:lnTo>
                <a:close/>
              </a:path>
              <a:path w="730250" h="2134235">
                <a:moveTo>
                  <a:pt x="697992" y="10032"/>
                </a:moveTo>
                <a:lnTo>
                  <a:pt x="690860" y="32303"/>
                </a:lnTo>
                <a:lnTo>
                  <a:pt x="700190" y="23912"/>
                </a:lnTo>
                <a:lnTo>
                  <a:pt x="697865" y="13335"/>
                </a:lnTo>
                <a:lnTo>
                  <a:pt x="708111" y="13335"/>
                </a:lnTo>
                <a:lnTo>
                  <a:pt x="697992" y="10032"/>
                </a:lnTo>
                <a:close/>
              </a:path>
              <a:path w="730250" h="2134235">
                <a:moveTo>
                  <a:pt x="697865" y="13335"/>
                </a:moveTo>
                <a:lnTo>
                  <a:pt x="700190" y="23912"/>
                </a:lnTo>
                <a:lnTo>
                  <a:pt x="708278" y="16637"/>
                </a:lnTo>
                <a:lnTo>
                  <a:pt x="697865" y="13335"/>
                </a:lnTo>
                <a:close/>
              </a:path>
              <a:path w="730250" h="2134235">
                <a:moveTo>
                  <a:pt x="643636" y="179324"/>
                </a:moveTo>
                <a:lnTo>
                  <a:pt x="628015" y="227711"/>
                </a:lnTo>
                <a:lnTo>
                  <a:pt x="640079" y="231520"/>
                </a:lnTo>
                <a:lnTo>
                  <a:pt x="655701" y="183133"/>
                </a:lnTo>
                <a:lnTo>
                  <a:pt x="643636" y="179324"/>
                </a:lnTo>
                <a:close/>
              </a:path>
              <a:path w="730250" h="2134235">
                <a:moveTo>
                  <a:pt x="616330" y="263906"/>
                </a:moveTo>
                <a:lnTo>
                  <a:pt x="600837" y="312293"/>
                </a:lnTo>
                <a:lnTo>
                  <a:pt x="612901" y="316230"/>
                </a:lnTo>
                <a:lnTo>
                  <a:pt x="628523" y="267843"/>
                </a:lnTo>
                <a:lnTo>
                  <a:pt x="616330" y="263906"/>
                </a:lnTo>
                <a:close/>
              </a:path>
              <a:path w="730250" h="2134235">
                <a:moveTo>
                  <a:pt x="589152" y="348614"/>
                </a:moveTo>
                <a:lnTo>
                  <a:pt x="573658" y="396875"/>
                </a:lnTo>
                <a:lnTo>
                  <a:pt x="585724" y="400812"/>
                </a:lnTo>
                <a:lnTo>
                  <a:pt x="601218" y="352425"/>
                </a:lnTo>
                <a:lnTo>
                  <a:pt x="589152" y="348614"/>
                </a:lnTo>
                <a:close/>
              </a:path>
              <a:path w="730250" h="2134235">
                <a:moveTo>
                  <a:pt x="561975" y="433197"/>
                </a:moveTo>
                <a:lnTo>
                  <a:pt x="546480" y="481583"/>
                </a:lnTo>
                <a:lnTo>
                  <a:pt x="558546" y="485394"/>
                </a:lnTo>
                <a:lnTo>
                  <a:pt x="574040" y="437133"/>
                </a:lnTo>
                <a:lnTo>
                  <a:pt x="561975" y="433197"/>
                </a:lnTo>
                <a:close/>
              </a:path>
              <a:path w="730250" h="2134235">
                <a:moveTo>
                  <a:pt x="534797" y="517779"/>
                </a:moveTo>
                <a:lnTo>
                  <a:pt x="519175" y="566166"/>
                </a:lnTo>
                <a:lnTo>
                  <a:pt x="531368" y="570102"/>
                </a:lnTo>
                <a:lnTo>
                  <a:pt x="546862" y="521716"/>
                </a:lnTo>
                <a:lnTo>
                  <a:pt x="534797" y="517779"/>
                </a:lnTo>
                <a:close/>
              </a:path>
              <a:path w="730250" h="2134235">
                <a:moveTo>
                  <a:pt x="507619" y="602488"/>
                </a:moveTo>
                <a:lnTo>
                  <a:pt x="491998" y="650875"/>
                </a:lnTo>
                <a:lnTo>
                  <a:pt x="504063" y="654685"/>
                </a:lnTo>
                <a:lnTo>
                  <a:pt x="519683" y="606425"/>
                </a:lnTo>
                <a:lnTo>
                  <a:pt x="507619" y="602488"/>
                </a:lnTo>
                <a:close/>
              </a:path>
              <a:path w="730250" h="2134235">
                <a:moveTo>
                  <a:pt x="480314" y="687069"/>
                </a:moveTo>
                <a:lnTo>
                  <a:pt x="464820" y="735457"/>
                </a:lnTo>
                <a:lnTo>
                  <a:pt x="476884" y="739394"/>
                </a:lnTo>
                <a:lnTo>
                  <a:pt x="492505" y="691007"/>
                </a:lnTo>
                <a:lnTo>
                  <a:pt x="480314" y="687069"/>
                </a:lnTo>
                <a:close/>
              </a:path>
              <a:path w="730250" h="2134235">
                <a:moveTo>
                  <a:pt x="453136" y="771779"/>
                </a:moveTo>
                <a:lnTo>
                  <a:pt x="437642" y="820166"/>
                </a:lnTo>
                <a:lnTo>
                  <a:pt x="449706" y="823976"/>
                </a:lnTo>
                <a:lnTo>
                  <a:pt x="465200" y="775588"/>
                </a:lnTo>
                <a:lnTo>
                  <a:pt x="453136" y="771779"/>
                </a:lnTo>
                <a:close/>
              </a:path>
              <a:path w="730250" h="2134235">
                <a:moveTo>
                  <a:pt x="425957" y="856361"/>
                </a:moveTo>
                <a:lnTo>
                  <a:pt x="410464" y="904748"/>
                </a:lnTo>
                <a:lnTo>
                  <a:pt x="422528" y="908685"/>
                </a:lnTo>
                <a:lnTo>
                  <a:pt x="438023" y="860298"/>
                </a:lnTo>
                <a:lnTo>
                  <a:pt x="425957" y="856361"/>
                </a:lnTo>
                <a:close/>
              </a:path>
              <a:path w="730250" h="2134235">
                <a:moveTo>
                  <a:pt x="398779" y="941069"/>
                </a:moveTo>
                <a:lnTo>
                  <a:pt x="383158" y="989330"/>
                </a:lnTo>
                <a:lnTo>
                  <a:pt x="395350" y="993267"/>
                </a:lnTo>
                <a:lnTo>
                  <a:pt x="410845" y="944880"/>
                </a:lnTo>
                <a:lnTo>
                  <a:pt x="398779" y="941069"/>
                </a:lnTo>
                <a:close/>
              </a:path>
              <a:path w="730250" h="2134235">
                <a:moveTo>
                  <a:pt x="371601" y="1025651"/>
                </a:moveTo>
                <a:lnTo>
                  <a:pt x="355980" y="1074039"/>
                </a:lnTo>
                <a:lnTo>
                  <a:pt x="368046" y="1077849"/>
                </a:lnTo>
                <a:lnTo>
                  <a:pt x="383667" y="1029588"/>
                </a:lnTo>
                <a:lnTo>
                  <a:pt x="371601" y="1025651"/>
                </a:lnTo>
                <a:close/>
              </a:path>
              <a:path w="730250" h="2134235">
                <a:moveTo>
                  <a:pt x="344297" y="1110233"/>
                </a:moveTo>
                <a:lnTo>
                  <a:pt x="328802" y="1158620"/>
                </a:lnTo>
                <a:lnTo>
                  <a:pt x="340868" y="1162558"/>
                </a:lnTo>
                <a:lnTo>
                  <a:pt x="356489" y="1114170"/>
                </a:lnTo>
                <a:lnTo>
                  <a:pt x="344297" y="1110233"/>
                </a:lnTo>
                <a:close/>
              </a:path>
              <a:path w="730250" h="2134235">
                <a:moveTo>
                  <a:pt x="317119" y="1194943"/>
                </a:moveTo>
                <a:lnTo>
                  <a:pt x="301625" y="1243330"/>
                </a:lnTo>
                <a:lnTo>
                  <a:pt x="313690" y="1247139"/>
                </a:lnTo>
                <a:lnTo>
                  <a:pt x="329183" y="1198752"/>
                </a:lnTo>
                <a:lnTo>
                  <a:pt x="317119" y="1194943"/>
                </a:lnTo>
                <a:close/>
              </a:path>
              <a:path w="730250" h="2134235">
                <a:moveTo>
                  <a:pt x="289941" y="1279525"/>
                </a:moveTo>
                <a:lnTo>
                  <a:pt x="274447" y="1327912"/>
                </a:lnTo>
                <a:lnTo>
                  <a:pt x="286512" y="1331849"/>
                </a:lnTo>
                <a:lnTo>
                  <a:pt x="302005" y="1283462"/>
                </a:lnTo>
                <a:lnTo>
                  <a:pt x="289941" y="1279525"/>
                </a:lnTo>
                <a:close/>
              </a:path>
              <a:path w="730250" h="2134235">
                <a:moveTo>
                  <a:pt x="262763" y="1364233"/>
                </a:moveTo>
                <a:lnTo>
                  <a:pt x="247142" y="1412494"/>
                </a:lnTo>
                <a:lnTo>
                  <a:pt x="259333" y="1416431"/>
                </a:lnTo>
                <a:lnTo>
                  <a:pt x="274827" y="1368044"/>
                </a:lnTo>
                <a:lnTo>
                  <a:pt x="262763" y="1364233"/>
                </a:lnTo>
                <a:close/>
              </a:path>
              <a:path w="730250" h="2134235">
                <a:moveTo>
                  <a:pt x="235584" y="1448816"/>
                </a:moveTo>
                <a:lnTo>
                  <a:pt x="219964" y="1497202"/>
                </a:lnTo>
                <a:lnTo>
                  <a:pt x="232028" y="1501140"/>
                </a:lnTo>
                <a:lnTo>
                  <a:pt x="247650" y="1452752"/>
                </a:lnTo>
                <a:lnTo>
                  <a:pt x="235584" y="1448816"/>
                </a:lnTo>
                <a:close/>
              </a:path>
              <a:path w="730250" h="2134235">
                <a:moveTo>
                  <a:pt x="208279" y="1533525"/>
                </a:moveTo>
                <a:lnTo>
                  <a:pt x="192786" y="1581785"/>
                </a:lnTo>
                <a:lnTo>
                  <a:pt x="204850" y="1585722"/>
                </a:lnTo>
                <a:lnTo>
                  <a:pt x="220345" y="1537335"/>
                </a:lnTo>
                <a:lnTo>
                  <a:pt x="208279" y="1533525"/>
                </a:lnTo>
                <a:close/>
              </a:path>
              <a:path w="730250" h="2134235">
                <a:moveTo>
                  <a:pt x="181101" y="1618107"/>
                </a:moveTo>
                <a:lnTo>
                  <a:pt x="165607" y="1666494"/>
                </a:lnTo>
                <a:lnTo>
                  <a:pt x="177673" y="1670303"/>
                </a:lnTo>
                <a:lnTo>
                  <a:pt x="193167" y="1622044"/>
                </a:lnTo>
                <a:lnTo>
                  <a:pt x="181101" y="1618107"/>
                </a:lnTo>
                <a:close/>
              </a:path>
              <a:path w="730250" h="2134235">
                <a:moveTo>
                  <a:pt x="153924" y="1702689"/>
                </a:moveTo>
                <a:lnTo>
                  <a:pt x="138302" y="1751076"/>
                </a:lnTo>
                <a:lnTo>
                  <a:pt x="150495" y="1755013"/>
                </a:lnTo>
                <a:lnTo>
                  <a:pt x="165989" y="1706626"/>
                </a:lnTo>
                <a:lnTo>
                  <a:pt x="153924" y="1702689"/>
                </a:lnTo>
                <a:close/>
              </a:path>
              <a:path w="730250" h="2134235">
                <a:moveTo>
                  <a:pt x="126746" y="1787398"/>
                </a:moveTo>
                <a:lnTo>
                  <a:pt x="111125" y="1835785"/>
                </a:lnTo>
                <a:lnTo>
                  <a:pt x="123190" y="1839595"/>
                </a:lnTo>
                <a:lnTo>
                  <a:pt x="138811" y="1791208"/>
                </a:lnTo>
                <a:lnTo>
                  <a:pt x="126746" y="1787398"/>
                </a:lnTo>
                <a:close/>
              </a:path>
              <a:path w="730250" h="2134235">
                <a:moveTo>
                  <a:pt x="99441" y="1872005"/>
                </a:moveTo>
                <a:lnTo>
                  <a:pt x="83947" y="1920366"/>
                </a:lnTo>
                <a:lnTo>
                  <a:pt x="96012" y="1924253"/>
                </a:lnTo>
                <a:lnTo>
                  <a:pt x="111632" y="1875891"/>
                </a:lnTo>
                <a:lnTo>
                  <a:pt x="99441" y="1872005"/>
                </a:lnTo>
                <a:close/>
              </a:path>
              <a:path w="730250" h="2134235">
                <a:moveTo>
                  <a:pt x="72263" y="1956638"/>
                </a:moveTo>
                <a:lnTo>
                  <a:pt x="56769" y="2004999"/>
                </a:lnTo>
                <a:lnTo>
                  <a:pt x="68833" y="2008886"/>
                </a:lnTo>
                <a:lnTo>
                  <a:pt x="84327" y="1960524"/>
                </a:lnTo>
                <a:lnTo>
                  <a:pt x="72263" y="1956638"/>
                </a:lnTo>
                <a:close/>
              </a:path>
              <a:path w="730250" h="2134235">
                <a:moveTo>
                  <a:pt x="9017" y="2028520"/>
                </a:moveTo>
                <a:lnTo>
                  <a:pt x="2158" y="2030031"/>
                </a:lnTo>
                <a:lnTo>
                  <a:pt x="0" y="2033422"/>
                </a:lnTo>
                <a:lnTo>
                  <a:pt x="22098" y="2133625"/>
                </a:lnTo>
                <a:lnTo>
                  <a:pt x="36959" y="2120265"/>
                </a:lnTo>
                <a:lnTo>
                  <a:pt x="32130" y="2120265"/>
                </a:lnTo>
                <a:lnTo>
                  <a:pt x="21717" y="2116899"/>
                </a:lnTo>
                <a:lnTo>
                  <a:pt x="29785" y="2109656"/>
                </a:lnTo>
                <a:lnTo>
                  <a:pt x="13080" y="2034108"/>
                </a:lnTo>
                <a:lnTo>
                  <a:pt x="12446" y="2030691"/>
                </a:lnTo>
                <a:lnTo>
                  <a:pt x="9017" y="2028520"/>
                </a:lnTo>
                <a:close/>
              </a:path>
              <a:path w="730250" h="2134235">
                <a:moveTo>
                  <a:pt x="29785" y="2109656"/>
                </a:moveTo>
                <a:lnTo>
                  <a:pt x="21717" y="2116899"/>
                </a:lnTo>
                <a:lnTo>
                  <a:pt x="32130" y="2120265"/>
                </a:lnTo>
                <a:lnTo>
                  <a:pt x="29785" y="2109656"/>
                </a:lnTo>
                <a:close/>
              </a:path>
              <a:path w="730250" h="2134235">
                <a:moveTo>
                  <a:pt x="89916" y="2055622"/>
                </a:moveTo>
                <a:lnTo>
                  <a:pt x="87375" y="2057958"/>
                </a:lnTo>
                <a:lnTo>
                  <a:pt x="29785" y="2109656"/>
                </a:lnTo>
                <a:lnTo>
                  <a:pt x="32130" y="2120265"/>
                </a:lnTo>
                <a:lnTo>
                  <a:pt x="36959" y="2120265"/>
                </a:lnTo>
                <a:lnTo>
                  <a:pt x="95757" y="2067407"/>
                </a:lnTo>
                <a:lnTo>
                  <a:pt x="98425" y="2065070"/>
                </a:lnTo>
                <a:lnTo>
                  <a:pt x="98678" y="2061044"/>
                </a:lnTo>
                <a:lnTo>
                  <a:pt x="96266" y="2058441"/>
                </a:lnTo>
                <a:lnTo>
                  <a:pt x="93979" y="2055837"/>
                </a:lnTo>
                <a:lnTo>
                  <a:pt x="89916" y="2055622"/>
                </a:lnTo>
                <a:close/>
              </a:path>
              <a:path w="730250" h="2134235">
                <a:moveTo>
                  <a:pt x="45084" y="2041271"/>
                </a:moveTo>
                <a:lnTo>
                  <a:pt x="29591" y="2089645"/>
                </a:lnTo>
                <a:lnTo>
                  <a:pt x="41655" y="2093531"/>
                </a:lnTo>
                <a:lnTo>
                  <a:pt x="57150" y="2045169"/>
                </a:lnTo>
                <a:lnTo>
                  <a:pt x="45084" y="2041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324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 THI HUONG THAO</dc:creator>
  <cp:lastModifiedBy>Khoa CNTT</cp:lastModifiedBy>
  <cp:revision>10</cp:revision>
  <dcterms:created xsi:type="dcterms:W3CDTF">2018-04-11T09:26:48Z</dcterms:created>
  <dcterms:modified xsi:type="dcterms:W3CDTF">2019-04-05T00:14:21Z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2018-04-11T00:00:00Z</vt:filetime>
  </property>
</Properties>
</file>