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2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3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AAF7C-D24E-D09E-EE34-1CB25F2E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145" y="1375495"/>
            <a:ext cx="2545772" cy="1004023"/>
          </a:xfrm>
        </p:spPr>
        <p:txBody>
          <a:bodyPr>
            <a:normAutofit fontScale="90000"/>
          </a:bodyPr>
          <a:lstStyle/>
          <a:p>
            <a:r>
              <a:rPr lang="en-NZ" dirty="0"/>
              <a:t>FinTok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6979A-7ADC-6F97-6BE2-2CB93DFC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2433" y="2687106"/>
            <a:ext cx="3408219" cy="502082"/>
          </a:xfrm>
        </p:spPr>
        <p:txBody>
          <a:bodyPr>
            <a:normAutofit/>
          </a:bodyPr>
          <a:lstStyle/>
          <a:p>
            <a:r>
              <a:rPr lang="en-NZ" dirty="0"/>
              <a:t>Trade with Intelligence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AA1ABF-49A5-B377-1154-7E26FE40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433" y="1178881"/>
            <a:ext cx="3518532" cy="35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45DD-98B4-042B-5E75-3A9B6E32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NZ" dirty="0"/>
              <a:t>Thank you </a:t>
            </a:r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🤗</a:t>
            </a:r>
            <a:r>
              <a:rPr lang="en-N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0168-3014-A582-9433-6E4F2FA4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NZ" dirty="0"/>
              <a:t>Thank you for listening, please let us know if you have any feedback!</a:t>
            </a:r>
          </a:p>
        </p:txBody>
      </p:sp>
      <p:pic>
        <p:nvPicPr>
          <p:cNvPr id="8" name="Picture 7" descr="Cartoon of a robot taking a selfie&#10;&#10;Description automatically generated">
            <a:extLst>
              <a:ext uri="{FF2B5EF4-FFF2-40B4-BE49-F238E27FC236}">
                <a16:creationId xmlns:a16="http://schemas.microsoft.com/office/drawing/2014/main" id="{E8113587-886E-129E-77AC-3E6918DFE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384069"/>
            <a:ext cx="5199575" cy="39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DCBF-8D10-C0C7-A21F-04E1949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FinTok?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8502-C24C-FE42-D84C-B0EDBDEF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FinTok is an open-source, DeFi, Trading Robot.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Using Machine Learning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, FinTok aims to empower the average DeFi user with market leading strategies, giving them a higher yield on assets.</a:t>
            </a:r>
            <a:endParaRPr lang="en-US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FinTok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utilizes Open Zeppelin's audited Staking Contracts enabling users to deposit ETH or USDC for trading.</a:t>
            </a:r>
          </a:p>
          <a:p>
            <a:r>
              <a:rPr lang="en-US" dirty="0">
                <a:solidFill>
                  <a:srgbClr val="ECECF1"/>
                </a:solidFill>
                <a:latin typeface="Söhne"/>
              </a:rPr>
              <a:t>Users can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then withdraw 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staked assets 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with added rewards.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8326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50BE-1EF1-C92B-6925-5EAB5C36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B98D-C0FA-829C-67EC-2CF97968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🌍 </a:t>
            </a:r>
            <a:r>
              <a:rPr lang="en-NZ" dirty="0">
                <a:latin typeface="Söhne"/>
              </a:rPr>
              <a:t>World’s First Decentralised Trading Robot.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📈 </a:t>
            </a:r>
            <a:r>
              <a:rPr lang="en-NZ" dirty="0">
                <a:latin typeface="Söhne"/>
              </a:rPr>
              <a:t>Dedicated Trading Agent, Customisable by user.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📜 </a:t>
            </a:r>
            <a:r>
              <a:rPr lang="en-NZ" dirty="0">
                <a:latin typeface="Söhne"/>
              </a:rPr>
              <a:t>Custom Contract Runner.</a:t>
            </a:r>
          </a:p>
          <a:p>
            <a:r>
              <a:rPr lang="en-NZ" b="0" i="0" dirty="0">
                <a:solidFill>
                  <a:srgbClr val="D1D5DB"/>
                </a:solidFill>
                <a:effectLst/>
                <a:latin typeface="Söhne"/>
              </a:rPr>
              <a:t>🧱 App is compatible with all EVM supported chains, deployed on Sepolia.</a:t>
            </a:r>
            <a:endParaRPr lang="en-NZ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8651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7B30-0F35-9386-C062-F767F17D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NZ" dirty="0"/>
              <a:t>Home Page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87697C82-A25A-626E-642E-D36F874A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öhne"/>
              </a:rPr>
              <a:t>Features Include:</a:t>
            </a:r>
          </a:p>
          <a:p>
            <a:r>
              <a:rPr lang="en-US" dirty="0">
                <a:latin typeface="Söhne"/>
              </a:rPr>
              <a:t>ChainLink Price Feed</a:t>
            </a:r>
          </a:p>
          <a:p>
            <a:r>
              <a:rPr lang="en-US" dirty="0">
                <a:latin typeface="Söhne"/>
              </a:rPr>
              <a:t>Launch Trading Agent</a:t>
            </a:r>
          </a:p>
          <a:p>
            <a:r>
              <a:rPr lang="en-US" dirty="0">
                <a:latin typeface="Söhne"/>
              </a:rPr>
              <a:t>Open-Source GitHub Codebase</a:t>
            </a:r>
          </a:p>
          <a:p>
            <a:r>
              <a:rPr lang="en-US" dirty="0">
                <a:latin typeface="Söhne"/>
              </a:rPr>
              <a:t>Multi-chain Wallet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3A3E9-0922-C095-5EE4-956E4672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998269"/>
            <a:ext cx="5199575" cy="27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8CF7D-D77A-C343-908C-DBDFF4B3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Trading Agent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0A601306-E08F-70BC-BAA0-0C748669C585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4018219" cy="287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Söhne"/>
              </a:rPr>
              <a:t>How to use:</a:t>
            </a:r>
          </a:p>
          <a:p>
            <a:pPr marL="0"/>
            <a:r>
              <a:rPr lang="en-US" dirty="0">
                <a:latin typeface="Söhne"/>
              </a:rPr>
              <a:t>Deposit and Approve WETH</a:t>
            </a:r>
          </a:p>
          <a:p>
            <a:pPr marL="0"/>
            <a:r>
              <a:rPr lang="en-US" dirty="0">
                <a:latin typeface="Söhne"/>
              </a:rPr>
              <a:t>Stake WETH to Trading Agent</a:t>
            </a:r>
          </a:p>
          <a:p>
            <a:pPr marL="0"/>
            <a:r>
              <a:rPr lang="en-US" dirty="0">
                <a:latin typeface="Söhne"/>
              </a:rPr>
              <a:t>Profit</a:t>
            </a:r>
          </a:p>
          <a:p>
            <a:pPr marL="0"/>
            <a:r>
              <a:rPr lang="en-US" dirty="0">
                <a:latin typeface="Söhne"/>
              </a:rPr>
              <a:t>Withdraw from Trading Agent</a:t>
            </a:r>
          </a:p>
          <a:p>
            <a:pPr marL="0"/>
            <a:endParaRPr lang="en-US" dirty="0"/>
          </a:p>
          <a:p>
            <a:pPr marL="0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2944C-18D4-8777-5877-060F94D87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94" r="24623" b="-1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5F5E9-DFFE-E98E-1E90-CFF71ADA0B71}"/>
              </a:ext>
            </a:extLst>
          </p:cNvPr>
          <p:cNvSpPr txBox="1"/>
          <p:nvPr/>
        </p:nvSpPr>
        <p:spPr>
          <a:xfrm>
            <a:off x="1639446" y="5791687"/>
            <a:ext cx="3347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öhne"/>
              </a:rPr>
              <a:t>Note: Historical data fetched from Bitfinex</a:t>
            </a:r>
          </a:p>
        </p:txBody>
      </p:sp>
    </p:spTree>
    <p:extLst>
      <p:ext uri="{BB962C8B-B14F-4D97-AF65-F5344CB8AC3E}">
        <p14:creationId xmlns:p14="http://schemas.microsoft.com/office/powerpoint/2010/main" val="215861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734D-894A-1902-2CDE-606D51C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Contract Runner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4FF2-2164-681B-F36F-3955A8291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503" y="1472301"/>
            <a:ext cx="7451787" cy="4930337"/>
          </a:xfrm>
        </p:spPr>
      </p:pic>
    </p:spTree>
    <p:extLst>
      <p:ext uri="{BB962C8B-B14F-4D97-AF65-F5344CB8AC3E}">
        <p14:creationId xmlns:p14="http://schemas.microsoft.com/office/powerpoint/2010/main" val="37309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B45-56DA-8F88-5ABA-9B7C2D1D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Features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CF5-490D-C97B-DA24-1CFEDD8C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✅ Contract Hot Reload: Your frontend auto-adapts to your smart contract as you edit it. </a:t>
            </a:r>
          </a:p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🔥 Burner Wallet &amp; Local Faucet: Quickly test your application with a burner wallet and local faucet or test with any live or testnet EVM chain. 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23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C3C4-A925-013E-55BD-C3C31DA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B441-7CDA-CF2F-2DF3-0852E398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3863109" cy="4012184"/>
          </a:xfrm>
        </p:spPr>
        <p:txBody>
          <a:bodyPr/>
          <a:lstStyle/>
          <a:p>
            <a:r>
              <a:rPr lang="en-NZ" dirty="0">
                <a:latin typeface="Söhne"/>
              </a:rPr>
              <a:t>How it works:</a:t>
            </a:r>
          </a:p>
          <a:p>
            <a:r>
              <a:rPr lang="en-NZ" dirty="0">
                <a:latin typeface="Söhne"/>
              </a:rPr>
              <a:t>Model -&gt; Actor/Critic Model </a:t>
            </a:r>
          </a:p>
          <a:p>
            <a:r>
              <a:rPr lang="en-NZ" dirty="0">
                <a:latin typeface="Söhne"/>
              </a:rPr>
              <a:t>Learn -&gt; Environment and agent to test up to 5 years of data for actor and critic.</a:t>
            </a:r>
          </a:p>
          <a:p>
            <a:r>
              <a:rPr lang="en-NZ" dirty="0">
                <a:latin typeface="Söhne"/>
              </a:rPr>
              <a:t>Python Processing.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2541EA-D82D-D1E5-405F-7B6AAE7D6812}"/>
              </a:ext>
            </a:extLst>
          </p:cNvPr>
          <p:cNvSpPr/>
          <p:nvPr/>
        </p:nvSpPr>
        <p:spPr>
          <a:xfrm>
            <a:off x="6096001" y="1364600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Actor and Critic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656A40-AD3F-2899-3932-0454F5C7A29B}"/>
              </a:ext>
            </a:extLst>
          </p:cNvPr>
          <p:cNvSpPr/>
          <p:nvPr/>
        </p:nvSpPr>
        <p:spPr>
          <a:xfrm>
            <a:off x="9192689" y="1364600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Reinforcement 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E85248-DB8B-67C3-F9C6-06941F180EA8}"/>
              </a:ext>
            </a:extLst>
          </p:cNvPr>
          <p:cNvCxnSpPr>
            <a:cxnSpLocks/>
          </p:cNvCxnSpPr>
          <p:nvPr/>
        </p:nvCxnSpPr>
        <p:spPr>
          <a:xfrm>
            <a:off x="8475835" y="2468829"/>
            <a:ext cx="54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8E62FE-62C4-C03F-087C-4D6AFF837FEF}"/>
              </a:ext>
            </a:extLst>
          </p:cNvPr>
          <p:cNvSpPr/>
          <p:nvPr/>
        </p:nvSpPr>
        <p:spPr>
          <a:xfrm>
            <a:off x="6096000" y="4160771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Update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53927E-DE07-113B-A6E3-D96BC4BBA6E2}"/>
              </a:ext>
            </a:extLst>
          </p:cNvPr>
          <p:cNvSpPr/>
          <p:nvPr/>
        </p:nvSpPr>
        <p:spPr>
          <a:xfrm>
            <a:off x="9192689" y="4160771"/>
            <a:ext cx="2208853" cy="2241867"/>
          </a:xfrm>
          <a:prstGeom prst="ellipse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Söhne"/>
              </a:rPr>
              <a:t>Deploy and use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3D277-97ED-CE55-E050-03F396319EEE}"/>
              </a:ext>
            </a:extLst>
          </p:cNvPr>
          <p:cNvCxnSpPr>
            <a:cxnSpLocks/>
          </p:cNvCxnSpPr>
          <p:nvPr/>
        </p:nvCxnSpPr>
        <p:spPr>
          <a:xfrm>
            <a:off x="8475835" y="5281704"/>
            <a:ext cx="545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ED06F-3F7F-ED74-C1DA-B10C2E2F64F7}"/>
              </a:ext>
            </a:extLst>
          </p:cNvPr>
          <p:cNvCxnSpPr>
            <a:cxnSpLocks/>
          </p:cNvCxnSpPr>
          <p:nvPr/>
        </p:nvCxnSpPr>
        <p:spPr>
          <a:xfrm>
            <a:off x="10289404" y="3740265"/>
            <a:ext cx="0" cy="36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6B4EC-87EC-6693-B0D1-26857AD8498C}"/>
              </a:ext>
            </a:extLst>
          </p:cNvPr>
          <p:cNvCxnSpPr>
            <a:cxnSpLocks/>
          </p:cNvCxnSpPr>
          <p:nvPr/>
        </p:nvCxnSpPr>
        <p:spPr>
          <a:xfrm>
            <a:off x="7200426" y="3682755"/>
            <a:ext cx="0" cy="36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4578-0599-9870-D569-7A369152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03B9-70D9-973D-AD9A-CA8D9879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Improve model so it can fully utilise up to five years of historical data</a:t>
            </a:r>
          </a:p>
          <a:p>
            <a:r>
              <a:rPr lang="en-NZ" dirty="0"/>
              <a:t>Train and test model with better hardware</a:t>
            </a:r>
          </a:p>
          <a:p>
            <a:r>
              <a:rPr lang="en-NZ" dirty="0"/>
              <a:t>Decrease reinforcement agent learning time</a:t>
            </a:r>
          </a:p>
          <a:p>
            <a:r>
              <a:rPr lang="en-NZ" dirty="0"/>
              <a:t>Integrate more ERC20 token pairs</a:t>
            </a:r>
          </a:p>
          <a:p>
            <a:r>
              <a:rPr lang="en-NZ" dirty="0"/>
              <a:t>Deploy on Mainnet</a:t>
            </a:r>
          </a:p>
        </p:txBody>
      </p:sp>
    </p:spTree>
    <p:extLst>
      <p:ext uri="{BB962C8B-B14F-4D97-AF65-F5344CB8AC3E}">
        <p14:creationId xmlns:p14="http://schemas.microsoft.com/office/powerpoint/2010/main" val="200585942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Neue Haas Grotesk Text Pro</vt:lpstr>
      <vt:lpstr>Söhne</vt:lpstr>
      <vt:lpstr>InterweaveVTI</vt:lpstr>
      <vt:lpstr>FinTok</vt:lpstr>
      <vt:lpstr>What is FinTok? 🤔</vt:lpstr>
      <vt:lpstr>Core Features</vt:lpstr>
      <vt:lpstr>Home Page</vt:lpstr>
      <vt:lpstr>Trading Agent</vt:lpstr>
      <vt:lpstr>Contract Runner</vt:lpstr>
      <vt:lpstr>Features for Developers</vt:lpstr>
      <vt:lpstr>Reinforcement Learning</vt:lpstr>
      <vt:lpstr>Next Steps</vt:lpstr>
      <vt:lpstr>Thank you 🤗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FinTok</dc:title>
  <dc:creator>Joseph Klopper</dc:creator>
  <cp:lastModifiedBy>Joseph Klopper</cp:lastModifiedBy>
  <cp:revision>2</cp:revision>
  <dcterms:created xsi:type="dcterms:W3CDTF">2023-10-22T12:39:54Z</dcterms:created>
  <dcterms:modified xsi:type="dcterms:W3CDTF">2023-10-22T14:16:34Z</dcterms:modified>
</cp:coreProperties>
</file>