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FF"/>
    <a:srgbClr val="6155F9"/>
    <a:srgbClr val="3425F7"/>
    <a:srgbClr val="4F4FFF"/>
    <a:srgbClr val="CCFFFF"/>
    <a:srgbClr val="7B69E5"/>
    <a:srgbClr val="CCFF99"/>
    <a:srgbClr val="FF99CC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C9CA0-6822-4F3E-BC45-BA2C2FC3E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1DD69-77C2-4162-A293-33E3F3EEE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01022-F264-4F30-8B28-D8F0579E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36A6-4011-49B8-BA18-B2F036E9CD4F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87FC1-EDA3-41F7-AD70-31A713B53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BA8A1-E3D4-468E-9B7B-01A77B349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9B64-3147-4509-A587-0D6934D99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431DB-799E-46E3-85DF-BB39774A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18CA37-C644-46C7-A01D-5BC7E137A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074AF-D37B-4F02-8B9F-208B37503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36A6-4011-49B8-BA18-B2F036E9CD4F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546BD-F042-4EE2-9708-D1476FDA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149C7-3A11-4611-B319-870A0F6B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9B64-3147-4509-A587-0D6934D99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99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C78439-C0E4-44F1-B16C-26007CA25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863F5-74F4-49B8-AA74-7176E8A89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B148E-FEBF-4020-87BD-FC4D33498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36A6-4011-49B8-BA18-B2F036E9CD4F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21FD8-3DDF-40E0-83B3-4A8EE2924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84DE0-E346-41F4-A41F-643468ED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9B64-3147-4509-A587-0D6934D99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95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B094A-57AE-4918-B4CF-A2090D91B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8D261-FAD4-4CE8-975F-08B9920A1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A447B-955F-46BA-A1F4-208540D80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36A6-4011-49B8-BA18-B2F036E9CD4F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29256-10CD-4F82-8C9C-A5BD37460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D7302-D9E9-4341-A478-DDE5FF98F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9B64-3147-4509-A587-0D6934D99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59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D752D-E699-439B-B215-996377612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0B107-B491-4FEE-988A-BD084BA54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EE79D-7BBB-4051-B1DD-1375B166B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36A6-4011-49B8-BA18-B2F036E9CD4F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6214D-AD5C-426A-9D2A-C6DD6DB12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56A23-3FF0-4E8F-ADB3-29FA81E2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9B64-3147-4509-A587-0D6934D99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7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F900-1C1F-4A1B-AD79-A93758E6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AC3C3-C1C8-4127-AC24-01E610B203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DC3F5-2A19-49E3-8A1A-1485F5E4E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7CE7E-3924-4149-9C4B-9687C95A7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36A6-4011-49B8-BA18-B2F036E9CD4F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6911-C965-451C-AC89-E42DBE4FB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DDD6E-B7B9-447B-B905-AB8AFFDB6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9B64-3147-4509-A587-0D6934D99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4AF25-5075-4F33-84AD-2F133180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09053-ED43-4D96-B260-1962640B8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7B148-0F3E-4E66-87CA-39FE5CBCF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C3A54D-6752-45F6-BC94-CE171F568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47D374-765A-4AE8-B91B-F0EE513C9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D3597D-562A-48E5-87EC-CAA3C1BB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36A6-4011-49B8-BA18-B2F036E9CD4F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415D1E-E4B3-4FC6-A382-B6198BB0F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9944D4-44FC-41AA-B9E1-18CDF52FB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9B64-3147-4509-A587-0D6934D99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35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D7552-4250-417D-A7D4-586D4D029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86B1C-6E75-4032-B053-F70A4C09D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36A6-4011-49B8-BA18-B2F036E9CD4F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44461-974D-487C-A4D1-A96101008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9BFC98-2C93-43F5-BF06-9853C298C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9B64-3147-4509-A587-0D6934D99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6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A7631-0D80-48E8-93B0-1BE2A2E48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36A6-4011-49B8-BA18-B2F036E9CD4F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17A5DD-BE8D-43B5-A35E-D122B377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A4C38-58C2-4704-8D65-2A8C2677D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9B64-3147-4509-A587-0D6934D99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38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7BC0D-00EF-4D8E-BEE5-E5CB5DA4D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722C-77C0-4147-9C29-79B975627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92D1E-4ACC-4A82-A230-24A06C50B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77CD8-28A1-4B60-945D-DBE54841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36A6-4011-49B8-BA18-B2F036E9CD4F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C67BF-8499-4E95-9104-9AFFC31BE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39724-1710-4750-A761-59695628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9B64-3147-4509-A587-0D6934D99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85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678A-6BC7-4C75-B2AB-07C39B7BF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B526EC-387F-4E51-8378-8FBF56A16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E0690-6E48-4FEA-83A6-089DB18E7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77E62-2426-4C81-B64F-C81271256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36A6-4011-49B8-BA18-B2F036E9CD4F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F2C83-072D-4688-BCB6-EAF521BC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C0E4CC-D2A5-4652-ACD5-298BE584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9B64-3147-4509-A587-0D6934D99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10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FB2D0C-A4B5-4915-97E4-0D6F30C51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F4DA9-90D2-4964-B4A9-19216F2B1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491B3-B9D9-4EEF-9660-0072A7EE4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636A6-4011-49B8-BA18-B2F036E9CD4F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BED05-D478-4F36-A21F-8F0EFC495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0894-36AB-4C64-9B3E-E1BB3BE14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09B64-3147-4509-A587-0D6934D99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5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02EAA4C0-2B5A-4245-86EA-8D9C1B91B1F7}"/>
              </a:ext>
            </a:extLst>
          </p:cNvPr>
          <p:cNvSpPr/>
          <p:nvPr/>
        </p:nvSpPr>
        <p:spPr>
          <a:xfrm>
            <a:off x="6179259" y="724143"/>
            <a:ext cx="1134206" cy="1107829"/>
          </a:xfrm>
          <a:prstGeom prst="flowChartConnector">
            <a:avLst/>
          </a:prstGeom>
          <a:solidFill>
            <a:srgbClr val="2F2FFF">
              <a:alpha val="88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lleniaUPC" panose="02020603050405020304" pitchFamily="18" charset="-34"/>
                <a:cs typeface="DilleniaUPC" panose="02020603050405020304" pitchFamily="18" charset="-34"/>
              </a:rPr>
              <a:t>Container</a:t>
            </a:r>
            <a:endParaRPr lang="en-US" sz="19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35955CC8-0C66-4D9D-89B9-951523CE9D30}"/>
              </a:ext>
            </a:extLst>
          </p:cNvPr>
          <p:cNvSpPr/>
          <p:nvPr/>
        </p:nvSpPr>
        <p:spPr>
          <a:xfrm>
            <a:off x="1302255" y="2507412"/>
            <a:ext cx="977946" cy="955203"/>
          </a:xfrm>
          <a:prstGeom prst="flowChartConnector">
            <a:avLst/>
          </a:prstGeom>
          <a:solidFill>
            <a:srgbClr val="FFFF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lleniaUPC" panose="02020603050405020304" pitchFamily="18" charset="-34"/>
                <a:cs typeface="DilleniaUPC" panose="02020603050405020304" pitchFamily="18" charset="-34"/>
              </a:rPr>
              <a:t>Column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0C0E760B-01A4-4C15-955A-20E9358DC758}"/>
              </a:ext>
            </a:extLst>
          </p:cNvPr>
          <p:cNvSpPr/>
          <p:nvPr/>
        </p:nvSpPr>
        <p:spPr>
          <a:xfrm>
            <a:off x="2945679" y="2507411"/>
            <a:ext cx="977946" cy="955203"/>
          </a:xfrm>
          <a:prstGeom prst="flowChartConnector">
            <a:avLst/>
          </a:prstGeom>
          <a:solidFill>
            <a:srgbClr val="FFFF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lleniaUPC" panose="02020603050405020304" pitchFamily="18" charset="-34"/>
                <a:cs typeface="DilleniaUPC" panose="02020603050405020304" pitchFamily="18" charset="-34"/>
              </a:rPr>
              <a:t>Column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E8273755-E879-40D3-8C0A-F1B9988B2288}"/>
              </a:ext>
            </a:extLst>
          </p:cNvPr>
          <p:cNvSpPr/>
          <p:nvPr/>
        </p:nvSpPr>
        <p:spPr>
          <a:xfrm>
            <a:off x="7957494" y="2514518"/>
            <a:ext cx="977946" cy="955203"/>
          </a:xfrm>
          <a:prstGeom prst="flowChartConnector">
            <a:avLst/>
          </a:prstGeom>
          <a:solidFill>
            <a:srgbClr val="FFFF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lleniaUPC" panose="02020603050405020304" pitchFamily="18" charset="-34"/>
                <a:cs typeface="DilleniaUPC" panose="02020603050405020304" pitchFamily="18" charset="-34"/>
              </a:rPr>
              <a:t>Column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6087386E-888B-4E57-BE59-92299F124ED1}"/>
              </a:ext>
            </a:extLst>
          </p:cNvPr>
          <p:cNvSpPr/>
          <p:nvPr/>
        </p:nvSpPr>
        <p:spPr>
          <a:xfrm>
            <a:off x="7957494" y="3610451"/>
            <a:ext cx="977946" cy="955203"/>
          </a:xfrm>
          <a:prstGeom prst="flowChartConnector">
            <a:avLst/>
          </a:prstGeom>
          <a:solidFill>
            <a:srgbClr val="7B69E5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lleniaUPC" panose="02020603050405020304" pitchFamily="18" charset="-34"/>
                <a:cs typeface="DilleniaUPC" panose="02020603050405020304" pitchFamily="18" charset="-34"/>
              </a:rPr>
              <a:t>RaisedButton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38BF5FE0-5401-46D5-9362-227F0097611A}"/>
              </a:ext>
            </a:extLst>
          </p:cNvPr>
          <p:cNvSpPr/>
          <p:nvPr/>
        </p:nvSpPr>
        <p:spPr>
          <a:xfrm>
            <a:off x="11026169" y="2507410"/>
            <a:ext cx="977946" cy="955203"/>
          </a:xfrm>
          <a:prstGeom prst="flowChartConnector">
            <a:avLst/>
          </a:prstGeom>
          <a:solidFill>
            <a:srgbClr val="FFFF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lleniaUPC" panose="02020603050405020304" pitchFamily="18" charset="-34"/>
                <a:cs typeface="DilleniaUPC" panose="02020603050405020304" pitchFamily="18" charset="-34"/>
              </a:rPr>
              <a:t>Column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B5E5216B-8F5B-4763-92B7-2A7FD8DBA49C}"/>
              </a:ext>
            </a:extLst>
          </p:cNvPr>
          <p:cNvSpPr/>
          <p:nvPr/>
        </p:nvSpPr>
        <p:spPr>
          <a:xfrm>
            <a:off x="1307403" y="4798836"/>
            <a:ext cx="977946" cy="955203"/>
          </a:xfrm>
          <a:prstGeom prst="flowChartConnector">
            <a:avLst/>
          </a:prstGeom>
          <a:solidFill>
            <a:srgbClr val="CCFF9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lleniaUPC" panose="02020603050405020304" pitchFamily="18" charset="-34"/>
                <a:cs typeface="DilleniaUPC" panose="02020603050405020304" pitchFamily="18" charset="-34"/>
              </a:rPr>
              <a:t>Label</a:t>
            </a:r>
            <a:endParaRPr lang="th-TH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lleniaUPC" panose="02020603050405020304" pitchFamily="18" charset="-34"/>
              <a:cs typeface="DilleniaUPC" panose="02020603050405020304" pitchFamily="18" charset="-34"/>
            </a:endParaRP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lleniaUPC" panose="02020603050405020304" pitchFamily="18" charset="-34"/>
                <a:cs typeface="DilleniaUPC" panose="02020603050405020304" pitchFamily="18" charset="-34"/>
              </a:rPr>
              <a:t>Text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9CE2A478-46A7-412D-9DC5-A6112F466394}"/>
              </a:ext>
            </a:extLst>
          </p:cNvPr>
          <p:cNvSpPr/>
          <p:nvPr/>
        </p:nvSpPr>
        <p:spPr>
          <a:xfrm>
            <a:off x="11026169" y="3610451"/>
            <a:ext cx="977946" cy="955203"/>
          </a:xfrm>
          <a:prstGeom prst="flowChartConnector">
            <a:avLst/>
          </a:prstGeom>
          <a:solidFill>
            <a:srgbClr val="CCFFFF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lleniaUPC" panose="02020603050405020304" pitchFamily="18" charset="-34"/>
                <a:cs typeface="DilleniaUPC" panose="02020603050405020304" pitchFamily="18" charset="-34"/>
              </a:rPr>
              <a:t>Text</a:t>
            </a:r>
            <a:endParaRPr lang="th-TH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24AAB0FB-3B44-4ED8-87B3-F38B453460BF}"/>
              </a:ext>
            </a:extLst>
          </p:cNvPr>
          <p:cNvSpPr/>
          <p:nvPr/>
        </p:nvSpPr>
        <p:spPr>
          <a:xfrm>
            <a:off x="2945679" y="3610452"/>
            <a:ext cx="977946" cy="955203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lleniaUPC" panose="02020603050405020304" pitchFamily="18" charset="-34"/>
                <a:cs typeface="DilleniaUPC" panose="02020603050405020304" pitchFamily="18" charset="-34"/>
              </a:rPr>
              <a:t>Sized</a:t>
            </a:r>
            <a:endParaRPr lang="th-TH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lleniaUPC" panose="02020603050405020304" pitchFamily="18" charset="-34"/>
              <a:cs typeface="DilleniaUPC" panose="02020603050405020304" pitchFamily="18" charset="-34"/>
            </a:endParaRP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lleniaUPC" panose="02020603050405020304" pitchFamily="18" charset="-34"/>
                <a:cs typeface="DilleniaUPC" panose="02020603050405020304" pitchFamily="18" charset="-34"/>
              </a:rPr>
              <a:t>Box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A650E27F-9EBF-4183-8C69-B5EDA0401595}"/>
              </a:ext>
            </a:extLst>
          </p:cNvPr>
          <p:cNvSpPr/>
          <p:nvPr/>
        </p:nvSpPr>
        <p:spPr>
          <a:xfrm>
            <a:off x="238013" y="4798835"/>
            <a:ext cx="977946" cy="955203"/>
          </a:xfrm>
          <a:prstGeom prst="flowChartConnector">
            <a:avLst/>
          </a:prstGeom>
          <a:solidFill>
            <a:srgbClr val="FFC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lleniaUPC" panose="02020603050405020304" pitchFamily="18" charset="-34"/>
                <a:cs typeface="DilleniaUPC" panose="02020603050405020304" pitchFamily="18" charset="-34"/>
              </a:rPr>
              <a:t>Input</a:t>
            </a:r>
            <a:endParaRPr lang="th-TH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lleniaUPC" panose="02020603050405020304" pitchFamily="18" charset="-34"/>
              <a:cs typeface="DilleniaUPC" panose="02020603050405020304" pitchFamily="18" charset="-34"/>
            </a:endParaRPr>
          </a:p>
          <a:p>
            <a:pPr algn="ctr"/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lleniaUPC" panose="02020603050405020304" pitchFamily="18" charset="-34"/>
                <a:cs typeface="DilleniaUPC" panose="02020603050405020304" pitchFamily="18" charset="-34"/>
              </a:rPr>
              <a:t>Decoration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DA48341A-DB49-4F38-B4B5-FE6930665847}"/>
              </a:ext>
            </a:extLst>
          </p:cNvPr>
          <p:cNvSpPr/>
          <p:nvPr/>
        </p:nvSpPr>
        <p:spPr>
          <a:xfrm>
            <a:off x="2371027" y="4798835"/>
            <a:ext cx="977946" cy="955203"/>
          </a:xfrm>
          <a:prstGeom prst="flowChartConnector">
            <a:avLst/>
          </a:prstGeom>
          <a:solidFill>
            <a:srgbClr val="FF99CC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lleniaUPC" panose="02020603050405020304" pitchFamily="18" charset="-34"/>
                <a:cs typeface="DilleniaUPC" panose="02020603050405020304" pitchFamily="18" charset="-34"/>
              </a:rPr>
              <a:t>Icon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35836A73-5565-4A6C-B02B-0753976B70D2}"/>
              </a:ext>
            </a:extLst>
          </p:cNvPr>
          <p:cNvSpPr/>
          <p:nvPr/>
        </p:nvSpPr>
        <p:spPr>
          <a:xfrm>
            <a:off x="1302255" y="3610453"/>
            <a:ext cx="977946" cy="955203"/>
          </a:xfrm>
          <a:prstGeom prst="flowChartConnector">
            <a:avLst/>
          </a:prstGeom>
          <a:solidFill>
            <a:srgbClr val="92D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lleniaUPC" panose="02020603050405020304" pitchFamily="18" charset="-34"/>
                <a:cs typeface="DilleniaUPC" panose="02020603050405020304" pitchFamily="18" charset="-34"/>
              </a:rPr>
              <a:t>Text</a:t>
            </a:r>
            <a:endParaRPr lang="th-TH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lleniaUPC" panose="02020603050405020304" pitchFamily="18" charset="-34"/>
              <a:cs typeface="DilleniaUPC" panose="02020603050405020304" pitchFamily="18" charset="-34"/>
            </a:endParaRP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lleniaUPC" panose="02020603050405020304" pitchFamily="18" charset="-34"/>
                <a:cs typeface="DilleniaUPC" panose="02020603050405020304" pitchFamily="18" charset="-34"/>
              </a:rPr>
              <a:t>Field</a:t>
            </a: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383EF2F5-52D4-41CB-BAF7-332AC82E6B5D}"/>
              </a:ext>
            </a:extLst>
          </p:cNvPr>
          <p:cNvSpPr/>
          <p:nvPr/>
        </p:nvSpPr>
        <p:spPr>
          <a:xfrm>
            <a:off x="4592382" y="2513160"/>
            <a:ext cx="977946" cy="955203"/>
          </a:xfrm>
          <a:prstGeom prst="flowChartConnector">
            <a:avLst/>
          </a:prstGeom>
          <a:solidFill>
            <a:srgbClr val="FFFF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lleniaUPC" panose="02020603050405020304" pitchFamily="18" charset="-34"/>
                <a:cs typeface="DilleniaUPC" panose="02020603050405020304" pitchFamily="18" charset="-34"/>
              </a:rPr>
              <a:t>Column</a:t>
            </a:r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FF4409CC-B593-47F3-8249-9D79265E228A}"/>
              </a:ext>
            </a:extLst>
          </p:cNvPr>
          <p:cNvSpPr/>
          <p:nvPr/>
        </p:nvSpPr>
        <p:spPr>
          <a:xfrm>
            <a:off x="6257389" y="2507410"/>
            <a:ext cx="977946" cy="955203"/>
          </a:xfrm>
          <a:prstGeom prst="flowChartConnector">
            <a:avLst/>
          </a:prstGeom>
          <a:solidFill>
            <a:srgbClr val="FFFF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lleniaUPC" panose="02020603050405020304" pitchFamily="18" charset="-34"/>
                <a:cs typeface="DilleniaUPC" panose="02020603050405020304" pitchFamily="18" charset="-34"/>
              </a:rPr>
              <a:t>Column</a:t>
            </a:r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C1B6AE68-D85C-4847-A700-224BE3E7F1CF}"/>
              </a:ext>
            </a:extLst>
          </p:cNvPr>
          <p:cNvSpPr/>
          <p:nvPr/>
        </p:nvSpPr>
        <p:spPr>
          <a:xfrm>
            <a:off x="4592210" y="4798834"/>
            <a:ext cx="977946" cy="955203"/>
          </a:xfrm>
          <a:prstGeom prst="flowChartConnector">
            <a:avLst/>
          </a:prstGeom>
          <a:solidFill>
            <a:srgbClr val="CCFF9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lleniaUPC" panose="02020603050405020304" pitchFamily="18" charset="-34"/>
                <a:cs typeface="DilleniaUPC" panose="02020603050405020304" pitchFamily="18" charset="-34"/>
              </a:rPr>
              <a:t>Label</a:t>
            </a:r>
            <a:endParaRPr lang="th-TH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lleniaUPC" panose="02020603050405020304" pitchFamily="18" charset="-34"/>
              <a:cs typeface="DilleniaUPC" panose="02020603050405020304" pitchFamily="18" charset="-34"/>
            </a:endParaRP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lleniaUPC" panose="02020603050405020304" pitchFamily="18" charset="-34"/>
                <a:cs typeface="DilleniaUPC" panose="02020603050405020304" pitchFamily="18" charset="-34"/>
              </a:rPr>
              <a:t>Text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DDDDAE2B-C8BC-4646-B741-589345E0221F}"/>
              </a:ext>
            </a:extLst>
          </p:cNvPr>
          <p:cNvSpPr/>
          <p:nvPr/>
        </p:nvSpPr>
        <p:spPr>
          <a:xfrm>
            <a:off x="6257389" y="3610451"/>
            <a:ext cx="977946" cy="955203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lleniaUPC" panose="02020603050405020304" pitchFamily="18" charset="-34"/>
                <a:cs typeface="DilleniaUPC" panose="02020603050405020304" pitchFamily="18" charset="-34"/>
              </a:rPr>
              <a:t>Sized</a:t>
            </a:r>
            <a:endParaRPr lang="th-TH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lleniaUPC" panose="02020603050405020304" pitchFamily="18" charset="-34"/>
              <a:cs typeface="DilleniaUPC" panose="02020603050405020304" pitchFamily="18" charset="-34"/>
            </a:endParaRP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lleniaUPC" panose="02020603050405020304" pitchFamily="18" charset="-34"/>
                <a:cs typeface="DilleniaUPC" panose="02020603050405020304" pitchFamily="18" charset="-34"/>
              </a:rPr>
              <a:t>Box</a:t>
            </a:r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B78CCFF9-FAA1-482B-A4B1-9412CFA0AADC}"/>
              </a:ext>
            </a:extLst>
          </p:cNvPr>
          <p:cNvSpPr/>
          <p:nvPr/>
        </p:nvSpPr>
        <p:spPr>
          <a:xfrm>
            <a:off x="3530424" y="4798834"/>
            <a:ext cx="977946" cy="955203"/>
          </a:xfrm>
          <a:prstGeom prst="flowChartConnector">
            <a:avLst/>
          </a:prstGeom>
          <a:solidFill>
            <a:srgbClr val="FFC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lleniaUPC" panose="02020603050405020304" pitchFamily="18" charset="-34"/>
                <a:cs typeface="DilleniaUPC" panose="02020603050405020304" pitchFamily="18" charset="-34"/>
              </a:rPr>
              <a:t>Input</a:t>
            </a:r>
            <a:endParaRPr lang="th-TH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lleniaUPC" panose="02020603050405020304" pitchFamily="18" charset="-34"/>
              <a:cs typeface="DilleniaUPC" panose="02020603050405020304" pitchFamily="18" charset="-34"/>
            </a:endParaRPr>
          </a:p>
          <a:p>
            <a:pPr algn="ctr"/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lleniaUPC" panose="02020603050405020304" pitchFamily="18" charset="-34"/>
                <a:cs typeface="DilleniaUPC" panose="02020603050405020304" pitchFamily="18" charset="-34"/>
              </a:rPr>
              <a:t>Decoration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2923BA3C-F07B-4A34-83DB-8C2A3E21A5A8}"/>
              </a:ext>
            </a:extLst>
          </p:cNvPr>
          <p:cNvSpPr/>
          <p:nvPr/>
        </p:nvSpPr>
        <p:spPr>
          <a:xfrm>
            <a:off x="5671238" y="4813489"/>
            <a:ext cx="977946" cy="955203"/>
          </a:xfrm>
          <a:prstGeom prst="flowChartConnector">
            <a:avLst/>
          </a:prstGeom>
          <a:solidFill>
            <a:srgbClr val="FF99CC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lleniaUPC" panose="02020603050405020304" pitchFamily="18" charset="-34"/>
                <a:cs typeface="DilleniaUPC" panose="02020603050405020304" pitchFamily="18" charset="-34"/>
              </a:rPr>
              <a:t>Icon</a:t>
            </a:r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355F4956-EE62-42B0-A2E1-5AD315BACC32}"/>
              </a:ext>
            </a:extLst>
          </p:cNvPr>
          <p:cNvSpPr/>
          <p:nvPr/>
        </p:nvSpPr>
        <p:spPr>
          <a:xfrm>
            <a:off x="4592382" y="3616201"/>
            <a:ext cx="977946" cy="955203"/>
          </a:xfrm>
          <a:prstGeom prst="flowChartConnector">
            <a:avLst/>
          </a:prstGeom>
          <a:solidFill>
            <a:srgbClr val="92D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lleniaUPC" panose="02020603050405020304" pitchFamily="18" charset="-34"/>
                <a:cs typeface="DilleniaUPC" panose="02020603050405020304" pitchFamily="18" charset="-34"/>
              </a:rPr>
              <a:t>Text</a:t>
            </a:r>
            <a:endParaRPr lang="th-TH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lleniaUPC" panose="02020603050405020304" pitchFamily="18" charset="-34"/>
              <a:cs typeface="DilleniaUPC" panose="02020603050405020304" pitchFamily="18" charset="-34"/>
            </a:endParaRP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lleniaUPC" panose="02020603050405020304" pitchFamily="18" charset="-34"/>
                <a:cs typeface="DilleniaUPC" panose="02020603050405020304" pitchFamily="18" charset="-34"/>
              </a:rPr>
              <a:t>Field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1214B1E9-533D-47E1-90EC-791F097CBBDD}"/>
              </a:ext>
            </a:extLst>
          </p:cNvPr>
          <p:cNvSpPr/>
          <p:nvPr/>
        </p:nvSpPr>
        <p:spPr>
          <a:xfrm>
            <a:off x="7418437" y="4798832"/>
            <a:ext cx="977946" cy="955203"/>
          </a:xfrm>
          <a:prstGeom prst="flowChartConnector">
            <a:avLst/>
          </a:prstGeom>
          <a:solidFill>
            <a:srgbClr val="CCFFFF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lleniaUPC" panose="02020603050405020304" pitchFamily="18" charset="-34"/>
                <a:cs typeface="DilleniaUPC" panose="02020603050405020304" pitchFamily="18" charset="-34"/>
              </a:rPr>
              <a:t>Text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BA3FCBB5-609F-4080-BF69-D48DA884A777}"/>
              </a:ext>
            </a:extLst>
          </p:cNvPr>
          <p:cNvSpPr/>
          <p:nvPr/>
        </p:nvSpPr>
        <p:spPr>
          <a:xfrm>
            <a:off x="8494023" y="4798832"/>
            <a:ext cx="977946" cy="955203"/>
          </a:xfrm>
          <a:prstGeom prst="flowChartConnector">
            <a:avLst/>
          </a:prstGeom>
          <a:solidFill>
            <a:srgbClr val="FFCCCC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lleniaUPC" panose="02020603050405020304" pitchFamily="18" charset="-34"/>
                <a:cs typeface="DilleniaUPC" panose="02020603050405020304" pitchFamily="18" charset="-34"/>
              </a:rPr>
              <a:t>Text</a:t>
            </a:r>
            <a:endParaRPr lang="th-TH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lleniaUPC" panose="02020603050405020304" pitchFamily="18" charset="-34"/>
              <a:cs typeface="DilleniaUPC" panose="02020603050405020304" pitchFamily="18" charset="-34"/>
            </a:endParaRP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lleniaUPC" panose="02020603050405020304" pitchFamily="18" charset="-34"/>
                <a:cs typeface="DilleniaUPC" panose="02020603050405020304" pitchFamily="18" charset="-34"/>
              </a:rPr>
              <a:t>Style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E800F203-9F97-4481-B1FA-35759CF4F0BF}"/>
              </a:ext>
            </a:extLst>
          </p:cNvPr>
          <p:cNvSpPr/>
          <p:nvPr/>
        </p:nvSpPr>
        <p:spPr>
          <a:xfrm>
            <a:off x="9461610" y="2507410"/>
            <a:ext cx="977946" cy="955203"/>
          </a:xfrm>
          <a:prstGeom prst="flowChartConnector">
            <a:avLst/>
          </a:prstGeom>
          <a:solidFill>
            <a:srgbClr val="FFFF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lleniaUPC" panose="02020603050405020304" pitchFamily="18" charset="-34"/>
                <a:cs typeface="DilleniaUPC" panose="02020603050405020304" pitchFamily="18" charset="-34"/>
              </a:rPr>
              <a:t>Column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C4BC559F-1759-4C0E-AB0E-60686F98D09B}"/>
              </a:ext>
            </a:extLst>
          </p:cNvPr>
          <p:cNvSpPr/>
          <p:nvPr/>
        </p:nvSpPr>
        <p:spPr>
          <a:xfrm>
            <a:off x="9461610" y="3610451"/>
            <a:ext cx="977946" cy="955203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lleniaUPC" panose="02020603050405020304" pitchFamily="18" charset="-34"/>
                <a:cs typeface="DilleniaUPC" panose="02020603050405020304" pitchFamily="18" charset="-34"/>
              </a:rPr>
              <a:t>Sized</a:t>
            </a:r>
            <a:endParaRPr lang="th-TH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lleniaUPC" panose="02020603050405020304" pitchFamily="18" charset="-34"/>
              <a:cs typeface="DilleniaUPC" panose="02020603050405020304" pitchFamily="18" charset="-34"/>
            </a:endParaRP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lleniaUPC" panose="02020603050405020304" pitchFamily="18" charset="-34"/>
                <a:cs typeface="DilleniaUPC" panose="02020603050405020304" pitchFamily="18" charset="-34"/>
              </a:rPr>
              <a:t>Box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C82C8AE6-187C-4C01-B4F5-E66299AE9066}"/>
              </a:ext>
            </a:extLst>
          </p:cNvPr>
          <p:cNvSpPr/>
          <p:nvPr/>
        </p:nvSpPr>
        <p:spPr>
          <a:xfrm>
            <a:off x="11026169" y="4798831"/>
            <a:ext cx="977946" cy="955203"/>
          </a:xfrm>
          <a:prstGeom prst="flowChartConnector">
            <a:avLst/>
          </a:prstGeom>
          <a:solidFill>
            <a:srgbClr val="FFCCCC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lleniaUPC" panose="02020603050405020304" pitchFamily="18" charset="-34"/>
                <a:cs typeface="DilleniaUPC" panose="02020603050405020304" pitchFamily="18" charset="-34"/>
              </a:rPr>
              <a:t>Text</a:t>
            </a:r>
            <a:endParaRPr lang="th-TH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lleniaUPC" panose="02020603050405020304" pitchFamily="18" charset="-34"/>
              <a:cs typeface="DilleniaUPC" panose="02020603050405020304" pitchFamily="18" charset="-34"/>
            </a:endParaRP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lleniaUPC" panose="02020603050405020304" pitchFamily="18" charset="-34"/>
                <a:cs typeface="DilleniaUPC" panose="02020603050405020304" pitchFamily="18" charset="-34"/>
              </a:rPr>
              <a:t>Style</a:t>
            </a:r>
            <a:endParaRPr lang="th-TH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872136D-6057-4943-8D6D-6DCFCD1FC541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791228" y="2194870"/>
            <a:ext cx="0" cy="312542"/>
          </a:xfrm>
          <a:prstGeom prst="line">
            <a:avLst/>
          </a:prstGeom>
          <a:scene3d>
            <a:camera prst="perspectiveLeft"/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1AA99CC-8929-411B-973C-926F6BAB14B6}"/>
              </a:ext>
            </a:extLst>
          </p:cNvPr>
          <p:cNvCxnSpPr>
            <a:stCxn id="10" idx="0"/>
          </p:cNvCxnSpPr>
          <p:nvPr/>
        </p:nvCxnSpPr>
        <p:spPr>
          <a:xfrm flipV="1">
            <a:off x="3434652" y="2194870"/>
            <a:ext cx="0" cy="3125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4656D47-1F5B-4885-AA90-E367E244EECF}"/>
              </a:ext>
            </a:extLst>
          </p:cNvPr>
          <p:cNvCxnSpPr>
            <a:stCxn id="24" idx="0"/>
          </p:cNvCxnSpPr>
          <p:nvPr/>
        </p:nvCxnSpPr>
        <p:spPr>
          <a:xfrm flipV="1">
            <a:off x="5081355" y="2194870"/>
            <a:ext cx="0" cy="318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569D9A-434F-41CE-90C3-8E6FC97B6821}"/>
              </a:ext>
            </a:extLst>
          </p:cNvPr>
          <p:cNvCxnSpPr>
            <a:stCxn id="14" idx="0"/>
          </p:cNvCxnSpPr>
          <p:nvPr/>
        </p:nvCxnSpPr>
        <p:spPr>
          <a:xfrm flipV="1">
            <a:off x="8446467" y="2201978"/>
            <a:ext cx="0" cy="312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18BF6A3-134A-4F5E-BAF3-B33B94BEB01F}"/>
              </a:ext>
            </a:extLst>
          </p:cNvPr>
          <p:cNvCxnSpPr>
            <a:stCxn id="33" idx="0"/>
          </p:cNvCxnSpPr>
          <p:nvPr/>
        </p:nvCxnSpPr>
        <p:spPr>
          <a:xfrm flipV="1">
            <a:off x="9950583" y="2194870"/>
            <a:ext cx="0" cy="312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3E2A12-DFAC-4E73-BD31-28E5D302C2A7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1515142" y="2201978"/>
            <a:ext cx="0" cy="3054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FDFCA41-1835-4F69-BB92-9A36CA6E1E89}"/>
              </a:ext>
            </a:extLst>
          </p:cNvPr>
          <p:cNvCxnSpPr>
            <a:stCxn id="5" idx="4"/>
            <a:endCxn id="22" idx="0"/>
          </p:cNvCxnSpPr>
          <p:nvPr/>
        </p:nvCxnSpPr>
        <p:spPr>
          <a:xfrm>
            <a:off x="1791228" y="3462615"/>
            <a:ext cx="0" cy="147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26D9254-07C2-488D-A17F-8F4B42529901}"/>
              </a:ext>
            </a:extLst>
          </p:cNvPr>
          <p:cNvCxnSpPr>
            <a:stCxn id="10" idx="4"/>
            <a:endCxn id="19" idx="0"/>
          </p:cNvCxnSpPr>
          <p:nvPr/>
        </p:nvCxnSpPr>
        <p:spPr>
          <a:xfrm>
            <a:off x="3434652" y="3462614"/>
            <a:ext cx="0" cy="147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9BD5D70-22F9-4CB9-9F9A-2F0F4F1E7D44}"/>
              </a:ext>
            </a:extLst>
          </p:cNvPr>
          <p:cNvCxnSpPr>
            <a:stCxn id="24" idx="4"/>
            <a:endCxn id="30" idx="0"/>
          </p:cNvCxnSpPr>
          <p:nvPr/>
        </p:nvCxnSpPr>
        <p:spPr>
          <a:xfrm>
            <a:off x="5081355" y="3468363"/>
            <a:ext cx="0" cy="147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565D16F-8D45-4640-9366-A59A42690EC9}"/>
              </a:ext>
            </a:extLst>
          </p:cNvPr>
          <p:cNvCxnSpPr>
            <a:cxnSpLocks/>
            <a:stCxn id="22" idx="4"/>
            <a:endCxn id="17" idx="0"/>
          </p:cNvCxnSpPr>
          <p:nvPr/>
        </p:nvCxnSpPr>
        <p:spPr>
          <a:xfrm>
            <a:off x="1791228" y="4565656"/>
            <a:ext cx="5148" cy="233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659E4E6-09E1-4469-BCF6-799FD6527D52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4019397" y="4650992"/>
            <a:ext cx="0" cy="1478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8C1565A-348E-4B57-B9E1-CAA3348E2C3B}"/>
              </a:ext>
            </a:extLst>
          </p:cNvPr>
          <p:cNvCxnSpPr>
            <a:stCxn id="21" idx="0"/>
          </p:cNvCxnSpPr>
          <p:nvPr/>
        </p:nvCxnSpPr>
        <p:spPr>
          <a:xfrm flipV="1">
            <a:off x="2860000" y="4650992"/>
            <a:ext cx="0" cy="1478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79FBC56-66AA-4C14-8F0D-38B4F5B3E4FA}"/>
              </a:ext>
            </a:extLst>
          </p:cNvPr>
          <p:cNvCxnSpPr>
            <a:stCxn id="26" idx="0"/>
            <a:endCxn id="30" idx="4"/>
          </p:cNvCxnSpPr>
          <p:nvPr/>
        </p:nvCxnSpPr>
        <p:spPr>
          <a:xfrm flipV="1">
            <a:off x="5081183" y="4571404"/>
            <a:ext cx="172" cy="227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5CBCC34-735A-42DF-B974-D6CCC8167CA1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7907410" y="4650991"/>
            <a:ext cx="0" cy="147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C20D6B5-44F7-4CED-ADE2-99BBA96580C0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8982996" y="4650991"/>
            <a:ext cx="0" cy="147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F565BCC-D086-4E2B-BA44-659E25C91A05}"/>
              </a:ext>
            </a:extLst>
          </p:cNvPr>
          <p:cNvCxnSpPr>
            <a:stCxn id="27" idx="0"/>
            <a:endCxn id="25" idx="4"/>
          </p:cNvCxnSpPr>
          <p:nvPr/>
        </p:nvCxnSpPr>
        <p:spPr>
          <a:xfrm flipV="1">
            <a:off x="6746362" y="3462613"/>
            <a:ext cx="0" cy="147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C253967-158F-4B9B-92B5-2463E5EF0140}"/>
              </a:ext>
            </a:extLst>
          </p:cNvPr>
          <p:cNvCxnSpPr>
            <a:cxnSpLocks/>
            <a:stCxn id="15" idx="0"/>
            <a:endCxn id="14" idx="4"/>
          </p:cNvCxnSpPr>
          <p:nvPr/>
        </p:nvCxnSpPr>
        <p:spPr>
          <a:xfrm flipV="1">
            <a:off x="8446467" y="3469721"/>
            <a:ext cx="0" cy="1407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5A1D06B-FE75-4AF1-B9D5-5B34C00B7317}"/>
              </a:ext>
            </a:extLst>
          </p:cNvPr>
          <p:cNvCxnSpPr>
            <a:stCxn id="34" idx="0"/>
            <a:endCxn id="33" idx="4"/>
          </p:cNvCxnSpPr>
          <p:nvPr/>
        </p:nvCxnSpPr>
        <p:spPr>
          <a:xfrm flipV="1">
            <a:off x="9950583" y="3462613"/>
            <a:ext cx="0" cy="147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8308C41-1734-46F5-A6CD-8E52FE024472}"/>
              </a:ext>
            </a:extLst>
          </p:cNvPr>
          <p:cNvCxnSpPr>
            <a:stCxn id="18" idx="0"/>
            <a:endCxn id="16" idx="4"/>
          </p:cNvCxnSpPr>
          <p:nvPr/>
        </p:nvCxnSpPr>
        <p:spPr>
          <a:xfrm flipV="1">
            <a:off x="11515142" y="3462613"/>
            <a:ext cx="0" cy="147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69596A3-7130-4262-9B25-329DF6BA29EF}"/>
              </a:ext>
            </a:extLst>
          </p:cNvPr>
          <p:cNvCxnSpPr>
            <a:stCxn id="35" idx="0"/>
            <a:endCxn id="18" idx="4"/>
          </p:cNvCxnSpPr>
          <p:nvPr/>
        </p:nvCxnSpPr>
        <p:spPr>
          <a:xfrm flipV="1">
            <a:off x="11515142" y="4565654"/>
            <a:ext cx="0" cy="233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56ED742-05D0-4110-839F-2357E4666B6A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6160211" y="4650992"/>
            <a:ext cx="0" cy="1624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EF8F16E-6ED8-4C99-8119-C7327481B730}"/>
              </a:ext>
            </a:extLst>
          </p:cNvPr>
          <p:cNvCxnSpPr>
            <a:cxnSpLocks/>
          </p:cNvCxnSpPr>
          <p:nvPr/>
        </p:nvCxnSpPr>
        <p:spPr>
          <a:xfrm>
            <a:off x="1791228" y="2194870"/>
            <a:ext cx="9723914" cy="7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5888742-A4E8-45C4-81A5-2281447F56A8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26986" y="4650993"/>
            <a:ext cx="0" cy="1478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3707962-6513-4793-BC86-DCC8B4F0A1C4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8446467" y="4565654"/>
            <a:ext cx="0" cy="85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82B024D-7690-4652-802B-0958DC1EAD67}"/>
              </a:ext>
            </a:extLst>
          </p:cNvPr>
          <p:cNvCxnSpPr>
            <a:cxnSpLocks/>
          </p:cNvCxnSpPr>
          <p:nvPr/>
        </p:nvCxnSpPr>
        <p:spPr>
          <a:xfrm>
            <a:off x="726986" y="4650998"/>
            <a:ext cx="21371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3966003-9B90-46E9-BEF8-C5F1F69CBBBC}"/>
              </a:ext>
            </a:extLst>
          </p:cNvPr>
          <p:cNvCxnSpPr>
            <a:cxnSpLocks/>
          </p:cNvCxnSpPr>
          <p:nvPr/>
        </p:nvCxnSpPr>
        <p:spPr>
          <a:xfrm>
            <a:off x="4019397" y="4650992"/>
            <a:ext cx="21408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811F64F-A2D9-4C3A-B9B6-62C7017879E5}"/>
              </a:ext>
            </a:extLst>
          </p:cNvPr>
          <p:cNvCxnSpPr>
            <a:cxnSpLocks/>
          </p:cNvCxnSpPr>
          <p:nvPr/>
        </p:nvCxnSpPr>
        <p:spPr>
          <a:xfrm>
            <a:off x="7903968" y="4650992"/>
            <a:ext cx="10790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30BC11E9-E934-445E-BA43-EA6E5809D87C}"/>
              </a:ext>
            </a:extLst>
          </p:cNvPr>
          <p:cNvCxnSpPr>
            <a:stCxn id="4" idx="4"/>
            <a:endCxn id="25" idx="0"/>
          </p:cNvCxnSpPr>
          <p:nvPr/>
        </p:nvCxnSpPr>
        <p:spPr>
          <a:xfrm>
            <a:off x="6746362" y="1831972"/>
            <a:ext cx="0" cy="675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740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35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DilleniaUPC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thaweep poraha</dc:creator>
  <cp:lastModifiedBy>thaweep poraha</cp:lastModifiedBy>
  <cp:revision>6</cp:revision>
  <dcterms:created xsi:type="dcterms:W3CDTF">2021-01-17T13:11:53Z</dcterms:created>
  <dcterms:modified xsi:type="dcterms:W3CDTF">2021-01-17T14:05:35Z</dcterms:modified>
</cp:coreProperties>
</file>