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sldIdLst>
    <p:sldId id="292" r:id="rId5"/>
    <p:sldId id="293" r:id="rId6"/>
    <p:sldId id="297" r:id="rId7"/>
    <p:sldId id="298" r:id="rId8"/>
    <p:sldId id="294" r:id="rId9"/>
    <p:sldId id="299" r:id="rId10"/>
    <p:sldId id="296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 autoAdjust="0"/>
    <p:restoredTop sz="91830" autoAdjust="0"/>
  </p:normalViewPr>
  <p:slideViewPr>
    <p:cSldViewPr>
      <p:cViewPr varScale="1">
        <p:scale>
          <a:sx n="67" d="100"/>
          <a:sy n="67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fld id="{743653DA-8BF4-4869-96FE-9BCF43372D46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ctr">
              <a:defRPr sz="38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3B5F1E3E-4B2F-4895-B65E-28B2E64F39F6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algn="ctr">
              <a:defRPr sz="4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ctr">
              <a:buNone/>
              <a:defRPr sz="36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ctr">
              <a:buNone/>
              <a:defRPr sz="2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10/11/2017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Taking India to MARS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4577305" y="5169061"/>
            <a:ext cx="4572000" cy="1676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The Story behind India’s space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programme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Tedx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 video by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Ritu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karidhal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lang="en-US" sz="2400" dirty="0" smtClean="0">
                <a:cs typeface="Arial" pitchFamily="34" charset="0"/>
              </a:rPr>
              <a:t>Deputy Operations directions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MOM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5600" y="1295400"/>
            <a:ext cx="4876800" cy="54054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Mars </a:t>
            </a:r>
            <a:r>
              <a:rPr lang="en-US" sz="2400" dirty="0" smtClean="0">
                <a:solidFill>
                  <a:schemeClr val="tx1"/>
                </a:solidFill>
              </a:rPr>
              <a:t>Orbiter </a:t>
            </a:r>
            <a:r>
              <a:rPr lang="en-US" sz="2400" dirty="0" smtClean="0">
                <a:solidFill>
                  <a:schemeClr val="tx1"/>
                </a:solidFill>
              </a:rPr>
              <a:t>Mission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2" b="7762"/>
          <a:stretch>
            <a:fillRect/>
          </a:stretch>
        </p:blipFill>
        <p:spPr>
          <a:xfrm>
            <a:off x="76200" y="1822440"/>
            <a:ext cx="8778240" cy="49601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History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			ISRO</a:t>
            </a:r>
            <a:endParaRPr lang="en-US" sz="36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95800" y="1843088"/>
            <a:ext cx="4114800" cy="440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" indent="0" algn="l" rtl="0" eaLnBrk="1" latinLnBrk="0" hangingPunct="1">
              <a:spcBef>
                <a:spcPts val="0"/>
              </a:spcBef>
              <a:buSzPct val="95000"/>
              <a:buFont typeface="Wingdings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00600" y="3276600"/>
            <a:ext cx="4191000" cy="990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" indent="0" algn="l" rtl="0" eaLnBrk="1" latinLnBrk="0" hangingPunct="1">
              <a:spcBef>
                <a:spcPts val="0"/>
              </a:spcBef>
              <a:buSzPct val="95000"/>
              <a:buFont typeface="Wingdings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dirty="0" smtClean="0"/>
              <a:t>Dr. </a:t>
            </a:r>
            <a:r>
              <a:rPr lang="en-US" sz="3200" dirty="0" err="1" smtClean="0"/>
              <a:t>Vikram</a:t>
            </a:r>
            <a:r>
              <a:rPr lang="en-US" sz="3200" dirty="0" smtClean="0"/>
              <a:t> Sarabhai</a:t>
            </a:r>
          </a:p>
          <a:p>
            <a:r>
              <a:rPr lang="en-US" sz="3200" dirty="0" smtClean="0"/>
              <a:t>1960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886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Earlier Days</a:t>
            </a:r>
            <a:endParaRPr lang="en-US" sz="4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95800" y="1843088"/>
            <a:ext cx="4114800" cy="440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" indent="0" algn="l" rtl="0" eaLnBrk="1" latinLnBrk="0" hangingPunct="1">
              <a:spcBef>
                <a:spcPts val="0"/>
              </a:spcBef>
              <a:buSzPct val="95000"/>
              <a:buFont typeface="Wingdings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54944"/>
            <a:ext cx="8839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Facts about </a:t>
            </a:r>
            <a:r>
              <a:rPr lang="en-US" sz="4000" dirty="0" smtClean="0">
                <a:solidFill>
                  <a:schemeClr val="tx1"/>
                </a:solidFill>
              </a:rPr>
              <a:t>Mars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8153400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 lvl="1">
              <a:buFontTx/>
              <a:buChar char="•"/>
            </a:pPr>
            <a:r>
              <a:rPr lang="en-US" sz="2800" dirty="0" smtClean="0"/>
              <a:t>Min distance - 54.6 million </a:t>
            </a:r>
            <a:r>
              <a:rPr lang="en-US" sz="2800" dirty="0" smtClean="0"/>
              <a:t>km</a:t>
            </a:r>
            <a:endParaRPr lang="en-US" sz="2800" dirty="0" smtClean="0"/>
          </a:p>
          <a:p>
            <a:pPr lvl="1">
              <a:buFontTx/>
              <a:buChar char="•"/>
            </a:pPr>
            <a:r>
              <a:rPr lang="en-US" sz="2800" dirty="0" smtClean="0"/>
              <a:t>Max distance – 401 million </a:t>
            </a:r>
            <a:r>
              <a:rPr lang="en-US" sz="2800" dirty="0" smtClean="0"/>
              <a:t>km</a:t>
            </a:r>
          </a:p>
          <a:p>
            <a:pPr lvl="1">
              <a:buFontTx/>
              <a:buChar char="•"/>
            </a:pPr>
            <a:r>
              <a:rPr lang="en-US" sz="2800" dirty="0" smtClean="0"/>
              <a:t>Year span- 687 earth days</a:t>
            </a:r>
          </a:p>
          <a:p>
            <a:pPr lvl="1">
              <a:buFontTx/>
              <a:buChar char="•"/>
            </a:pPr>
            <a:r>
              <a:rPr lang="en-US" sz="2800" dirty="0" smtClean="0"/>
              <a:t>2 satellites- </a:t>
            </a:r>
            <a:r>
              <a:rPr lang="en-US" sz="2800" dirty="0" err="1" smtClean="0"/>
              <a:t>Phobos</a:t>
            </a:r>
            <a:r>
              <a:rPr lang="en-US" sz="2800" dirty="0" smtClean="0"/>
              <a:t> and Deimos</a:t>
            </a:r>
          </a:p>
          <a:p>
            <a:pPr lvl="1">
              <a:buFontTx/>
              <a:buChar char="•"/>
            </a:pPr>
            <a:r>
              <a:rPr lang="en-US" sz="2800" dirty="0" smtClean="0"/>
              <a:t>Size is half of the earth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Facts about </a:t>
            </a:r>
            <a:r>
              <a:rPr lang="en-US" sz="4000" dirty="0" smtClean="0">
                <a:solidFill>
                  <a:schemeClr val="tx1"/>
                </a:solidFill>
              </a:rPr>
              <a:t>MOM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8153400" cy="4965700"/>
          </a:xfrm>
        </p:spPr>
        <p:txBody>
          <a:bodyPr>
            <a:normAutofit/>
          </a:bodyPr>
          <a:lstStyle/>
          <a:p>
            <a:pPr marL="454914" lvl="1" indent="0"/>
            <a:endParaRPr lang="en-US" sz="2800" dirty="0" smtClean="0"/>
          </a:p>
          <a:p>
            <a:pPr lvl="1">
              <a:buFontTx/>
              <a:buChar char="•"/>
            </a:pPr>
            <a:endParaRPr lang="en-US" sz="2800" dirty="0" smtClean="0"/>
          </a:p>
          <a:p>
            <a:pPr lvl="1">
              <a:buFontTx/>
              <a:buChar char="•"/>
            </a:pPr>
            <a:r>
              <a:rPr lang="en-US" sz="2800" dirty="0" smtClean="0"/>
              <a:t>Total travelled distance – 650 millions km</a:t>
            </a:r>
            <a:endParaRPr lang="en-US" sz="2800" dirty="0" smtClean="0"/>
          </a:p>
          <a:p>
            <a:pPr lvl="1">
              <a:buFontTx/>
              <a:buChar char="•"/>
            </a:pPr>
            <a:r>
              <a:rPr lang="en-US" sz="2800" dirty="0" smtClean="0"/>
              <a:t>Min fuel used</a:t>
            </a:r>
          </a:p>
          <a:p>
            <a:pPr lvl="1">
              <a:buFontTx/>
              <a:buChar char="•"/>
            </a:pPr>
            <a:r>
              <a:rPr lang="en-US" sz="2800" dirty="0" smtClean="0"/>
              <a:t>First interplanetary mission for ISRO</a:t>
            </a:r>
          </a:p>
          <a:p>
            <a:pPr lvl="1">
              <a:buFontTx/>
              <a:buChar char="•"/>
            </a:pPr>
            <a:r>
              <a:rPr lang="en-US" sz="2800" dirty="0" smtClean="0"/>
              <a:t>First mission- First attempt success</a:t>
            </a:r>
          </a:p>
          <a:p>
            <a:pPr lvl="1">
              <a:buFontTx/>
              <a:buChar char="•"/>
            </a:pPr>
            <a:r>
              <a:rPr lang="en-US" sz="2800" dirty="0" smtClean="0"/>
              <a:t>Min cost- </a:t>
            </a:r>
            <a:r>
              <a:rPr lang="en-IN" sz="3200" b="1" dirty="0" smtClean="0"/>
              <a:t>₹ </a:t>
            </a:r>
            <a:r>
              <a:rPr lang="en-US" sz="2800" dirty="0" smtClean="0"/>
              <a:t>4.5 billion</a:t>
            </a:r>
          </a:p>
          <a:p>
            <a:pPr lvl="1">
              <a:buFontTx/>
              <a:buChar char="•"/>
            </a:pPr>
            <a:endParaRPr lang="en-US" sz="2800" dirty="0" smtClean="0"/>
          </a:p>
          <a:p>
            <a:pPr lvl="1"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58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086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276600"/>
            <a:ext cx="7391400" cy="307896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We, the Indians, no longer </a:t>
            </a:r>
            <a:r>
              <a:rPr lang="en-US" dirty="0" smtClean="0"/>
              <a:t>are</a:t>
            </a:r>
            <a:r>
              <a:rPr lang="en-US" dirty="0" smtClean="0"/>
              <a:t> behind</a:t>
            </a:r>
          </a:p>
          <a:p>
            <a:pPr lvl="0">
              <a:buNone/>
            </a:pPr>
            <a:r>
              <a:rPr lang="en-US" dirty="0" smtClean="0"/>
              <a:t>from anybody from the west. </a:t>
            </a:r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		     </a:t>
            </a:r>
            <a:r>
              <a:rPr lang="en-US" dirty="0" smtClean="0"/>
              <a:t>Feel PROUD.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Custom 1">
      <a:dk1>
        <a:sysClr val="windowText" lastClr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TPFriendlyName xmlns="4873beb7-5857-4685-be1f-d57550cc96cc">School presentation</TPFriendlyName>
    <NumericId xmlns="4873beb7-5857-4685-be1f-d57550cc96cc">-1</NumericId>
    <BusinessGroup xmlns="4873beb7-5857-4685-be1f-d57550cc96cc" xsi:nil="true"/>
    <SourceTitle xmlns="4873beb7-5857-4685-be1f-d57550cc96cc">School presentation</SourceTitle>
    <APEditor xmlns="4873beb7-5857-4685-be1f-d57550cc96cc">
      <UserInfo>
        <DisplayName>REDMOND\v-luannv</DisplayName>
        <AccountId>92</AccountId>
        <AccountType/>
      </UserInfo>
    </APEditor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267205</Value>
      <Value>1299831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PublishTargets xmlns="4873beb7-5857-4685-be1f-d57550cc96cc">OfficeOnline</PublishTargets>
    <TimesCloned xmlns="4873beb7-5857-4685-be1f-d57550cc96cc" xsi:nil="true"/>
    <AcquiredFrom xmlns="4873beb7-5857-4685-be1f-d57550cc96cc" xsi:nil="true"/>
    <AssetStart xmlns="4873beb7-5857-4685-be1f-d57550cc96cc">2009-05-30T20:57:38+00:00</AssetStart>
    <Provider xmlns="4873beb7-5857-4685-be1f-d57550cc96cc">EY006220130</Provider>
    <LastHandOff xmlns="4873beb7-5857-4685-be1f-d57550cc96cc" xsi:nil="true"/>
    <TPClientViewer xmlns="4873beb7-5857-4685-be1f-d57550cc96cc">Microsoft Office PowerPoint</TPClientViewer>
    <IsDeleted xmlns="4873beb7-5857-4685-be1f-d57550cc96cc">false</IsDeleted>
    <TemplateStatus xmlns="4873beb7-5857-4685-be1f-d57550cc96cc">Complete</TemplateStatus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>236</BugNumber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TP010290551</AssetId>
    <TPLaunchHelpLink xmlns="4873beb7-5857-4685-be1f-d57550cc96cc" xsi:nil="true"/>
    <TPApplication xmlns="4873beb7-5857-4685-be1f-d57550cc96cc">PowerPoint</TPApplication>
    <IntlLocPriority xmlns="4873beb7-5857-4685-be1f-d57550cc96cc" xsi:nil="true"/>
    <IntlLangReviewer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TPCommandLine xmlns="4873beb7-5857-4685-be1f-d57550cc96cc">{PP} /n {FilePath}</TPCommandLine>
    <TPAppVersion xmlns="4873beb7-5857-4685-be1f-d57550cc96cc">12</TPAppVersion>
    <APAuthor xmlns="4873beb7-5857-4685-be1f-d57550cc96cc">
      <UserInfo>
        <DisplayName>REDMOND\cynvey</DisplayName>
        <AccountId>191</AccountId>
        <AccountType/>
      </UserInfo>
    </APAuthor>
    <EditorialStatus xmlns="4873beb7-5857-4685-be1f-d57550cc96cc" xsi:nil="true"/>
    <TPLaunchHelpLinkType xmlns="4873beb7-5857-4685-be1f-d57550cc96cc">Template</TPLaunchHelpLinkType>
    <LastModifiedDateTime xmlns="4873beb7-5857-4685-be1f-d57550cc96cc" xsi:nil="true"/>
    <UACurrentWords xmlns="4873beb7-5857-4685-be1f-d57550cc96cc">0</UACurrentWords>
    <UALocRecommendation xmlns="4873beb7-5857-4685-be1f-d57550cc96cc">Localize</UALocRecommendation>
    <ArtSampleDocs xmlns="4873beb7-5857-4685-be1f-d57550cc96cc" xsi:nil="true"/>
    <UANotes xmlns="4873beb7-5857-4685-be1f-d57550cc96cc" xsi:nil="true"/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12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116328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153D0EEB-48D4-4D47-B029-07D95F2CF4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56434-A32F-422C-BBE8-1B351A556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BBB07-81B5-4230-80E8-17D88D7B5A44}">
  <ds:schemaRefs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tf10290551</Template>
  <TotalTime>0</TotalTime>
  <Words>105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Wingdings 3</vt:lpstr>
      <vt:lpstr>IntroducingPowerPoint2007</vt:lpstr>
      <vt:lpstr>Taking India to MARS</vt:lpstr>
      <vt:lpstr>MOM</vt:lpstr>
      <vt:lpstr>History</vt:lpstr>
      <vt:lpstr>Earlier Days</vt:lpstr>
      <vt:lpstr>Facts about Mars</vt:lpstr>
      <vt:lpstr>Facts about MOM</vt:lpstr>
      <vt:lpstr>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2017-10-10T14:05:29Z</dcterms:created>
  <dcterms:modified xsi:type="dcterms:W3CDTF">2017-10-11T03:08:57Z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ImageGenCounter">
    <vt:lpwstr>0</vt:lpwstr>
  </property>
  <property fmtid="{D5CDD505-2E9C-101B-9397-08002B2CF9AE}" pid="6" name="ViolationReportStatus">
    <vt:lpwstr>None</vt:lpwstr>
  </property>
  <property fmtid="{D5CDD505-2E9C-101B-9397-08002B2CF9AE}" pid="7" name="ImageGenStatus">
    <vt:lpwstr>0</vt:lpwstr>
  </property>
  <property fmtid="{D5CDD505-2E9C-101B-9397-08002B2CF9AE}" pid="8" name="Applications">
    <vt:lpwstr>419;#zpp140;#65;#zpp120;#79;#tpl120</vt:lpwstr>
  </property>
  <property fmtid="{D5CDD505-2E9C-101B-9397-08002B2CF9AE}" pid="9" name="PolicheckCounter">
    <vt:lpwstr>0</vt:lpwstr>
  </property>
  <property fmtid="{D5CDD505-2E9C-101B-9397-08002B2CF9AE}" pid="10" name="PolicheckStatus">
    <vt:lpwstr>0</vt:lpwstr>
  </property>
  <property fmtid="{D5CDD505-2E9C-101B-9397-08002B2CF9AE}" pid="11" name="APTrustLevel">
    <vt:r8>1</vt:r8>
  </property>
</Properties>
</file>