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0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0D3B-F860-4FB4-B77F-35194A5B734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8B16-6584-4435-8CF5-73C36E6E0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6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89"/>
            <a:ext cx="9144000" cy="14546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not about how many times you get knocked out but about how many times you get up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71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425"/>
            <a:ext cx="914399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anything we want but the matter is how badly we want that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8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1254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are hard only if you don’t want to do it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62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20"/>
            <a:ext cx="8921931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44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Its not about how many times you get knocked out but about how many times you get up</vt:lpstr>
      <vt:lpstr>We can achieve anything we want but the matter is how badly we want that</vt:lpstr>
      <vt:lpstr>Things are hard only if you don’t want to do 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jshrijit@gmail.com</dc:creator>
  <cp:lastModifiedBy>jshrijit@gmail.com</cp:lastModifiedBy>
  <cp:revision>9</cp:revision>
  <dcterms:created xsi:type="dcterms:W3CDTF">2017-11-12T16:18:30Z</dcterms:created>
  <dcterms:modified xsi:type="dcterms:W3CDTF">2017-11-13T02:04:45Z</dcterms:modified>
</cp:coreProperties>
</file>