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292" r:id="rId5"/>
    <p:sldId id="293" r:id="rId6"/>
    <p:sldId id="297" r:id="rId7"/>
    <p:sldId id="298" r:id="rId8"/>
    <p:sldId id="294" r:id="rId9"/>
    <p:sldId id="302" r:id="rId10"/>
    <p:sldId id="299" r:id="rId11"/>
    <p:sldId id="301" r:id="rId12"/>
    <p:sldId id="303" r:id="rId13"/>
    <p:sldId id="304" r:id="rId14"/>
    <p:sldId id="305" r:id="rId15"/>
    <p:sldId id="306" r:id="rId16"/>
    <p:sldId id="296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 autoAdjust="0"/>
    <p:restoredTop sz="91830" autoAdjust="0"/>
  </p:normalViewPr>
  <p:slideViewPr>
    <p:cSldViewPr>
      <p:cViewPr varScale="1">
        <p:scale>
          <a:sx n="83" d="100"/>
          <a:sy n="83" d="100"/>
        </p:scale>
        <p:origin x="5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10/11/2017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Taking India to MARS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4577305" y="5169061"/>
            <a:ext cx="4572000" cy="167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The Story behind India’s space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programme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Ted </a:t>
            </a:r>
            <a:r>
              <a:rPr lang="en-US" sz="2400" dirty="0" smtClean="0">
                <a:cs typeface="Arial" pitchFamily="34" charset="0"/>
              </a:rPr>
              <a:t>talk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Ritu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K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aridhal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,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en-US" sz="2400" dirty="0" smtClean="0">
                <a:cs typeface="Arial" pitchFamily="34" charset="0"/>
              </a:rPr>
              <a:t>Deputy Operations </a:t>
            </a:r>
            <a:r>
              <a:rPr lang="en-US" sz="2400" dirty="0" smtClean="0">
                <a:cs typeface="Arial" pitchFamily="34" charset="0"/>
              </a:rPr>
              <a:t>director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520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5867400"/>
          </a:xfrm>
        </p:spPr>
      </p:pic>
    </p:spTree>
    <p:extLst>
      <p:ext uri="{BB962C8B-B14F-4D97-AF65-F5344CB8AC3E}">
        <p14:creationId xmlns:p14="http://schemas.microsoft.com/office/powerpoint/2010/main" val="3559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562599"/>
          </a:xfrm>
        </p:spPr>
      </p:pic>
    </p:spTree>
    <p:extLst>
      <p:ext uri="{BB962C8B-B14F-4D97-AF65-F5344CB8AC3E}">
        <p14:creationId xmlns:p14="http://schemas.microsoft.com/office/powerpoint/2010/main" val="18589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14576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We, </a:t>
            </a:r>
            <a:r>
              <a:rPr lang="en-US" dirty="0" smtClean="0"/>
              <a:t>no longer </a:t>
            </a:r>
            <a:r>
              <a:rPr lang="en-US" dirty="0" smtClean="0"/>
              <a:t>are behind from any other country. </a:t>
            </a:r>
            <a:endParaRPr lang="en-US" dirty="0" smtClean="0"/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		    </a:t>
            </a:r>
            <a:r>
              <a:rPr lang="en-US" dirty="0" smtClean="0"/>
              <a:t>      </a:t>
            </a:r>
            <a:r>
              <a:rPr lang="en-US" dirty="0" smtClean="0"/>
              <a:t>Feel PROUD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			     Thanks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5600" y="1295400"/>
            <a:ext cx="4876800" cy="54054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Mars Orbiter Mission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" b="39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			ISRO</a:t>
            </a:r>
            <a:endParaRPr lang="en-US" sz="36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00600" y="3276600"/>
            <a:ext cx="41910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/>
              <a:t>Dr. </a:t>
            </a:r>
            <a:r>
              <a:rPr lang="en-US" sz="3200" dirty="0" err="1" smtClean="0"/>
              <a:t>Vikram</a:t>
            </a:r>
            <a:r>
              <a:rPr lang="en-US" sz="3200" dirty="0" smtClean="0"/>
              <a:t> Sarabhai</a:t>
            </a:r>
          </a:p>
          <a:p>
            <a:r>
              <a:rPr lang="en-US" sz="3200" dirty="0" smtClean="0"/>
              <a:t>1960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88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Earlier Days</a:t>
            </a:r>
            <a:endParaRPr lang="en-US" sz="4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4944"/>
            <a:ext cx="8839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Facts about Mars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153400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Min distance - 54.6 million km</a:t>
            </a:r>
          </a:p>
          <a:p>
            <a:pPr lvl="1">
              <a:buFontTx/>
              <a:buChar char="•"/>
            </a:pPr>
            <a:r>
              <a:rPr lang="en-US" sz="2800" dirty="0" smtClean="0"/>
              <a:t>Max distance – 401 million km</a:t>
            </a:r>
          </a:p>
          <a:p>
            <a:pPr lvl="1">
              <a:buFontTx/>
              <a:buChar char="•"/>
            </a:pPr>
            <a:r>
              <a:rPr lang="en-US" sz="2800" dirty="0" smtClean="0"/>
              <a:t>Year span- 687 earth days</a:t>
            </a:r>
          </a:p>
          <a:p>
            <a:pPr lvl="1">
              <a:buFontTx/>
              <a:buChar char="•"/>
            </a:pPr>
            <a:r>
              <a:rPr lang="en-US" sz="2800" dirty="0" smtClean="0"/>
              <a:t>2 satellites- </a:t>
            </a:r>
            <a:r>
              <a:rPr lang="en-US" sz="2800" dirty="0" err="1" smtClean="0"/>
              <a:t>Phobos</a:t>
            </a:r>
            <a:r>
              <a:rPr lang="en-US" sz="2800" dirty="0" smtClean="0"/>
              <a:t> and Deimos</a:t>
            </a:r>
          </a:p>
          <a:p>
            <a:pPr lvl="1">
              <a:buFontTx/>
              <a:buChar char="•"/>
            </a:pPr>
            <a:r>
              <a:rPr lang="en-US" sz="2800" dirty="0" smtClean="0"/>
              <a:t>Size is half of the </a:t>
            </a:r>
            <a:r>
              <a:rPr lang="en-US" sz="2800" dirty="0" smtClean="0"/>
              <a:t>earth</a:t>
            </a:r>
          </a:p>
          <a:p>
            <a:pPr lvl="1">
              <a:buFontTx/>
              <a:buChar char="•"/>
            </a:pPr>
            <a:r>
              <a:rPr lang="en-US" sz="2800" dirty="0" smtClean="0"/>
              <a:t>20 min needed to reach a signal to mars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Stages</a:t>
            </a:r>
            <a:r>
              <a:rPr lang="en-US" sz="4000" dirty="0" smtClean="0">
                <a:solidFill>
                  <a:schemeClr val="tx1"/>
                </a:solidFill>
              </a:rPr>
              <a:t> 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8153400" cy="4965700"/>
          </a:xfrm>
        </p:spPr>
        <p:txBody>
          <a:bodyPr>
            <a:normAutofit/>
          </a:bodyPr>
          <a:lstStyle/>
          <a:p>
            <a:pPr marL="454914" lvl="1" indent="0"/>
            <a:endParaRPr lang="en-US" sz="2800" dirty="0" smtClean="0"/>
          </a:p>
          <a:p>
            <a:pPr lvl="1">
              <a:buFontTx/>
              <a:buChar char="•"/>
            </a:pP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Launch date- 5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Nov, 2013</a:t>
            </a:r>
          </a:p>
          <a:p>
            <a:pPr lvl="1">
              <a:buFontTx/>
              <a:buChar char="•"/>
            </a:pP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Stage - Launch </a:t>
            </a:r>
          </a:p>
          <a:p>
            <a:pPr lvl="1">
              <a:buFontTx/>
              <a:buChar char="•"/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Stage - Sending out of the earth orbit</a:t>
            </a:r>
          </a:p>
          <a:p>
            <a:pPr lvl="1">
              <a:buFontTx/>
              <a:buChar char="•"/>
            </a:pP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Stage – Injecting it to the Mars orbit</a:t>
            </a:r>
          </a:p>
          <a:p>
            <a:pPr lvl="1">
              <a:buFontTx/>
              <a:buChar char="•"/>
            </a:pPr>
            <a:r>
              <a:rPr lang="en-US" sz="2800" dirty="0" smtClean="0"/>
              <a:t>Reached Mars on 24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Sept, 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4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Facts about 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8153400" cy="4965700"/>
          </a:xfrm>
        </p:spPr>
        <p:txBody>
          <a:bodyPr>
            <a:normAutofit/>
          </a:bodyPr>
          <a:lstStyle/>
          <a:p>
            <a:pPr marL="454914" lvl="1" indent="0"/>
            <a:endParaRPr lang="en-US" sz="2800" dirty="0" smtClean="0"/>
          </a:p>
          <a:p>
            <a:pPr lvl="1">
              <a:buFontTx/>
              <a:buChar char="•"/>
            </a:pP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First mission to succeed in first attempt</a:t>
            </a: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Most economical interplanetary mission</a:t>
            </a:r>
          </a:p>
          <a:p>
            <a:pPr lvl="1">
              <a:buFontTx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hortest period of 18 months</a:t>
            </a: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Full scale onboard autonomy</a:t>
            </a:r>
          </a:p>
          <a:p>
            <a:pPr lvl="1">
              <a:buFontTx/>
              <a:buChar char="•"/>
            </a:pPr>
            <a:r>
              <a:rPr lang="en-US" sz="2800" dirty="0" smtClean="0"/>
              <a:t>Youngest team</a:t>
            </a:r>
            <a:endParaRPr lang="en-US" sz="2800" dirty="0" smtClean="0"/>
          </a:p>
          <a:p>
            <a:pPr lvl="1">
              <a:buFontTx/>
              <a:buChar char="•"/>
            </a:pPr>
            <a:endParaRPr lang="en-US" sz="2800" dirty="0" smtClean="0"/>
          </a:p>
          <a:p>
            <a:pPr lvl="1"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58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8915400" cy="5194300"/>
          </a:xfrm>
        </p:spPr>
      </p:pic>
    </p:spTree>
    <p:extLst>
      <p:ext uri="{BB962C8B-B14F-4D97-AF65-F5344CB8AC3E}">
        <p14:creationId xmlns:p14="http://schemas.microsoft.com/office/powerpoint/2010/main" val="24482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441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TPFriendlyName xmlns="4873beb7-5857-4685-be1f-d57550cc96cc">School presentation</TPFriendlyName>
    <NumericId xmlns="4873beb7-5857-4685-be1f-d57550cc96cc">-1</NumericId>
    <BusinessGroup xmlns="4873beb7-5857-4685-be1f-d57550cc96cc" xsi:nil="true"/>
    <SourceTitle xmlns="4873beb7-5857-4685-be1f-d57550cc96cc">School presentation</SourceTitle>
    <APEditor xmlns="4873beb7-5857-4685-be1f-d57550cc96cc">
      <UserInfo>
        <DisplayName>REDMOND\v-luannv</DisplayName>
        <AccountId>92</AccountId>
        <AccountType/>
      </UserInfo>
    </APEditor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267205</Value>
      <Value>1299831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imesCloned xmlns="4873beb7-5857-4685-be1f-d57550cc96cc" xsi:nil="true"/>
    <AcquiredFrom xmlns="4873beb7-5857-4685-be1f-d57550cc96cc" xsi:nil="true"/>
    <AssetStart xmlns="4873beb7-5857-4685-be1f-d57550cc96cc">2009-05-30T20:57:38+00:00</AssetStart>
    <Provider xmlns="4873beb7-5857-4685-be1f-d57550cc96cc">EY006220130</Provider>
    <LastHandOff xmlns="4873beb7-5857-4685-be1f-d57550cc96cc" xsi:nil="true"/>
    <TPClientViewer xmlns="4873beb7-5857-4685-be1f-d57550cc96cc">Microsoft Office PowerPoint</TPClientViewer>
    <IsDeleted xmlns="4873beb7-5857-4685-be1f-d57550cc96cc">false</IsDeleted>
    <TemplateStatus xmlns="4873beb7-5857-4685-be1f-d57550cc96cc">Complete</TemplateStatus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>236</BugNumber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TP010290551</AssetId>
    <TPLaunchHelpLink xmlns="4873beb7-5857-4685-be1f-d57550cc96cc" xsi:nil="true"/>
    <TPApplication xmlns="4873beb7-5857-4685-be1f-d57550cc96cc">PowerPoint</TPApplication>
    <IntlLocPriority xmlns="4873beb7-5857-4685-be1f-d57550cc96cc" xsi:nil="true"/>
    <IntlLangReviewer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TPCommandLine xmlns="4873beb7-5857-4685-be1f-d57550cc96cc">{PP} /n {FilePath}</TPCommandLine>
    <TPAppVersion xmlns="4873beb7-5857-4685-be1f-d57550cc96cc">12</TPAppVersion>
    <APAuthor xmlns="4873beb7-5857-4685-be1f-d57550cc96cc">
      <UserInfo>
        <DisplayName>REDMOND\cynvey</DisplayName>
        <AccountId>191</AccountId>
        <AccountType/>
      </UserInfo>
    </APAuthor>
    <EditorialStatus xmlns="4873beb7-5857-4685-be1f-d57550cc96cc" xsi:nil="true"/>
    <TPLaunchHelpLinkType xmlns="4873beb7-5857-4685-be1f-d57550cc96cc">Template</TPLaunchHelpLinkType>
    <LastModifiedDateTime xmlns="4873beb7-5857-4685-be1f-d57550cc96cc" xsi:nil="true"/>
    <UACurrentWords xmlns="4873beb7-5857-4685-be1f-d57550cc96cc">0</UACurrentWords>
    <UALocRecommendation xmlns="4873beb7-5857-4685-be1f-d57550cc96cc">Localize</UALocRecommendation>
    <ArtSampleDocs xmlns="4873beb7-5857-4685-be1f-d57550cc96cc" xsi:nil="true"/>
    <UANotes xmlns="4873beb7-5857-4685-be1f-d57550cc96cc" xsi:nil="true"/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116328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9C256434-A32F-422C-BBE8-1B351A556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BBB07-81B5-4230-80E8-17D88D7B5A44}">
  <ds:schemaRefs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tf10290551</Template>
  <TotalTime>0</TotalTime>
  <Words>146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Wingdings 3</vt:lpstr>
      <vt:lpstr>IntroducingPowerPoint2007</vt:lpstr>
      <vt:lpstr>Taking India to MARS</vt:lpstr>
      <vt:lpstr>MOM</vt:lpstr>
      <vt:lpstr>History</vt:lpstr>
      <vt:lpstr>Earlier Days</vt:lpstr>
      <vt:lpstr>Facts about Mars</vt:lpstr>
      <vt:lpstr>Stages MOM</vt:lpstr>
      <vt:lpstr>Facts about MOM</vt:lpstr>
      <vt:lpstr>Trajectory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2017-10-10T14:05:29Z</dcterms:created>
  <dcterms:modified xsi:type="dcterms:W3CDTF">2017-10-11T13:30:18Z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Applications">
    <vt:lpwstr>419;#zpp140;#65;#zpp120;#79;#tpl120</vt:lpwstr>
  </property>
  <property fmtid="{D5CDD505-2E9C-101B-9397-08002B2CF9AE}" pid="9" name="PolicheckCounter">
    <vt:lpwstr>0</vt:lpwstr>
  </property>
  <property fmtid="{D5CDD505-2E9C-101B-9397-08002B2CF9AE}" pid="10" name="PolicheckStatus">
    <vt:lpwstr>0</vt:lpwstr>
  </property>
  <property fmtid="{D5CDD505-2E9C-101B-9397-08002B2CF9AE}" pid="11" name="APTrustLevel">
    <vt:r8>1</vt:r8>
  </property>
</Properties>
</file>