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9EEDF-26BD-4F2A-0BFF-021FD5BB0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ED329A-C755-7C7F-7D67-7AF28640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6EFF4-F246-3393-629A-48F16FBD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9F832-024D-B4A3-69D0-5CB262C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DE38A-EC95-D513-AB84-595B7290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8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571D0-885F-533D-063B-7EDD519B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FEEB1-12D3-8792-2724-9BF875C5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50E0E-4F13-38DC-3543-C7B34C67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3CA0F-C0F4-00EA-FED1-022ECFAD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4CD396-78B8-F523-45D8-12EEC93A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18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C22385-1B1D-06BB-EAA9-59E078079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F4B8D7-FCB3-3154-DEF1-82694AD28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DF827-084B-BF4E-8D58-30D2BAAF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3E58E-E16A-FEEE-F1CC-A056966F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15DA5-0F3D-F292-5347-8655B41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03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CB5C0-DDBE-850A-7A78-EAD1844E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E09B3-0194-E208-C0A9-486958CB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3B990-AFC9-6C7B-2B1A-8212EB4B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72336-05A1-CBF8-4217-FA4413D5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76CD2-0BA8-3DED-6AA7-AF715BB4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1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15D02-055D-676C-F8E7-96F05BF7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369185-CD11-82BD-5D05-1AB9C4D89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7EE63-3614-7D53-68AE-76422524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1F19D-4D7D-F27A-0D89-C830D6E8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4BB5E-7A98-53A9-5ECC-32C8C5A0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8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1EAE2-09C6-7999-5371-E3067610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AAAE1-C14D-9BD3-2FB0-321682508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DB81FC-3B8D-C4A3-3A47-478173854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24234-B31A-F060-3C98-A93EDB59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1FFBD-C70F-4376-84F8-1F093C8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1E81F-603F-FED7-A94C-B975F45E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8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76756-CC95-38BF-5931-F04A84DC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709AF-79A9-A8FF-9109-03EFB316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695E63-29FE-6A50-E303-80CA16F8A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7CA85E-FCF3-28F4-C1DC-CE9378D5C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22E137-215D-FF74-7AA6-C93B6CAD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FB7ECD-E046-D6CC-C05D-4F74D24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52FF34-C527-8663-658C-ACCAA295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8BF6C3-497C-BBE9-60AF-0BF00210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78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93D27-26FA-B0A3-D159-A7F9D27F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D5AB39-9678-D796-FD6F-0CBAA6E3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59A604-5115-0DB9-2F0F-54C52C3B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1EC823-97A9-F58C-F189-A560ACE5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4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625EE6-C7D9-DC3E-C937-50B80978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5AFD2A-10EC-5C70-683D-FA58EB3F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0F149B-ACA4-E6F3-058B-7409F0C8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AF37D-5E69-03FA-8F7F-2679EE50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10245-56B2-DFD5-77EC-52A1332D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07B437-4C49-D223-59CC-8FE9B4ACE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52D53E-8448-DBB6-F34F-C79DCED2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4887EC-9E29-1EE1-7477-E5732A3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D8D497-F504-329C-D9B4-8EBB688B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3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08691-576C-DA39-C13C-DFDEA6A9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0AAA7A-B80C-AC3F-56F1-D2A024BB0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8D9026-4819-0F58-2AD0-6B1B4AF3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60B76-FCAB-FDDC-D955-B5584A3E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8593DD-818F-93B7-BFD9-A73F2305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6BF9D6-834F-F681-4F58-CAE050A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1BAFDC-3BA6-65C5-ADCB-E12CFD9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A21540-E27D-DDBF-7B49-503B6EF5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0BED3-5073-E828-AEF7-87C765919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25BB0-9EAE-C19F-4A82-3590AAAF6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3311D-626D-00BB-160C-A7CF41515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6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6A5AFBDE-7603-26C8-C0F0-2AC279422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3" y="19396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3C92327D-6B3E-AC7D-6968-9AE81CF88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82" y="19396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1147A8D-3849-AC02-84B3-75BD6D1C0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11" y="193962"/>
            <a:ext cx="1459692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23F59C49-A950-734B-587F-DAE44EB6A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32" y="19396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3" name="Imagem 52" descr="Uma imagem contendo Logotipo&#10;&#10;Descrição gerada automaticamente">
            <a:extLst>
              <a:ext uri="{FF2B5EF4-FFF2-40B4-BE49-F238E27FC236}">
                <a16:creationId xmlns:a16="http://schemas.microsoft.com/office/drawing/2014/main" id="{EFF5364F-5DBB-294D-AF63-2E0EB6816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40" y="186778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3" name="Imagem 72" descr="Ícone&#10;&#10;Descrição gerada automaticamente">
            <a:extLst>
              <a:ext uri="{FF2B5EF4-FFF2-40B4-BE49-F238E27FC236}">
                <a16:creationId xmlns:a16="http://schemas.microsoft.com/office/drawing/2014/main" id="{F7687291-DA5F-D6D0-DAA5-737080200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74" y="1846311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6" name="Imagem 75" descr="Logotipo, nome da empresa&#10;&#10;Descrição gerada automaticamente">
            <a:extLst>
              <a:ext uri="{FF2B5EF4-FFF2-40B4-BE49-F238E27FC236}">
                <a16:creationId xmlns:a16="http://schemas.microsoft.com/office/drawing/2014/main" id="{597854DB-BF1F-CBB3-64C6-820C88AD1F58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990" y="19396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8" name="Imagem 77" descr="Ícone&#10;&#10;Descrição gerada automaticamente">
            <a:extLst>
              <a:ext uri="{FF2B5EF4-FFF2-40B4-BE49-F238E27FC236}">
                <a16:creationId xmlns:a16="http://schemas.microsoft.com/office/drawing/2014/main" id="{EE7CD3CF-3107-4A39-A53A-E049BF31BE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61" y="19396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Imagem 40" descr="Logotipo&#10;&#10;Descrição gerada automaticamente">
            <a:extLst>
              <a:ext uri="{FF2B5EF4-FFF2-40B4-BE49-F238E27FC236}">
                <a16:creationId xmlns:a16="http://schemas.microsoft.com/office/drawing/2014/main" id="{60DF7E58-A0E6-A20B-FFE9-1579CEA5B88D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8" y="36911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Imagem 42" descr="Logotipo&#10;&#10;Descrição gerada automaticamente com confiança baixa">
            <a:extLst>
              <a:ext uri="{FF2B5EF4-FFF2-40B4-BE49-F238E27FC236}">
                <a16:creationId xmlns:a16="http://schemas.microsoft.com/office/drawing/2014/main" id="{BEC7A45D-D6C0-B565-A67E-E0ECE3C457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5"/>
          <a:stretch/>
        </p:blipFill>
        <p:spPr>
          <a:xfrm>
            <a:off x="337758" y="3691120"/>
            <a:ext cx="1439619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9" name="Imagem 58" descr="Logotipo, nome da empresa&#10;&#10;Descrição gerada automaticamente">
            <a:extLst>
              <a:ext uri="{FF2B5EF4-FFF2-40B4-BE49-F238E27FC236}">
                <a16:creationId xmlns:a16="http://schemas.microsoft.com/office/drawing/2014/main" id="{04A8A676-9BCF-8BCC-64E6-C4DA62EB7F5F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21" y="3679719"/>
            <a:ext cx="1440000" cy="1440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" name="Imagem 60" descr="Logotipo, nome da empresa&#10;&#10;Descrição gerada automaticamente">
            <a:extLst>
              <a:ext uri="{FF2B5EF4-FFF2-40B4-BE49-F238E27FC236}">
                <a16:creationId xmlns:a16="http://schemas.microsoft.com/office/drawing/2014/main" id="{BAD3E09B-94F7-8E38-E547-8CED5FE52C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14" y="36911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5" name="Imagem 64" descr="Logotipo&#10;&#10;Descrição gerada automaticamente">
            <a:extLst>
              <a:ext uri="{FF2B5EF4-FFF2-40B4-BE49-F238E27FC236}">
                <a16:creationId xmlns:a16="http://schemas.microsoft.com/office/drawing/2014/main" id="{C8738B3E-4C4A-FDC9-2065-E5D53D5AE5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75" y="186778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9" name="Imagem 78" descr="Uma imagem contendo Logotipo&#10;&#10;Descrição gerada automaticamente">
            <a:extLst>
              <a:ext uri="{FF2B5EF4-FFF2-40B4-BE49-F238E27FC236}">
                <a16:creationId xmlns:a16="http://schemas.microsoft.com/office/drawing/2014/main" id="{D9696D5C-68D0-3CA4-0B40-F2AA911D5233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76" y="186778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1" name="Imagem 8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E42B355-7CCB-903C-85EF-942E9B452620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60" y="1846311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C8DDCFA2-2AFC-3707-891B-5A3241F0C5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7" y="528062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Imagem 22" descr="Uma imagem contendo Logotipo&#10;&#10;Descrição gerada automaticamente">
            <a:extLst>
              <a:ext uri="{FF2B5EF4-FFF2-40B4-BE49-F238E27FC236}">
                <a16:creationId xmlns:a16="http://schemas.microsoft.com/office/drawing/2014/main" id="{608E991F-88FD-0794-566E-D54F011C40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74" y="36911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Imagem 44" descr="Uma imagem contendo Logotipo&#10;&#10;Descrição gerada automaticamente">
            <a:extLst>
              <a:ext uri="{FF2B5EF4-FFF2-40B4-BE49-F238E27FC236}">
                <a16:creationId xmlns:a16="http://schemas.microsoft.com/office/drawing/2014/main" id="{0886B390-316F-C0BF-8CCE-379977403617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40" y="3652788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Imagem 19" descr="Logotipo, Ícone&#10;&#10;Descrição gerada automaticamente">
            <a:extLst>
              <a:ext uri="{FF2B5EF4-FFF2-40B4-BE49-F238E27FC236}">
                <a16:creationId xmlns:a16="http://schemas.microsoft.com/office/drawing/2014/main" id="{AE20486D-434A-8EBB-51DC-F979A493DA52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06" y="195238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m 23" descr="Logotipo&#10;&#10;Descrição gerada automaticamente com confiança baixa">
            <a:extLst>
              <a:ext uri="{FF2B5EF4-FFF2-40B4-BE49-F238E27FC236}">
                <a16:creationId xmlns:a16="http://schemas.microsoft.com/office/drawing/2014/main" id="{39A7DB4D-C729-D946-69F0-CFF3B8AB6F41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8" y="1942541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0146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4FAD6FF-DDCE-6AE2-CAB9-B03EA4021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72" y="186115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3A62768-A5BB-22F8-3CA1-49A04E36607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43" y="1750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09E5340-BB36-D090-ACBF-FEB6D9CB0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8" y="175401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m 8" descr="Uma imagem contendo texto, silhueta, luz&#10;&#10;Descrição gerada automaticamente">
            <a:extLst>
              <a:ext uri="{FF2B5EF4-FFF2-40B4-BE49-F238E27FC236}">
                <a16:creationId xmlns:a16="http://schemas.microsoft.com/office/drawing/2014/main" id="{E69884E2-53BD-E9D5-63DB-64BF38470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59" y="1452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CF16F39-015A-4E96-A31A-9134F3AD9FC7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18" y="18493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F4760E7C-261A-FF80-6313-1B5CB0693A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46" y="18493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E3F5FFED-EE44-8B82-74A7-C8132D082D34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80" y="357934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Imagem 18" descr="Logotipo, nome da empresa&#10;&#10;Descrição gerada automaticamente">
            <a:extLst>
              <a:ext uri="{FF2B5EF4-FFF2-40B4-BE49-F238E27FC236}">
                <a16:creationId xmlns:a16="http://schemas.microsoft.com/office/drawing/2014/main" id="{CEA65848-8EB4-736B-4B55-4FAF9FB56A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80" y="18493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Imagem 20" descr="Logotipo, nome da empresa&#10;&#10;Descrição gerada automaticamente">
            <a:extLst>
              <a:ext uri="{FF2B5EF4-FFF2-40B4-BE49-F238E27FC236}">
                <a16:creationId xmlns:a16="http://schemas.microsoft.com/office/drawing/2014/main" id="{825685FD-DD09-3A21-FEAA-14E459F3168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37" y="1452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Imagem 26" descr="Logotipo, nome da empresa&#10;&#10;Descrição gerada automaticamente">
            <a:extLst>
              <a:ext uri="{FF2B5EF4-FFF2-40B4-BE49-F238E27FC236}">
                <a16:creationId xmlns:a16="http://schemas.microsoft.com/office/drawing/2014/main" id="{F5094B07-6765-C1AD-132B-D497F2FB9F2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53" y="352737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Imagem 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A2243743-68C5-DC42-FBDA-180CB3F355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49" y="35568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Imagem 30" descr="Logotipo, nome da empresa&#10;&#10;Descrição gerada automaticamente">
            <a:extLst>
              <a:ext uri="{FF2B5EF4-FFF2-40B4-BE49-F238E27FC236}">
                <a16:creationId xmlns:a16="http://schemas.microsoft.com/office/drawing/2014/main" id="{C96F7C40-2EC4-717A-F704-846077D1CF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857" y="1452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Imagem 32" descr="Logotipo&#10;&#10;Descrição gerada automaticamente">
            <a:extLst>
              <a:ext uri="{FF2B5EF4-FFF2-40B4-BE49-F238E27FC236}">
                <a16:creationId xmlns:a16="http://schemas.microsoft.com/office/drawing/2014/main" id="{13AA2A0F-7F3D-5E6E-8849-9B30770775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49" y="191269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5" name="Imagem 3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9889691-334D-2073-2374-DD2BAA2F7B74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43" y="357934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7" name="Imagem 36" descr="Texto&#10;&#10;Descrição gerada automaticamente">
            <a:extLst>
              <a:ext uri="{FF2B5EF4-FFF2-40B4-BE49-F238E27FC236}">
                <a16:creationId xmlns:a16="http://schemas.microsoft.com/office/drawing/2014/main" id="{79220299-D408-F908-4E8A-7B446CEFC3D5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18" y="357934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08193277-06E9-9E19-4AAE-257C5A170B50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59" y="357934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7" name="Imagem 46" descr="Logotipo, nome da empresa&#10;&#10;Descrição gerada automaticamente">
            <a:extLst>
              <a:ext uri="{FF2B5EF4-FFF2-40B4-BE49-F238E27FC236}">
                <a16:creationId xmlns:a16="http://schemas.microsoft.com/office/drawing/2014/main" id="{FEF1CFDC-11E1-6598-7A19-98B66AAADC7B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1" y="352737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9" name="Imagem 48" descr="Uma imagem contendo Logotipo&#10;&#10;Descrição gerada automaticamente">
            <a:extLst>
              <a:ext uri="{FF2B5EF4-FFF2-40B4-BE49-F238E27FC236}">
                <a16:creationId xmlns:a16="http://schemas.microsoft.com/office/drawing/2014/main" id="{88E31373-FC26-C67B-10B1-3B65F093D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65" y="1452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5" name="Imagem 54" descr="Logotipo&#10;&#10;Descrição gerada automaticamente">
            <a:extLst>
              <a:ext uri="{FF2B5EF4-FFF2-40B4-BE49-F238E27FC236}">
                <a16:creationId xmlns:a16="http://schemas.microsoft.com/office/drawing/2014/main" id="{508D3473-F7BA-2BF6-659C-C296556EFFA6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1" y="186115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7" name="Imagem 56" descr="Logotipo&#10;&#10;Descrição gerada automaticamente">
            <a:extLst>
              <a:ext uri="{FF2B5EF4-FFF2-40B4-BE49-F238E27FC236}">
                <a16:creationId xmlns:a16="http://schemas.microsoft.com/office/drawing/2014/main" id="{F967CDAC-64B6-1509-BBE6-3A423DAA7B6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0" y="14583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2" name="Imagem 81" descr="Ícone&#10;&#10;Descrição gerada automaticamente">
            <a:extLst>
              <a:ext uri="{FF2B5EF4-FFF2-40B4-BE49-F238E27FC236}">
                <a16:creationId xmlns:a16="http://schemas.microsoft.com/office/drawing/2014/main" id="{6EC74B75-7415-75CE-0BAD-6641388D21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95" y="186115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762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vitória durazzo</dc:creator>
  <cp:lastModifiedBy>maria vitória durazzo</cp:lastModifiedBy>
  <cp:revision>1</cp:revision>
  <dcterms:created xsi:type="dcterms:W3CDTF">2024-11-26T12:07:26Z</dcterms:created>
  <dcterms:modified xsi:type="dcterms:W3CDTF">2024-11-26T13:01:39Z</dcterms:modified>
</cp:coreProperties>
</file>