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13ee781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13ee781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13ee7819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13ee7819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13ee7819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13ee7819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13ee7819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13ee7819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13ee7819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13ee7819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13ee7819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13ee7819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3ee78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3ee78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13ee7819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13ee7819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13ee7819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13ee7819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13ee7819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13ee781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13ee7819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13ee7819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13ee7819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13ee7819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13ee7819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13ee7819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13ee7819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13ee7819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Datascraping - Golf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Victor Nicolausson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Average driving distance - DataFrame.mean()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46175"/>
            <a:ext cx="6858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550" y="3197875"/>
            <a:ext cx="778250" cy="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Average number of drives/round*year - DataFrame.mean()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46175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Total number of drives/year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46175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Average total distance - DataFrame.mean()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46175"/>
            <a:ext cx="6858000" cy="342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5"/>
          <p:cNvCxnSpPr/>
          <p:nvPr/>
        </p:nvCxnSpPr>
        <p:spPr>
          <a:xfrm rot="10800000">
            <a:off x="4443025" y="1712100"/>
            <a:ext cx="6651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5"/>
          <p:cNvCxnSpPr/>
          <p:nvPr/>
        </p:nvCxnSpPr>
        <p:spPr>
          <a:xfrm flipH="1">
            <a:off x="3990400" y="2419650"/>
            <a:ext cx="10965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5"/>
          <p:cNvSpPr txBox="1"/>
          <p:nvPr/>
        </p:nvSpPr>
        <p:spPr>
          <a:xfrm>
            <a:off x="5086900" y="2217450"/>
            <a:ext cx="155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Needs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(unit error)</a:t>
            </a:r>
            <a:endParaRPr/>
          </a:p>
        </p:txBody>
      </p:sp>
      <p:cxnSp>
        <p:nvCxnSpPr>
          <p:cNvPr id="151" name="Google Shape;151;p25"/>
          <p:cNvCxnSpPr/>
          <p:nvPr/>
        </p:nvCxnSpPr>
        <p:spPr>
          <a:xfrm flipH="1">
            <a:off x="2511600" y="3183725"/>
            <a:ext cx="26319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5"/>
          <p:cNvSpPr txBox="1"/>
          <p:nvPr/>
        </p:nvSpPr>
        <p:spPr>
          <a:xfrm>
            <a:off x="5185950" y="2939225"/>
            <a:ext cx="18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Needs investigation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Quantiles, total distance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46175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7675"/>
            <a:ext cx="4571999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700" y="1717675"/>
            <a:ext cx="457199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Scraping average driving data from pgatour.com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425" y="1017725"/>
            <a:ext cx="7163145" cy="382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>
            <a:off x="1492825" y="2327675"/>
            <a:ext cx="3609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4"/>
          <p:cNvCxnSpPr/>
          <p:nvPr/>
        </p:nvCxnSpPr>
        <p:spPr>
          <a:xfrm>
            <a:off x="3194625" y="2327675"/>
            <a:ext cx="3609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>
            <a:off x="6725050" y="2646025"/>
            <a:ext cx="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7273650" y="2646025"/>
            <a:ext cx="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7808075" y="2646025"/>
            <a:ext cx="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/>
          <p:nvPr/>
        </p:nvCxnSpPr>
        <p:spPr>
          <a:xfrm flipH="1">
            <a:off x="2782450" y="2759550"/>
            <a:ext cx="3297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Driver = The big stick / The big dog / The gun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09350"/>
            <a:ext cx="3551151" cy="355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25" y="1209350"/>
            <a:ext cx="3802050" cy="38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 rot="-1200116">
            <a:off x="3924801" y="2309462"/>
            <a:ext cx="1793587" cy="400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“Let the big dog eat”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Resulting dataset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128,172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6 values/row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769,032 datapoints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488" y="1150925"/>
            <a:ext cx="51911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Goals: Visualize data to spot developments and trends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Interesting things to look at: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The change in avg. driving distance /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Avg number of total drives hit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Avg total distance /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Does the sample range follow a normal distribution? If so: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How does the standard deviation change?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How much did the top 5% of players develop compared to the bottom 5%?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Histograms show the distribution - Normal distr.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7075" y="1366775"/>
            <a:ext cx="5975600" cy="29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175" y="1867500"/>
            <a:ext cx="3476125" cy="19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Driving averages, top 5% vs lowest 5%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46175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Standard deviation over time, average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46175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Average driving distance - DataFrame.mean()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46175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