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5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écnico deInformática 2022.1" initials="Td2" lastIdx="1" clrIdx="0">
    <p:extLst>
      <p:ext uri="{19B8F6BF-5375-455C-9EA6-DF929625EA0E}">
        <p15:presenceInfo xmlns:p15="http://schemas.microsoft.com/office/powerpoint/2012/main" userId="S-1-5-21-2073873712-2989975421-2270548978-30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148" autoAdjust="0"/>
  </p:normalViewPr>
  <p:slideViewPr>
    <p:cSldViewPr snapToGrid="0">
      <p:cViewPr varScale="1">
        <p:scale>
          <a:sx n="83" d="100"/>
          <a:sy n="83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C18B0-9388-4214-BF5C-68B99E851516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D040-131D-469C-8F4E-9ADBE45E7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2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2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12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64F6-6337-4BE9-87C2-0AFBF5887263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CF3028-2E8D-4040-9C63-222DFD6DAE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64AB-1CC4-44B0-A112-048C8F7C1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DC906-AA47-43B2-BCF8-0F65410F4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43BA61-C1A6-45D1-8360-FBBA55E241BE}"/>
              </a:ext>
            </a:extLst>
          </p:cNvPr>
          <p:cNvSpPr txBox="1"/>
          <p:nvPr/>
        </p:nvSpPr>
        <p:spPr>
          <a:xfrm>
            <a:off x="5029200" y="937697"/>
            <a:ext cx="25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1EF757-27F3-46F0-B5E5-C53F0752A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7085C8C-0F37-40D3-8175-36A398573C91}"/>
              </a:ext>
            </a:extLst>
          </p:cNvPr>
          <p:cNvSpPr/>
          <p:nvPr/>
        </p:nvSpPr>
        <p:spPr>
          <a:xfrm>
            <a:off x="414669" y="2641601"/>
            <a:ext cx="4614531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THE WORLD OF MAKEUP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77896E2-57A5-49FA-82DC-42D5267B2B1F}"/>
              </a:ext>
            </a:extLst>
          </p:cNvPr>
          <p:cNvSpPr/>
          <p:nvPr/>
        </p:nvSpPr>
        <p:spPr>
          <a:xfrm>
            <a:off x="7378994" y="4192735"/>
            <a:ext cx="3902149" cy="1807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MAQUIAGEM PERFEITA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COMEÇA COM AS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MARCAS CERTAS, E NÓS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TEMOS TODAS ELAS!</a:t>
            </a:r>
          </a:p>
        </p:txBody>
      </p:sp>
    </p:spTree>
    <p:extLst>
      <p:ext uri="{BB962C8B-B14F-4D97-AF65-F5344CB8AC3E}">
        <p14:creationId xmlns:p14="http://schemas.microsoft.com/office/powerpoint/2010/main" val="13936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0608AE-161D-43AE-B679-93F32204C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584791"/>
            <a:ext cx="1756144" cy="16586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C274D40-E92F-471E-97C5-6C9EF426A995}"/>
              </a:ext>
            </a:extLst>
          </p:cNvPr>
          <p:cNvSpPr txBox="1"/>
          <p:nvPr/>
        </p:nvSpPr>
        <p:spPr>
          <a:xfrm>
            <a:off x="0" y="215459"/>
            <a:ext cx="251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79D270-5298-4659-8AE0-C3DA133E91EA}"/>
              </a:ext>
            </a:extLst>
          </p:cNvPr>
          <p:cNvSpPr/>
          <p:nvPr/>
        </p:nvSpPr>
        <p:spPr>
          <a:xfrm>
            <a:off x="1280671" y="2528157"/>
            <a:ext cx="1756144" cy="11855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FRETE CARO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FFCC8B-C2F7-4F5A-8804-C57BE91223CD}"/>
              </a:ext>
            </a:extLst>
          </p:cNvPr>
          <p:cNvSpPr/>
          <p:nvPr/>
        </p:nvSpPr>
        <p:spPr>
          <a:xfrm>
            <a:off x="5016795" y="1660608"/>
            <a:ext cx="3072810" cy="11855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DE BAIXA QUALIDADE 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0F16047-D1A5-4CB5-BDCF-15F10EB6D2C6}"/>
              </a:ext>
            </a:extLst>
          </p:cNvPr>
          <p:cNvSpPr/>
          <p:nvPr/>
        </p:nvSpPr>
        <p:spPr>
          <a:xfrm>
            <a:off x="9215769" y="1650706"/>
            <a:ext cx="2529949" cy="11855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OCORRÊNCIA DE FRAUDES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8BC298-D8DE-49CE-8600-07ABF435ADB4}"/>
              </a:ext>
            </a:extLst>
          </p:cNvPr>
          <p:cNvSpPr txBox="1"/>
          <p:nvPr/>
        </p:nvSpPr>
        <p:spPr>
          <a:xfrm>
            <a:off x="4959289" y="369859"/>
            <a:ext cx="3072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 </a:t>
            </a:r>
            <a:r>
              <a:rPr lang="pt-BR" sz="4000" dirty="0"/>
              <a:t>PROBLEMAS</a:t>
            </a:r>
            <a:endParaRPr lang="pt-BR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1DC378-12DB-4C42-A384-7951FA010001}"/>
              </a:ext>
            </a:extLst>
          </p:cNvPr>
          <p:cNvSpPr txBox="1"/>
          <p:nvPr/>
        </p:nvSpPr>
        <p:spPr>
          <a:xfrm>
            <a:off x="5761250" y="3429000"/>
            <a:ext cx="14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SOLUÇÃO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923055F-4188-4BE7-B535-B77E7F1063FB}"/>
              </a:ext>
            </a:extLst>
          </p:cNvPr>
          <p:cNvSpPr/>
          <p:nvPr/>
        </p:nvSpPr>
        <p:spPr>
          <a:xfrm>
            <a:off x="3346198" y="4021766"/>
            <a:ext cx="6137910" cy="255048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Iremos oferecer frete totalmente grátis para compras com valores acima de 50$. Vamos trabalhar com as melhores marcas do mercado marcas com qualidade acima de média.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Trabalharemos com intermediadores de pagamentos, além da segurança maior na compra, eles também irão viabilizar diversas formas de pagamentos, diversas bandeiras de cartões, boleto, </a:t>
            </a:r>
            <a:r>
              <a:rPr lang="pt-BR" dirty="0" err="1">
                <a:solidFill>
                  <a:schemeClr val="tx1"/>
                </a:solidFill>
              </a:rPr>
              <a:t>pix</a:t>
            </a:r>
            <a:r>
              <a:rPr lang="pt-BR" dirty="0">
                <a:solidFill>
                  <a:schemeClr val="tx1"/>
                </a:solidFill>
              </a:rPr>
              <a:t> etc..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2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42CC45-64AB-4CA7-9F1A-22A5D0C97B4E}"/>
              </a:ext>
            </a:extLst>
          </p:cNvPr>
          <p:cNvSpPr txBox="1"/>
          <p:nvPr/>
        </p:nvSpPr>
        <p:spPr>
          <a:xfrm>
            <a:off x="5291381" y="395136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PRODUTO</a:t>
            </a:r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5F6D5B-024C-4BB4-A2D9-08DAB4F6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584791"/>
            <a:ext cx="1756144" cy="16586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C9804-377D-4B95-9AE1-B9C942864BB4}"/>
              </a:ext>
            </a:extLst>
          </p:cNvPr>
          <p:cNvSpPr/>
          <p:nvPr/>
        </p:nvSpPr>
        <p:spPr>
          <a:xfrm>
            <a:off x="0" y="215459"/>
            <a:ext cx="279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FF3A42-4558-425E-B572-04090377A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30" y="1763648"/>
            <a:ext cx="3181794" cy="4878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73A022-A40B-41DC-8DE7-E144EB64A6D9}"/>
              </a:ext>
            </a:extLst>
          </p:cNvPr>
          <p:cNvSpPr txBox="1"/>
          <p:nvPr/>
        </p:nvSpPr>
        <p:spPr>
          <a:xfrm>
            <a:off x="3796496" y="1171733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MOBILE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50F062D-E2B2-4207-AC30-D14C3B665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17" y="1763648"/>
            <a:ext cx="3928103" cy="487889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AF854-AA52-407B-AFF2-8551BA0B87DE}"/>
              </a:ext>
            </a:extLst>
          </p:cNvPr>
          <p:cNvSpPr txBox="1"/>
          <p:nvPr/>
        </p:nvSpPr>
        <p:spPr>
          <a:xfrm>
            <a:off x="8871909" y="1229465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2544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BCB95D-CD2D-4ED8-BEFC-FEECD2F09253}"/>
              </a:ext>
            </a:extLst>
          </p:cNvPr>
          <p:cNvSpPr txBox="1"/>
          <p:nvPr/>
        </p:nvSpPr>
        <p:spPr>
          <a:xfrm>
            <a:off x="3912244" y="230848"/>
            <a:ext cx="6535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VANTAGENS</a:t>
            </a:r>
            <a:r>
              <a:rPr lang="pt-BR" dirty="0"/>
              <a:t> </a:t>
            </a:r>
            <a:r>
              <a:rPr lang="pt-BR" sz="4000" dirty="0"/>
              <a:t>COMPETITIVAS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ED9DB6-63CB-4983-9944-07B2FD90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584791"/>
            <a:ext cx="1756144" cy="16586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20853BD-C1DA-4A4E-9840-9A328C282368}"/>
              </a:ext>
            </a:extLst>
          </p:cNvPr>
          <p:cNvSpPr/>
          <p:nvPr/>
        </p:nvSpPr>
        <p:spPr>
          <a:xfrm>
            <a:off x="0" y="215459"/>
            <a:ext cx="279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91D0D8-0DF0-441D-B539-26DB304FC809}"/>
              </a:ext>
            </a:extLst>
          </p:cNvPr>
          <p:cNvSpPr/>
          <p:nvPr/>
        </p:nvSpPr>
        <p:spPr>
          <a:xfrm>
            <a:off x="312090" y="2488504"/>
            <a:ext cx="2257064" cy="7910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Minha Startup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5631196-ACA9-4417-85D1-1DCA399C6067}"/>
              </a:ext>
            </a:extLst>
          </p:cNvPr>
          <p:cNvSpPr/>
          <p:nvPr/>
        </p:nvSpPr>
        <p:spPr>
          <a:xfrm>
            <a:off x="385721" y="3761079"/>
            <a:ext cx="2257064" cy="7722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Concorrente 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E5EDCAA-DD7F-4376-8753-3F06EAB7A24E}"/>
              </a:ext>
            </a:extLst>
          </p:cNvPr>
          <p:cNvSpPr/>
          <p:nvPr/>
        </p:nvSpPr>
        <p:spPr>
          <a:xfrm>
            <a:off x="385721" y="5183221"/>
            <a:ext cx="2257064" cy="7722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Concorrente 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AC4C93-C521-483B-B32B-824A50409D2F}"/>
              </a:ext>
            </a:extLst>
          </p:cNvPr>
          <p:cNvSpPr txBox="1"/>
          <p:nvPr/>
        </p:nvSpPr>
        <p:spPr>
          <a:xfrm>
            <a:off x="3711792" y="1842623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Frete Grátis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8A8FA1-C090-4E43-9182-A329B58FBB9C}"/>
              </a:ext>
            </a:extLst>
          </p:cNvPr>
          <p:cNvSpPr txBox="1"/>
          <p:nvPr/>
        </p:nvSpPr>
        <p:spPr>
          <a:xfrm>
            <a:off x="6522623" y="1842623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Promoções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43F1BE-9F05-4AE2-9AE0-02030F9616ED}"/>
              </a:ext>
            </a:extLst>
          </p:cNvPr>
          <p:cNvSpPr/>
          <p:nvPr/>
        </p:nvSpPr>
        <p:spPr>
          <a:xfrm>
            <a:off x="7196685" y="3792848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  <a:latin typeface="Apple Color Emoji"/>
              </a:rPr>
              <a:t>✔️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C2053CD-6CB9-4429-A39F-3911FBE028F8}"/>
              </a:ext>
            </a:extLst>
          </p:cNvPr>
          <p:cNvSpPr/>
          <p:nvPr/>
        </p:nvSpPr>
        <p:spPr>
          <a:xfrm>
            <a:off x="9861384" y="2567317"/>
            <a:ext cx="3507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  <a:latin typeface="Apple Color Emoji"/>
              </a:rPr>
              <a:t>✔️</a:t>
            </a:r>
            <a:endParaRPr lang="pt-BR" sz="2800" dirty="0">
              <a:solidFill>
                <a:srgbClr val="00B05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1669AD9-FCC0-442F-B2ED-30499BF91460}"/>
              </a:ext>
            </a:extLst>
          </p:cNvPr>
          <p:cNvSpPr/>
          <p:nvPr/>
        </p:nvSpPr>
        <p:spPr>
          <a:xfrm>
            <a:off x="7180030" y="2567318"/>
            <a:ext cx="748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  <a:latin typeface="Apple Color Emoji"/>
              </a:rPr>
              <a:t>✔️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4925FF1-6235-45E6-9ACB-B7BC424ABD94}"/>
              </a:ext>
            </a:extLst>
          </p:cNvPr>
          <p:cNvSpPr/>
          <p:nvPr/>
        </p:nvSpPr>
        <p:spPr>
          <a:xfrm>
            <a:off x="4351613" y="3862330"/>
            <a:ext cx="748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pple Color Emoji"/>
              </a:rPr>
              <a:t>✔️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5EFB5C1-7CB6-4E51-9B26-37B19D9F70C6}"/>
              </a:ext>
            </a:extLst>
          </p:cNvPr>
          <p:cNvSpPr/>
          <p:nvPr/>
        </p:nvSpPr>
        <p:spPr>
          <a:xfrm>
            <a:off x="4328329" y="2567318"/>
            <a:ext cx="1175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  <a:latin typeface="Apple Color Emoji"/>
              </a:rPr>
              <a:t>✔️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09D449D-0586-44EF-BD90-8363F28503C3}"/>
              </a:ext>
            </a:extLst>
          </p:cNvPr>
          <p:cNvSpPr/>
          <p:nvPr/>
        </p:nvSpPr>
        <p:spPr>
          <a:xfrm>
            <a:off x="4328329" y="5384659"/>
            <a:ext cx="753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pple Color Emoji"/>
              </a:rPr>
              <a:t>✔️</a:t>
            </a:r>
            <a:endParaRPr lang="pt-BR" sz="3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168D29F-59C7-45D9-B347-1E5F78DBFB0C}"/>
              </a:ext>
            </a:extLst>
          </p:cNvPr>
          <p:cNvSpPr txBox="1"/>
          <p:nvPr/>
        </p:nvSpPr>
        <p:spPr>
          <a:xfrm>
            <a:off x="8931214" y="1829924"/>
            <a:ext cx="30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Suporte Ao Cliente</a:t>
            </a:r>
          </a:p>
        </p:txBody>
      </p:sp>
    </p:spTree>
    <p:extLst>
      <p:ext uri="{BB962C8B-B14F-4D97-AF65-F5344CB8AC3E}">
        <p14:creationId xmlns:p14="http://schemas.microsoft.com/office/powerpoint/2010/main" val="54236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D9045-1F18-4291-8092-617CA450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82" y="384405"/>
            <a:ext cx="9605635" cy="1059305"/>
          </a:xfrm>
        </p:spPr>
        <p:txBody>
          <a:bodyPr/>
          <a:lstStyle/>
          <a:p>
            <a:pPr algn="ctr"/>
            <a:r>
              <a:rPr lang="pt-BR" sz="6600" dirty="0" err="1"/>
              <a:t>Canvas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FCDA258-74A1-4369-961D-04658EB9E3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5" y="2017343"/>
            <a:ext cx="5210323" cy="3926599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7502C45-B11A-47CA-A882-B43FBFB5A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7343"/>
            <a:ext cx="5897526" cy="3926599"/>
          </a:xfrm>
        </p:spPr>
      </p:pic>
    </p:spTree>
    <p:extLst>
      <p:ext uri="{BB962C8B-B14F-4D97-AF65-F5344CB8AC3E}">
        <p14:creationId xmlns:p14="http://schemas.microsoft.com/office/powerpoint/2010/main" val="321453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3B3F1F-4539-418A-AA9A-854BB7FD2F32}"/>
              </a:ext>
            </a:extLst>
          </p:cNvPr>
          <p:cNvSpPr txBox="1"/>
          <p:nvPr/>
        </p:nvSpPr>
        <p:spPr>
          <a:xfrm>
            <a:off x="4890977" y="215459"/>
            <a:ext cx="3370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PERSONA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5AB98F-EF9E-42DC-9955-B54A630E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584791"/>
            <a:ext cx="1756144" cy="16586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8C5A7E4-39A8-414B-9924-D4CC92EB8F17}"/>
              </a:ext>
            </a:extLst>
          </p:cNvPr>
          <p:cNvSpPr/>
          <p:nvPr/>
        </p:nvSpPr>
        <p:spPr>
          <a:xfrm>
            <a:off x="0" y="215459"/>
            <a:ext cx="279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7969A5-3664-43DD-BED2-8C2C1FBD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52" y="1414131"/>
            <a:ext cx="4906060" cy="49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45FFAFC-C7F3-4DD1-9652-A2EBEBDA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584791"/>
            <a:ext cx="1756144" cy="165868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4198008-1E4B-4CF6-BF46-34B6C8A3060E}"/>
              </a:ext>
            </a:extLst>
          </p:cNvPr>
          <p:cNvSpPr/>
          <p:nvPr/>
        </p:nvSpPr>
        <p:spPr>
          <a:xfrm>
            <a:off x="0" y="215459"/>
            <a:ext cx="251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200B78-F78E-4092-A778-5AE62E0E71C7}"/>
              </a:ext>
            </a:extLst>
          </p:cNvPr>
          <p:cNvSpPr txBox="1"/>
          <p:nvPr/>
        </p:nvSpPr>
        <p:spPr>
          <a:xfrm>
            <a:off x="5784112" y="489098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TIME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72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A262A1-6B0C-4314-817D-77752405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584791"/>
            <a:ext cx="1756144" cy="165868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FF1930-65E8-4CED-8880-DD60AD62F770}"/>
              </a:ext>
            </a:extLst>
          </p:cNvPr>
          <p:cNvSpPr/>
          <p:nvPr/>
        </p:nvSpPr>
        <p:spPr>
          <a:xfrm>
            <a:off x="0" y="215459"/>
            <a:ext cx="251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8BBBE0-FBEE-4C64-8AC6-8AB162304F92}"/>
              </a:ext>
            </a:extLst>
          </p:cNvPr>
          <p:cNvSpPr txBox="1"/>
          <p:nvPr/>
        </p:nvSpPr>
        <p:spPr>
          <a:xfrm>
            <a:off x="4795283" y="393405"/>
            <a:ext cx="4491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PITCH ELEVATOR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99E4B7-1D22-441D-ABE5-F3A2024DC9D3}"/>
              </a:ext>
            </a:extLst>
          </p:cNvPr>
          <p:cNvSpPr/>
          <p:nvPr/>
        </p:nvSpPr>
        <p:spPr>
          <a:xfrm>
            <a:off x="3993026" y="1414131"/>
            <a:ext cx="6096000" cy="43568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Maquiagem sem crueldade é uma tendência global que está ganhando força a cada dia, então este é o momento perfeito para apresentar seu produto e ideia, e nós temos o modelo ideal para você fazer isso. Descubra o design sofisticado e colorido desta apresentação com o qual você pode falar sobre o problema, solução, mercado e concorrência do seu produto, assim como mostrar seu modelo de negócio brilhante. Com recursos como ícones, gráficos, diagramas e gráficos que você pode facilmente personalizar com suas informações, temos certeza de que seu produto de maquiagem irá longe.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C206195-4457-4BA2-AC0F-700B9B51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584791"/>
            <a:ext cx="1756144" cy="165868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A51BF7E-352B-47F8-8149-82C2755196B6}"/>
              </a:ext>
            </a:extLst>
          </p:cNvPr>
          <p:cNvSpPr/>
          <p:nvPr/>
        </p:nvSpPr>
        <p:spPr>
          <a:xfrm>
            <a:off x="0" y="215459"/>
            <a:ext cx="251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THE WORLD OF MAKEUP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53B0E0-4C5D-4917-BC47-F8A45F0A5A5B}"/>
              </a:ext>
            </a:extLst>
          </p:cNvPr>
          <p:cNvSpPr txBox="1"/>
          <p:nvPr/>
        </p:nvSpPr>
        <p:spPr>
          <a:xfrm>
            <a:off x="1329070" y="2711303"/>
            <a:ext cx="977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OBRIGADO PELA ATENÇÃO !!!!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C887E-2780-481A-BB9C-EB49C27373F0}"/>
              </a:ext>
            </a:extLst>
          </p:cNvPr>
          <p:cNvSpPr txBox="1"/>
          <p:nvPr/>
        </p:nvSpPr>
        <p:spPr>
          <a:xfrm>
            <a:off x="7465671" y="4502552"/>
            <a:ext cx="407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VICKERSON-RENAN@HOTMAIL.COM</a:t>
            </a:r>
          </a:p>
        </p:txBody>
      </p:sp>
    </p:spTree>
    <p:extLst>
      <p:ext uri="{BB962C8B-B14F-4D97-AF65-F5344CB8AC3E}">
        <p14:creationId xmlns:p14="http://schemas.microsoft.com/office/powerpoint/2010/main" val="89446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</TotalTime>
  <Words>267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Apple Color Emoji</vt:lpstr>
      <vt:lpstr>Arial</vt:lpstr>
      <vt:lpstr>Calibri</vt:lpstr>
      <vt:lpstr>Gill Sans MT</vt:lpstr>
      <vt:lpstr>Times New Roman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Canvas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deInformática 2022.1</dc:creator>
  <cp:lastModifiedBy>Técnico deInformática 2022.1</cp:lastModifiedBy>
  <cp:revision>16</cp:revision>
  <dcterms:created xsi:type="dcterms:W3CDTF">2023-11-21T21:55:33Z</dcterms:created>
  <dcterms:modified xsi:type="dcterms:W3CDTF">2023-11-22T00:17:53Z</dcterms:modified>
</cp:coreProperties>
</file>