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371600"/>
            <a:ext cx="5862181" cy="245800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Configure </a:t>
            </a:r>
            <a:r>
              <a:rPr lang="en-US" sz="1200" dirty="0" smtClean="0"/>
              <a:t>Logback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181600" y="818725"/>
            <a:ext cx="3758905" cy="1020287"/>
          </a:xfrm>
          <a:prstGeom prst="wedgeRoundRectCallout">
            <a:avLst>
              <a:gd name="adj1" fmla="val -59974"/>
              <a:gd name="adj2" fmla="val 4667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Logging configuration details are configured in </a:t>
            </a:r>
            <a:r>
              <a:rPr lang="en-US" sz="1200" b="1" dirty="0" smtClean="0">
                <a:solidFill>
                  <a:srgbClr val="C00000"/>
                </a:solidFill>
              </a:rPr>
              <a:t>logback.xml</a:t>
            </a:r>
            <a:r>
              <a:rPr lang="en-US" sz="1200" b="1" dirty="0" smtClean="0"/>
              <a:t> </a:t>
            </a:r>
            <a:r>
              <a:rPr lang="en-US" sz="1200" dirty="0" smtClean="0"/>
              <a:t>file</a:t>
            </a:r>
            <a:r>
              <a:rPr lang="en-US" sz="1200" dirty="0"/>
              <a:t>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b="1" dirty="0" smtClean="0">
                <a:solidFill>
                  <a:srgbClr val="C00000"/>
                </a:solidFill>
              </a:rPr>
              <a:t>logback.xml</a:t>
            </a:r>
            <a:r>
              <a:rPr lang="en-US" sz="1200" dirty="0" smtClean="0"/>
              <a:t> file </a:t>
            </a:r>
            <a:r>
              <a:rPr lang="en-US" sz="1200" dirty="0"/>
              <a:t>should be placed under the </a:t>
            </a:r>
            <a:r>
              <a:rPr lang="en-US" sz="1200" dirty="0" smtClean="0"/>
              <a:t>class path.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10000" y="1839012"/>
            <a:ext cx="228600" cy="218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87673</TotalTime>
  <Words>12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9426</cp:revision>
  <dcterms:created xsi:type="dcterms:W3CDTF">2006-08-16T00:00:00Z</dcterms:created>
  <dcterms:modified xsi:type="dcterms:W3CDTF">2019-06-01T02:58:01Z</dcterms:modified>
</cp:coreProperties>
</file>