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8" y="1016552"/>
            <a:ext cx="5187950" cy="38533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90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(Console and File)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609601"/>
            <a:ext cx="3758905" cy="1229412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the </a:t>
            </a:r>
            <a:r>
              <a:rPr lang="en-US" sz="1200" i="1" dirty="0" smtClean="0">
                <a:solidFill>
                  <a:srgbClr val="C00000"/>
                </a:solidFill>
              </a:rPr>
              <a:t>ConsoleAppender </a:t>
            </a:r>
            <a:r>
              <a:rPr lang="en-US" sz="1200" dirty="0" smtClean="0"/>
              <a:t>and </a:t>
            </a:r>
            <a:r>
              <a:rPr lang="en-US" sz="1200" i="1" dirty="0">
                <a:solidFill>
                  <a:srgbClr val="C00000"/>
                </a:solidFill>
              </a:rPr>
              <a:t>FileAppender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in </a:t>
            </a:r>
            <a:r>
              <a:rPr lang="en-US" sz="1200" dirty="0">
                <a:solidFill>
                  <a:srgbClr val="C00000"/>
                </a:solidFill>
              </a:rPr>
              <a:t>Logback.xm</a:t>
            </a:r>
            <a:r>
              <a:rPr lang="en-US" sz="1200" dirty="0"/>
              <a:t>l </a:t>
            </a:r>
            <a:r>
              <a:rPr lang="en-US" sz="1200" dirty="0" smtClean="0"/>
              <a:t>file.</a:t>
            </a:r>
            <a:r>
              <a:rPr lang="en-US" sz="1200" dirty="0"/>
              <a:t> Note that you need to specify the Log file path </a:t>
            </a:r>
            <a:r>
              <a:rPr lang="en-US" sz="1200" dirty="0" smtClean="0"/>
              <a:t>inside </a:t>
            </a:r>
            <a:r>
              <a:rPr lang="en-US" sz="1200" dirty="0"/>
              <a:t>the </a:t>
            </a:r>
            <a:r>
              <a:rPr lang="en-US" sz="1200" i="1" dirty="0" smtClean="0">
                <a:solidFill>
                  <a:srgbClr val="C00000"/>
                </a:solidFill>
              </a:rPr>
              <a:t>FileAppender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define the set of supported log patterns inside the </a:t>
            </a:r>
            <a:r>
              <a:rPr lang="en-US" sz="1200" i="1" dirty="0">
                <a:solidFill>
                  <a:srgbClr val="C00000"/>
                </a:solidFill>
              </a:rPr>
              <a:t>ConsoleAppender </a:t>
            </a:r>
            <a:r>
              <a:rPr lang="en-US" sz="1200" dirty="0" smtClean="0"/>
              <a:t>or </a:t>
            </a:r>
            <a:r>
              <a:rPr lang="en-US" sz="1200" i="1" dirty="0">
                <a:solidFill>
                  <a:srgbClr val="C00000"/>
                </a:solidFill>
              </a:rPr>
              <a:t>FileAppender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87666</TotalTime>
  <Words>51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9432</cp:revision>
  <dcterms:created xsi:type="dcterms:W3CDTF">2006-08-16T00:00:00Z</dcterms:created>
  <dcterms:modified xsi:type="dcterms:W3CDTF">2019-06-01T03:47:32Z</dcterms:modified>
</cp:coreProperties>
</file>