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5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99537" y="35739"/>
            <a:ext cx="352506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Spring Boot </a:t>
            </a:r>
            <a:r>
              <a:rPr lang="en-US" sz="1200" dirty="0" smtClean="0">
                <a:solidFill>
                  <a:schemeClr val="bg1"/>
                </a:solidFill>
              </a:rPr>
              <a:t>– Logging (</a:t>
            </a:r>
            <a:r>
              <a:rPr lang="en-US" sz="1200" dirty="0" smtClean="0">
                <a:solidFill>
                  <a:schemeClr val="bg1"/>
                </a:solidFill>
              </a:rPr>
              <a:t>logging.path and </a:t>
            </a:r>
            <a:r>
              <a:rPr lang="en-US" sz="1200" dirty="0">
                <a:solidFill>
                  <a:schemeClr val="bg1"/>
                </a:solidFill>
              </a:rPr>
              <a:t>logging.file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07975" y="2478382"/>
            <a:ext cx="3758905" cy="855318"/>
          </a:xfrm>
          <a:prstGeom prst="wedgeRoundRectCallout">
            <a:avLst>
              <a:gd name="adj1" fmla="val -20099"/>
              <a:gd name="adj2" fmla="val 7531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specify the log file path using the property shown below. Note that the log file name is </a:t>
            </a:r>
            <a:r>
              <a:rPr lang="en-US" sz="1200" dirty="0">
                <a:solidFill>
                  <a:srgbClr val="FF0000"/>
                </a:solidFill>
              </a:rPr>
              <a:t>spring.log</a:t>
            </a:r>
            <a:r>
              <a:rPr lang="en-US" sz="1200" dirty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7975" y="914400"/>
            <a:ext cx="8367041" cy="92233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all logs will print on the console window and not in the files.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we want to print the logs in a file, we need to set the property </a:t>
            </a:r>
            <a:r>
              <a:rPr lang="en-US" sz="1200" b="1" dirty="0">
                <a:solidFill>
                  <a:srgbClr val="FF0000"/>
                </a:solidFill>
              </a:rPr>
              <a:t>logging.file</a:t>
            </a:r>
            <a:r>
              <a:rPr lang="en-US" sz="1200" dirty="0"/>
              <a:t> or </a:t>
            </a:r>
            <a:r>
              <a:rPr lang="en-US" sz="1200" b="1" dirty="0">
                <a:solidFill>
                  <a:srgbClr val="FF0000"/>
                </a:solidFill>
              </a:rPr>
              <a:t>logging.path</a:t>
            </a:r>
            <a:r>
              <a:rPr lang="en-US" sz="1200" dirty="0"/>
              <a:t> in the application.properties file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024896" y="2325982"/>
            <a:ext cx="3758905" cy="1020287"/>
          </a:xfrm>
          <a:prstGeom prst="wedgeRoundRectCallout">
            <a:avLst>
              <a:gd name="adj1" fmla="val -20099"/>
              <a:gd name="adj2" fmla="val 7531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specify the own log file name using the property shown </a:t>
            </a:r>
            <a:r>
              <a:rPr lang="en-US" sz="1200" dirty="0" smtClean="0"/>
              <a:t>below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</a:t>
            </a:r>
            <a:r>
              <a:rPr lang="en-US" sz="1200" dirty="0" smtClean="0"/>
              <a:t>iles </a:t>
            </a:r>
            <a:r>
              <a:rPr lang="en-US" sz="1200" dirty="0"/>
              <a:t>will rotate automatically after reaching the size </a:t>
            </a:r>
            <a:r>
              <a:rPr lang="en-US" sz="1200" dirty="0">
                <a:solidFill>
                  <a:srgbClr val="FF0000"/>
                </a:solidFill>
              </a:rPr>
              <a:t>10 MB</a:t>
            </a:r>
            <a:r>
              <a:rPr lang="en-US" sz="12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71" y="3556179"/>
            <a:ext cx="2267266" cy="4667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746" y="3611644"/>
            <a:ext cx="2695951" cy="4477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87677</TotalTime>
  <Words>90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9424</cp:revision>
  <dcterms:created xsi:type="dcterms:W3CDTF">2006-08-16T00:00:00Z</dcterms:created>
  <dcterms:modified xsi:type="dcterms:W3CDTF">2019-05-31T04:30:22Z</dcterms:modified>
</cp:coreProperties>
</file>