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3" y="1752600"/>
            <a:ext cx="6335713" cy="2828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3200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Configure </a:t>
            </a:r>
            <a:r>
              <a:rPr lang="en-US" sz="1200" dirty="0" smtClean="0"/>
              <a:t>Logback (File)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181600" y="609601"/>
            <a:ext cx="3758905" cy="1229412"/>
          </a:xfrm>
          <a:prstGeom prst="wedgeRoundRectCallout">
            <a:avLst>
              <a:gd name="adj1" fmla="val -59974"/>
              <a:gd name="adj2" fmla="val 4667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configure the </a:t>
            </a:r>
            <a:r>
              <a:rPr lang="en-US" sz="1200" dirty="0" smtClean="0">
                <a:solidFill>
                  <a:srgbClr val="C00000"/>
                </a:solidFill>
              </a:rPr>
              <a:t>Fil</a:t>
            </a:r>
            <a:r>
              <a:rPr lang="en-US" sz="1200" dirty="0" smtClean="0">
                <a:solidFill>
                  <a:srgbClr val="C00000"/>
                </a:solidFill>
              </a:rPr>
              <a:t>eAppender </a:t>
            </a:r>
            <a:r>
              <a:rPr lang="en-US" sz="1200" dirty="0"/>
              <a:t>in </a:t>
            </a:r>
            <a:r>
              <a:rPr lang="en-US" sz="1200" dirty="0">
                <a:solidFill>
                  <a:srgbClr val="C00000"/>
                </a:solidFill>
              </a:rPr>
              <a:t>Logback.xml</a:t>
            </a:r>
            <a:r>
              <a:rPr lang="en-US" sz="1200" dirty="0"/>
              <a:t> </a:t>
            </a:r>
            <a:r>
              <a:rPr lang="en-US" sz="1200" dirty="0" smtClean="0"/>
              <a:t>file.</a:t>
            </a:r>
            <a:r>
              <a:rPr lang="en-US" sz="1200" dirty="0"/>
              <a:t> Note that you need to specify the Log file path insider the file appender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also define the set of supported log patterns inside the console or file log appender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24300" y="2286000"/>
            <a:ext cx="228600" cy="218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876800" y="2743200"/>
            <a:ext cx="228600" cy="218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87669</TotalTime>
  <Words>50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9431</cp:revision>
  <dcterms:created xsi:type="dcterms:W3CDTF">2006-08-16T00:00:00Z</dcterms:created>
  <dcterms:modified xsi:type="dcterms:W3CDTF">2019-06-01T03:24:48Z</dcterms:modified>
</cp:coreProperties>
</file>