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6004" y="35739"/>
            <a:ext cx="29175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configuration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" y="1138312"/>
            <a:ext cx="4652962" cy="34594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ight Brace 3"/>
          <p:cNvSpPr/>
          <p:nvPr/>
        </p:nvSpPr>
        <p:spPr>
          <a:xfrm>
            <a:off x="4561002" y="1828800"/>
            <a:ext cx="544398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005999" y="2971799"/>
            <a:ext cx="544398" cy="68226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1295400"/>
            <a:ext cx="3886200" cy="1447800"/>
          </a:xfrm>
          <a:prstGeom prst="wedgeRoundRectCallout">
            <a:avLst>
              <a:gd name="adj1" fmla="val -51848"/>
              <a:gd name="adj2" fmla="val 76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boot’s default logging uses </a:t>
            </a:r>
            <a:r>
              <a:rPr lang="en-US" sz="1200" dirty="0">
                <a:solidFill>
                  <a:srgbClr val="C00000"/>
                </a:solidFill>
              </a:rPr>
              <a:t>Logback</a:t>
            </a:r>
            <a:r>
              <a:rPr lang="en-US" sz="1200" dirty="0"/>
              <a:t> which is included as transitive dependency. Spring Boot supports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for logging configuration if it is on the classpath.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configure </a:t>
            </a:r>
            <a:r>
              <a:rPr lang="en-US" sz="1200" b="1" dirty="0">
                <a:solidFill>
                  <a:srgbClr val="C00000"/>
                </a:solidFill>
              </a:rPr>
              <a:t>log4j2</a:t>
            </a:r>
            <a:r>
              <a:rPr lang="en-US" sz="1200" b="1" dirty="0"/>
              <a:t> </a:t>
            </a:r>
            <a:r>
              <a:rPr lang="en-US" sz="1200" b="1" dirty="0" smtClean="0"/>
              <a:t>, </a:t>
            </a:r>
            <a:r>
              <a:rPr lang="en-US" sz="1200" dirty="0" smtClean="0"/>
              <a:t>First </a:t>
            </a:r>
            <a:r>
              <a:rPr lang="en-US" sz="1200" dirty="0"/>
              <a:t>remove spring’s default logging dependency and </a:t>
            </a:r>
            <a:r>
              <a:rPr lang="en-US" sz="1200" dirty="0" smtClean="0"/>
              <a:t>then add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dependency.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238"/>
            <a:ext cx="5515405" cy="4354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26004" y="35739"/>
            <a:ext cx="291759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log4j2 configuration example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1600200"/>
            <a:ext cx="3886200" cy="914400"/>
          </a:xfrm>
          <a:prstGeom prst="wedgeRoundRectCallout">
            <a:avLst>
              <a:gd name="adj1" fmla="val -59368"/>
              <a:gd name="adj2" fmla="val 1026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will automatically configure </a:t>
            </a:r>
            <a:r>
              <a:rPr lang="en-US" sz="1200" dirty="0">
                <a:solidFill>
                  <a:srgbClr val="C00000"/>
                </a:solidFill>
              </a:rPr>
              <a:t>log4j2</a:t>
            </a:r>
            <a:r>
              <a:rPr lang="en-US" sz="1200" dirty="0"/>
              <a:t> once it finds it’s jar files in classpath. Now you have to add </a:t>
            </a:r>
            <a:r>
              <a:rPr lang="en-US" sz="1200" dirty="0">
                <a:solidFill>
                  <a:srgbClr val="C00000"/>
                </a:solidFill>
              </a:rPr>
              <a:t>log4j2.xml or (log4j2.properties)</a:t>
            </a:r>
            <a:r>
              <a:rPr lang="en-US" sz="1200" dirty="0"/>
              <a:t> in </a:t>
            </a:r>
            <a:r>
              <a:rPr lang="en-US" sz="1200" dirty="0">
                <a:solidFill>
                  <a:srgbClr val="C00000"/>
                </a:solidFill>
              </a:rPr>
              <a:t>src/main/resources</a:t>
            </a:r>
            <a:r>
              <a:rPr lang="en-US" sz="1200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758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87739</TotalTime>
  <Words>70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9454</cp:revision>
  <dcterms:created xsi:type="dcterms:W3CDTF">2006-08-16T00:00:00Z</dcterms:created>
  <dcterms:modified xsi:type="dcterms:W3CDTF">2019-07-15T04:57:10Z</dcterms:modified>
</cp:coreProperties>
</file>