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log4j2 properties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3" y="1138312"/>
            <a:ext cx="4652962" cy="345948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ight Brace 3"/>
          <p:cNvSpPr/>
          <p:nvPr/>
        </p:nvSpPr>
        <p:spPr>
          <a:xfrm>
            <a:off x="4561002" y="1828800"/>
            <a:ext cx="544398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005999" y="2971799"/>
            <a:ext cx="544398" cy="68226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105400" y="1295400"/>
            <a:ext cx="3886200" cy="1828800"/>
          </a:xfrm>
          <a:prstGeom prst="wedgeRoundRectCallout">
            <a:avLst>
              <a:gd name="adj1" fmla="val -58883"/>
              <a:gd name="adj2" fmla="val -2744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boot’s default logging uses </a:t>
            </a:r>
            <a:r>
              <a:rPr lang="en-US" sz="1200" dirty="0" err="1" smtClean="0">
                <a:solidFill>
                  <a:srgbClr val="C00000"/>
                </a:solidFill>
              </a:rPr>
              <a:t>Logback</a:t>
            </a:r>
            <a:r>
              <a:rPr lang="en-US" sz="1200" dirty="0" smtClean="0"/>
              <a:t> which is included as transitive dependency. Spring Boot supports </a:t>
            </a:r>
            <a:r>
              <a:rPr lang="en-US" sz="1200" dirty="0" smtClean="0">
                <a:solidFill>
                  <a:srgbClr val="C00000"/>
                </a:solidFill>
              </a:rPr>
              <a:t>Log4j2</a:t>
            </a:r>
            <a:r>
              <a:rPr lang="en-US" sz="1200" dirty="0" smtClean="0"/>
              <a:t> for logging configuration if it is on the </a:t>
            </a:r>
            <a:r>
              <a:rPr lang="en-US" sz="1200" dirty="0" err="1" smtClean="0"/>
              <a:t>classpath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configure </a:t>
            </a:r>
            <a:r>
              <a:rPr lang="en-US" sz="1200" b="1" dirty="0" smtClean="0">
                <a:solidFill>
                  <a:srgbClr val="C00000"/>
                </a:solidFill>
              </a:rPr>
              <a:t>log4j2</a:t>
            </a:r>
            <a:r>
              <a:rPr lang="en-US" sz="1200" b="1" dirty="0" smtClean="0"/>
              <a:t> , </a:t>
            </a:r>
            <a:r>
              <a:rPr lang="en-US" sz="1200" dirty="0"/>
              <a:t>First remove spring’s default logging dependency (</a:t>
            </a:r>
            <a:r>
              <a:rPr lang="en-US" sz="1200" i="1" dirty="0">
                <a:solidFill>
                  <a:srgbClr val="C00000"/>
                </a:solidFill>
              </a:rPr>
              <a:t>spring-boot-starter-logging</a:t>
            </a:r>
            <a:r>
              <a:rPr lang="en-US" sz="1200" dirty="0"/>
              <a:t>) and then add </a:t>
            </a:r>
            <a:r>
              <a:rPr lang="en-US" sz="1200" b="1" dirty="0">
                <a:solidFill>
                  <a:srgbClr val="C00000"/>
                </a:solidFill>
              </a:rPr>
              <a:t>log4j2</a:t>
            </a:r>
            <a:r>
              <a:rPr lang="en-US" sz="1200" dirty="0"/>
              <a:t> dependency (</a:t>
            </a:r>
            <a:r>
              <a:rPr lang="en-US" sz="1200" b="1" dirty="0">
                <a:solidFill>
                  <a:srgbClr val="C00000"/>
                </a:solidFill>
              </a:rPr>
              <a:t>spring-boot-starter-log4j2</a:t>
            </a:r>
            <a:r>
              <a:rPr lang="en-US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1019175"/>
            <a:ext cx="6650037" cy="3552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1600200"/>
            <a:ext cx="3886200" cy="914400"/>
          </a:xfrm>
          <a:prstGeom prst="wedgeRoundRectCallout">
            <a:avLst>
              <a:gd name="adj1" fmla="val -59368"/>
              <a:gd name="adj2" fmla="val 10265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have to add</a:t>
            </a:r>
            <a:r>
              <a:rPr lang="en-US" sz="1200" dirty="0">
                <a:solidFill>
                  <a:srgbClr val="C00000"/>
                </a:solidFill>
              </a:rPr>
              <a:t> log4j2.properties or (log4j2.xml) </a:t>
            </a:r>
            <a:r>
              <a:rPr lang="en-US" sz="1200" dirty="0"/>
              <a:t>in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 err="1">
                <a:solidFill>
                  <a:srgbClr val="C00000"/>
                </a:solidFill>
              </a:rPr>
              <a:t>src</a:t>
            </a:r>
            <a:r>
              <a:rPr lang="en-US" sz="1200" dirty="0">
                <a:solidFill>
                  <a:srgbClr val="C00000"/>
                </a:solidFill>
              </a:rPr>
              <a:t>/main/resources</a:t>
            </a:r>
            <a:r>
              <a:rPr lang="en-US" sz="1200" dirty="0"/>
              <a:t> folder.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log4j2 properties example</a:t>
            </a:r>
          </a:p>
        </p:txBody>
      </p:sp>
    </p:spTree>
    <p:extLst>
      <p:ext uri="{BB962C8B-B14F-4D97-AF65-F5344CB8AC3E}">
        <p14:creationId xmlns:p14="http://schemas.microsoft.com/office/powerpoint/2010/main" val="37587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87711</TotalTime>
  <Words>46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9457</cp:revision>
  <dcterms:created xsi:type="dcterms:W3CDTF">2006-08-16T00:00:00Z</dcterms:created>
  <dcterms:modified xsi:type="dcterms:W3CDTF">2019-07-16T04:46:12Z</dcterms:modified>
</cp:coreProperties>
</file>