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A4A3A4"/>
          </p15:clr>
        </p15:guide>
        <p15:guide id="2" pos="305">
          <p15:clr>
            <a:srgbClr val="A4A3A4"/>
          </p15:clr>
        </p15:guide>
        <p15:guide id="3" pos="5455">
          <p15:clr>
            <a:srgbClr val="9AA0A6"/>
          </p15:clr>
        </p15:guide>
        <p15:guide id="4" pos="2880">
          <p15:clr>
            <a:srgbClr val="9AA0A6"/>
          </p15:clr>
        </p15:guide>
        <p15:guide id="5" pos="2976">
          <p15:clr>
            <a:srgbClr val="9AA0A6"/>
          </p15:clr>
        </p15:guide>
        <p15:guide id="6" pos="3070">
          <p15:clr>
            <a:srgbClr val="9AA0A6"/>
          </p15:clr>
        </p15:guide>
        <p15:guide id="7" orient="horz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305"/>
        <p:guide pos="5455"/>
        <p:guide pos="2880"/>
        <p:guide pos="2976"/>
        <p:guide pos="3070"/>
        <p:guide pos="30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6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5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8b7fbf5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c68b7fbf5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68b7fbf5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c68b7fbf5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68b7fbf5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c68b7fbf5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68b7fbf5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c68b7fbf5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68b7fbf5f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c68b7fbf5f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68b7fbf5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c68b7fbf5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c68b7fbf5f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68b7fbf5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c68b7fbf5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c68b7fbf5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8b7fbf5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c68b7fbf5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68b7fbf5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c68b7fbf5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c68b7fbf5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c68b7fbf5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68b7fbf5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c68b7fbf5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68b7fbf5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c68b7fbf5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68b7fbf5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c68b7fbf5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c68b7fbf5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c68b7fbf5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/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drive/folders/1gaEXyK0Or5EX3JhdFcc4NTnnyg8-cRzM?usp=sharing" TargetMode="External"/><Relationship Id="rId6" Type="http://schemas.openxmlformats.org/officeDocument/2006/relationships/hyperlink" Target="https://www.kaggle.com/datasets/ilhamfp31/indonesian-abusive-and-hate-speech-twitter-text" TargetMode="External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0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40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Science Challenge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Gold Level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akhir project ini ada dua: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d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apat memproses text cleansing dan menghasilkan output berupa teks yang sudah di-cleansing.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Laporan hasil analisis data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dari data teks tersebut.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49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4" name="Google Shape;27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048" y="943525"/>
            <a:ext cx="4956698" cy="37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2" name="Google Shape;282;p5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 laporan (report) mengandung bagian seperti di bawah: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Judul dan nama ((1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Pendahuluan berisi latar belakang yang bisa mendeskripsikan masalah dengan justifikasi yang tepat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3" name="Google Shape;283;p50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4" name="Google Shape;28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861" y="1016658"/>
            <a:ext cx="4571103" cy="348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2" name="Google Shape;292;p51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Eits, masih berlanjut …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Bagian selanjutnya dari report adalah: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Metode Penelitian berisi: (1-2 slides)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Proses code function cleansing yang dapat menjawab latar belakang permasalahan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Pemilihan metode statistika dan EDA yang dapat menjawab latar belakang permasalahan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Proses visualisasi yang dapat menjawab latar belakang permasalahan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dan Kesimpulan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3" name="Google Shape;293;p51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4" name="Google Shape;29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861" y="1016658"/>
            <a:ext cx="4571103" cy="348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" name="Google Shape;302;p52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Kalau sudah selesai dengan project API yang kamu kerjakan maka kamu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ke Github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dengan akun pribadimu.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52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4" name="Google Shape;30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2" name="Google Shape;312;p53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Saatnya mengumpulkan project~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Oke, setelah upload ke Github sudah selesai kamu masih harus mengumpulkan file project tersebut sob, dengan langkah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Copy paste link Github tempat kamu mengupload project dan masukkan ke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Google Form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yang disediakan tim Binar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Kumpulkan file project (API dan report) ke dalam bentuk .zip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.zip tersebut ke Google Form yang sama tadi sob.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3" name="Google Shape;313;p53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4" name="Google Shape;31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945450"/>
            <a:ext cx="4267325" cy="325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367275" y="558225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API dan laporan kamu lengkap, siap-siap ya buat presentasi di kelas biar user paham tentang hasil analisis datanya.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itu, hasil kerjamu akan dinilai oleh fasilitator sebagai challenge Level Gold di Data Science Course ini.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Selamat belajar dan good luck! 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4" name="Google Shape;32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323" y="717112"/>
            <a:ext cx="5433651" cy="4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484625" y="1311700"/>
            <a:ext cx="41496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b="0" i="0" sz="21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30" name="Google Shape;3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55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55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34" name="Google Shape;33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151" y="829675"/>
            <a:ext cx="4907226" cy="37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2" name="Google Shape;162;p41"/>
          <p:cNvCxnSpPr>
            <a:stCxn id="163" idx="0"/>
            <a:endCxn id="164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5" name="Google Shape;165;p41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41"/>
          <p:cNvCxnSpPr>
            <a:stCxn id="167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4" name="Google Shape;164;p41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41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0" name="Google Shape;170;p41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1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41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174" name="Google Shape;174;p41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1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41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177" name="Google Shape;177;p41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1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41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180" name="Google Shape;180;p41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1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41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41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8" name="Google Shape;188;p42"/>
          <p:cNvSpPr/>
          <p:nvPr/>
        </p:nvSpPr>
        <p:spPr>
          <a:xfrm>
            <a:off x="2993550" y="2122726"/>
            <a:ext cx="3325200" cy="1130100"/>
          </a:xfrm>
          <a:prstGeom prst="round2SameRect">
            <a:avLst>
              <a:gd fmla="val 0" name="adj1"/>
              <a:gd fmla="val 19420" name="adj2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2"/>
          <p:cNvSpPr/>
          <p:nvPr/>
        </p:nvSpPr>
        <p:spPr>
          <a:xfrm>
            <a:off x="2993541" y="1819225"/>
            <a:ext cx="3325200" cy="2940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2"/>
          <p:cNvSpPr/>
          <p:nvPr/>
        </p:nvSpPr>
        <p:spPr>
          <a:xfrm>
            <a:off x="6036803" y="18999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5815674" y="18999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5815675" y="2966946"/>
            <a:ext cx="413400" cy="5016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6132609" y="2181569"/>
            <a:ext cx="413400" cy="5004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2816048" y="2127837"/>
            <a:ext cx="413400" cy="5004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42"/>
          <p:cNvCxnSpPr/>
          <p:nvPr/>
        </p:nvCxnSpPr>
        <p:spPr>
          <a:xfrm flipH="1">
            <a:off x="2186825" y="427100"/>
            <a:ext cx="53376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42"/>
          <p:cNvSpPr txBox="1"/>
          <p:nvPr/>
        </p:nvSpPr>
        <p:spPr>
          <a:xfrm>
            <a:off x="2993550" y="22402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Challenge:</a:t>
            </a:r>
            <a:endParaRPr b="1" sz="160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Membuat API untuk Cleansing Data dan Laporan Analisis Data</a:t>
            </a:r>
            <a:endParaRPr b="1" sz="110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43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5" name="Google Shape;20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43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Melakukan programming menggunakan python: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Data structure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Flow control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File I/O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SQLite dalam sebuah API dengan konsep RDBMS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Pandas dan RegEx dalam melakukan cleansing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Matplotlib dan Seaborn dalam melakukan visualisasi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proses berpikir analisis data untuk mencapai objektif bisnis dalam membangun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Flask dan Swagger UI dalam membangun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Github dan Git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power point atau slides tool untuk membuat laporan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p44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4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dan memahami studi kasus yang diberikan.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fitur-fitur Python dan Pandas serta RegEx untuk membersihkan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Memasukkan hasil koding (source code) cleansing data ke Flask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Flask dan Swagger UI untuk membuat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SQLite sebagai database di dalam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yang mampu mengakomodir input user berupa teks dan file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yang mampu mengakomodir pemrosesan text cleansing dengan  output berupa teks yang sudah di-cleansing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Git dan Github untuk kolaborasi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laporan (report) analisis data dari teks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4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45"/>
          <p:cNvSpPr txBox="1"/>
          <p:nvPr/>
        </p:nvSpPr>
        <p:spPr>
          <a:xfrm>
            <a:off x="1078075" y="1821150"/>
            <a:ext cx="69687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Terdapat API yang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menerima input user berupa teks dan file dengan 2 endpoint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(10%)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API dibuat dengan Flask dan Swagger UI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(25%) 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Penyimpanan data dalam SQLite menggunakan modul SQLite 3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yang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menghasilkan output berupa teks yang sudah di-cleansing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(10%)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yang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memproses text cleansing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report (laporan) dari hasil analisis data teks: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lpha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Judul dan nama (1 slide)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(2,5%)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lpha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Pendahuluan berisi latar belakang yang bisa mendeskripsikan masalah dengan justifikasi yang tepat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lpha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 Penelitian yang berisi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(12,5%)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roman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Proses code function cleansing yang dapat menjawab latar belakang permasalahan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roman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Pemilihan metode statistika dan EDA yang dapat menjawab latar belakang permasalahan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roman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Proses visualisasi yang dapat menjawab latar belakang permasalahan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lpha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Hasil dan Kesimpulan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46"/>
          <p:cNvCxnSpPr>
            <a:endCxn id="24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</a:t>
            </a: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API untuk melakukan Data Cleansing 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baru aja direkrut jadi Junior Data Scientist. Nah, usermu membutuhkan API untuk membersihkan data teks secara otomatis.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 yang bakal dibersihkan pun berupa teks non formal.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Terus langkah apa yang harus dilakukan?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603" y="558225"/>
            <a:ext cx="5283395" cy="40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2" name="Google Shape;252;p47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Masuk ke langkah pertama dalam pengerjaan API~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Pertama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kamu perlu buat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endpoint dari API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isinya adalah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Input teks via form, lalu outputnya berupa teks yang sudah dibersihkan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file CSV, lalu outputnya berupa teks yang sudah dibersihkan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47"/>
          <p:cNvCxnSpPr/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4" name="Google Shape;2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798" y="779627"/>
            <a:ext cx="5386772" cy="410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8"/>
          <p:cNvCxnSpPr>
            <a:endCxn id="261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3" name="Google Shape;263;p4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bisa ambil data teksnya di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link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ini. Data teks tersebut merupakan saduran dari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Kaggle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Setelah itu pastikan sudah instal library Flask, Swagger UI, dan Pandas, dan RegEx.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 data tersebut, kamu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cleansing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menggunakan fitur-fitur di Python, Pandas, dan RegEx. Setelah itu, kamu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masukkan hasil kodingan (source code) cleansing ke Flask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