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2" r:id="rId1"/>
  </p:sldMasterIdLst>
  <p:sldIdLst>
    <p:sldId id="256" r:id="rId2"/>
    <p:sldId id="257" r:id="rId3"/>
    <p:sldId id="259" r:id="rId4"/>
    <p:sldId id="260" r:id="rId5"/>
    <p:sldId id="261" r:id="rId6"/>
    <p:sldId id="262" r:id="rId7"/>
    <p:sldId id="291" r:id="rId8"/>
    <p:sldId id="292" r:id="rId9"/>
    <p:sldId id="293" r:id="rId10"/>
    <p:sldId id="294" r:id="rId11"/>
    <p:sldId id="295" r:id="rId12"/>
    <p:sldId id="296" r:id="rId13"/>
    <p:sldId id="297" r:id="rId14"/>
    <p:sldId id="298" r:id="rId15"/>
    <p:sldId id="299" r:id="rId16"/>
    <p:sldId id="300" r:id="rId17"/>
    <p:sldId id="29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autoAdjust="0"/>
  </p:normalViewPr>
  <p:slideViewPr>
    <p:cSldViewPr snapToGrid="0">
      <p:cViewPr varScale="1">
        <p:scale>
          <a:sx n="73" d="100"/>
          <a:sy n="73" d="100"/>
        </p:scale>
        <p:origin x="-624" y="-102"/>
      </p:cViewPr>
      <p:guideLst>
        <p:guide orient="horz" pos="2160"/>
        <p:guide pos="3840"/>
      </p:guideLst>
    </p:cSldViewPr>
  </p:slideViewPr>
  <p:outlineViewPr>
    <p:cViewPr>
      <p:scale>
        <a:sx n="33" d="100"/>
        <a:sy n="33" d="100"/>
      </p:scale>
      <p:origin x="0" y="19254"/>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5586B75A-687E-405C-8A0B-8D00578BA2C3}" type="datetimeFigureOut">
              <a:rPr lang="en-US" smtClean="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86B75A-687E-405C-8A0B-8D00578BA2C3}" type="datetimeFigureOut">
              <a:rPr lang="en-US" smtClean="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9042400" y="274641"/>
            <a:ext cx="2540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04801"/>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86B75A-687E-405C-8A0B-8D00578BA2C3}" type="datetimeFigureOut">
              <a:rPr lang="en-US" smtClean="0"/>
              <a:pPr/>
              <a:t>2/7/2023</a:t>
            </a:fld>
            <a:endParaRPr lang="en-US" dirty="0"/>
          </a:p>
        </p:txBody>
      </p:sp>
      <p:sp>
        <p:nvSpPr>
          <p:cNvPr id="5" name="Footer Placeholder 4"/>
          <p:cNvSpPr>
            <a:spLocks noGrp="1"/>
          </p:cNvSpPr>
          <p:nvPr>
            <p:ph type="ftr" sz="quarter" idx="11"/>
          </p:nvPr>
        </p:nvSpPr>
        <p:spPr>
          <a:xfrm>
            <a:off x="3520796" y="6377460"/>
            <a:ext cx="5115205" cy="365125"/>
          </a:xfr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86B75A-687E-405C-8A0B-8D00578BA2C3}" type="datetimeFigureOut">
              <a:rPr lang="en-US" smtClean="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586B75A-687E-405C-8A0B-8D00578BA2C3}" type="datetimeFigureOut">
              <a:rPr lang="en-US" smtClean="0"/>
              <a:pPr/>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586B75A-687E-405C-8A0B-8D00578BA2C3}" type="datetimeFigureOut">
              <a:rPr lang="en-US" smtClean="0"/>
              <a:pPr/>
              <a:t>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586B75A-687E-405C-8A0B-8D00578BA2C3}" type="datetimeFigureOut">
              <a:rPr lang="en-US" smtClean="0"/>
              <a:pPr/>
              <a:t>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5586B75A-687E-405C-8A0B-8D00578BA2C3}" type="datetimeFigureOut">
              <a:rPr lang="en-US" smtClean="0"/>
              <a:pPr/>
              <a:t>2/7/2023</a:t>
            </a:fld>
            <a:endParaRPr lang="en-US" dirty="0"/>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US" dirty="0"/>
          </a:p>
        </p:txBody>
      </p:sp>
      <p:sp>
        <p:nvSpPr>
          <p:cNvPr id="7" name="Slide Number Placeholder 6"/>
          <p:cNvSpPr>
            <a:spLocks noGrp="1"/>
          </p:cNvSpPr>
          <p:nvPr>
            <p:ph type="sldNum" sz="quarter" idx="12"/>
          </p:nvPr>
        </p:nvSpPr>
        <p:spPr>
          <a:xfrm>
            <a:off x="11119104" y="1170432"/>
            <a:ext cx="978485" cy="201168"/>
          </a:xfrm>
        </p:spPr>
        <p:txBody>
          <a:bodyPr/>
          <a:lstStyle/>
          <a:p>
            <a:fld id="{4FAB73BC-B049-4115-A692-8D63A059BFB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586B75A-687E-405C-8A0B-8D00578BA2C3}" type="datetimeFigureOut">
              <a:rPr lang="en-US" smtClean="0"/>
              <a:pPr/>
              <a:t>2/7/2023</a:t>
            </a:fld>
            <a:endParaRPr lang="en-US" dirty="0"/>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dirty="0"/>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Lst>
  <p:hf sldNum="0"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smtClean="0"/>
              <a:t>CAUSE OF DEATH ANALYSIS</a:t>
            </a:r>
            <a:endParaRPr lang="en-IN" sz="4800" dirty="0"/>
          </a:p>
        </p:txBody>
      </p:sp>
      <p:sp>
        <p:nvSpPr>
          <p:cNvPr id="3" name="Subtitle 2"/>
          <p:cNvSpPr>
            <a:spLocks noGrp="1"/>
          </p:cNvSpPr>
          <p:nvPr>
            <p:ph type="subTitle" idx="1"/>
          </p:nvPr>
        </p:nvSpPr>
        <p:spPr>
          <a:xfrm>
            <a:off x="680322" y="5357611"/>
            <a:ext cx="8144134" cy="1094704"/>
          </a:xfrm>
        </p:spPr>
        <p:txBody>
          <a:bodyPr>
            <a:normAutofit/>
          </a:bodyPr>
          <a:lstStyle/>
          <a:p>
            <a:r>
              <a:rPr lang="en-US" b="1" dirty="0" smtClean="0"/>
              <a:t>By- Vinayak Patil</a:t>
            </a:r>
            <a:endParaRPr lang="en-US" b="1" dirty="0"/>
          </a:p>
          <a:p>
            <a:r>
              <a:rPr lang="en-US" b="1" dirty="0" smtClean="0"/>
              <a:t>Internship Batch No- 34</a:t>
            </a:r>
            <a:endParaRPr lang="en-IN" b="1" dirty="0"/>
          </a:p>
          <a:p>
            <a:endParaRPr lang="en-IN" dirty="0"/>
          </a:p>
        </p:txBody>
      </p:sp>
      <p:pic>
        <p:nvPicPr>
          <p:cNvPr id="4" name="Picture 3">
            <a:extLst>
              <a:ext uri="{FF2B5EF4-FFF2-40B4-BE49-F238E27FC236}">
                <a16:creationId xmlns="" xmlns:a16="http://schemas.microsoft.com/office/drawing/2014/main" id="{C57E40BC-1F9E-4C9F-8859-6D889918A417}"/>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4491309" y="267911"/>
            <a:ext cx="3287530" cy="21268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3716750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537" y="325266"/>
            <a:ext cx="10972800" cy="1252728"/>
          </a:xfrm>
        </p:spPr>
        <p:txBody>
          <a:bodyPr>
            <a:normAutofit fontScale="90000"/>
          </a:bodyPr>
          <a:lstStyle/>
          <a:p>
            <a:r>
              <a:rPr lang="en-IN" sz="4800" spc="-25" dirty="0" smtClean="0">
                <a:cs typeface="Bahnschrift SemiBold"/>
              </a:rPr>
              <a:t>I</a:t>
            </a:r>
            <a:r>
              <a:rPr lang="en-IN" sz="4800" spc="15" dirty="0" smtClean="0">
                <a:cs typeface="Bahnschrift SemiBold"/>
              </a:rPr>
              <a:t>M</a:t>
            </a:r>
            <a:r>
              <a:rPr lang="en-IN" sz="4800" dirty="0" smtClean="0">
                <a:cs typeface="Bahnschrift SemiBold"/>
              </a:rPr>
              <a:t>PO</a:t>
            </a:r>
            <a:r>
              <a:rPr lang="en-IN" sz="4800" spc="20" dirty="0" smtClean="0">
                <a:cs typeface="Bahnschrift SemiBold"/>
              </a:rPr>
              <a:t>R</a:t>
            </a:r>
            <a:r>
              <a:rPr lang="en-IN" sz="4800" spc="-5" dirty="0" smtClean="0">
                <a:cs typeface="Bahnschrift SemiBold"/>
              </a:rPr>
              <a:t>T</a:t>
            </a:r>
            <a:r>
              <a:rPr lang="en-IN" sz="4800" spc="-25" dirty="0" smtClean="0">
                <a:cs typeface="Bahnschrift SemiBold"/>
              </a:rPr>
              <a:t>I</a:t>
            </a:r>
            <a:r>
              <a:rPr lang="en-IN" sz="4800" spc="-10" dirty="0" smtClean="0">
                <a:cs typeface="Bahnschrift SemiBold"/>
              </a:rPr>
              <a:t>N</a:t>
            </a:r>
            <a:r>
              <a:rPr lang="en-IN" sz="4800" dirty="0" smtClean="0">
                <a:cs typeface="Bahnschrift SemiBold"/>
              </a:rPr>
              <a:t>G</a:t>
            </a:r>
            <a:r>
              <a:rPr lang="en-IN" sz="4800" spc="40" dirty="0" smtClean="0">
                <a:cs typeface="Times New Roman"/>
              </a:rPr>
              <a:t> </a:t>
            </a:r>
            <a:r>
              <a:rPr lang="en-IN" sz="4800" spc="-25" dirty="0" smtClean="0">
                <a:cs typeface="Bahnschrift SemiBold"/>
              </a:rPr>
              <a:t>S</a:t>
            </a:r>
            <a:r>
              <a:rPr lang="en-IN" sz="4800" dirty="0" smtClean="0">
                <a:cs typeface="Bahnschrift SemiBold"/>
              </a:rPr>
              <a:t>O</a:t>
            </a:r>
            <a:r>
              <a:rPr lang="en-IN" sz="4800" spc="5" dirty="0" smtClean="0">
                <a:cs typeface="Bahnschrift SemiBold"/>
              </a:rPr>
              <a:t>M</a:t>
            </a:r>
            <a:r>
              <a:rPr lang="en-IN" sz="4800" dirty="0" smtClean="0">
                <a:cs typeface="Bahnschrift SemiBold"/>
              </a:rPr>
              <a:t>E</a:t>
            </a:r>
            <a:r>
              <a:rPr lang="en-IN" sz="4800" spc="30" dirty="0" smtClean="0">
                <a:cs typeface="Times New Roman"/>
              </a:rPr>
              <a:t> </a:t>
            </a:r>
            <a:r>
              <a:rPr lang="en-IN" sz="4800" spc="35" dirty="0" smtClean="0">
                <a:cs typeface="Bahnschrift SemiBold"/>
              </a:rPr>
              <a:t>O</a:t>
            </a:r>
            <a:r>
              <a:rPr lang="en-IN" sz="4800" dirty="0" smtClean="0">
                <a:cs typeface="Bahnschrift SemiBold"/>
              </a:rPr>
              <a:t>F</a:t>
            </a:r>
            <a:r>
              <a:rPr lang="en-IN" sz="4800" spc="35" dirty="0" smtClean="0">
                <a:cs typeface="Times New Roman"/>
              </a:rPr>
              <a:t> </a:t>
            </a:r>
            <a:r>
              <a:rPr lang="en-IN" sz="4800" spc="-5" dirty="0" smtClean="0">
                <a:cs typeface="Bahnschrift SemiBold"/>
              </a:rPr>
              <a:t>THE</a:t>
            </a:r>
            <a:r>
              <a:rPr lang="en-IN" sz="4800" spc="-5" dirty="0" smtClean="0">
                <a:cs typeface="Times New Roman"/>
              </a:rPr>
              <a:t> </a:t>
            </a:r>
            <a:r>
              <a:rPr lang="en-IN" sz="4800" spc="-25" dirty="0" smtClean="0">
                <a:cs typeface="Bahnschrift SemiBold"/>
              </a:rPr>
              <a:t>I</a:t>
            </a:r>
            <a:r>
              <a:rPr lang="en-IN" sz="4800" spc="15" dirty="0" smtClean="0">
                <a:cs typeface="Bahnschrift SemiBold"/>
              </a:rPr>
              <a:t>M</a:t>
            </a:r>
            <a:r>
              <a:rPr lang="en-IN" sz="4800" dirty="0" smtClean="0">
                <a:cs typeface="Bahnschrift SemiBold"/>
              </a:rPr>
              <a:t>PO</a:t>
            </a:r>
            <a:r>
              <a:rPr lang="en-IN" sz="4800" spc="20" dirty="0" smtClean="0">
                <a:cs typeface="Bahnschrift SemiBold"/>
              </a:rPr>
              <a:t>R</a:t>
            </a:r>
            <a:r>
              <a:rPr lang="en-IN" sz="4800" spc="-5" dirty="0" smtClean="0">
                <a:cs typeface="Bahnschrift SemiBold"/>
              </a:rPr>
              <a:t>T</a:t>
            </a:r>
            <a:r>
              <a:rPr lang="en-IN" sz="4800" spc="-10" dirty="0" smtClean="0">
                <a:cs typeface="Bahnschrift SemiBold"/>
              </a:rPr>
              <a:t>AN</a:t>
            </a:r>
            <a:r>
              <a:rPr lang="en-IN" sz="4800" dirty="0" smtClean="0">
                <a:cs typeface="Bahnschrift SemiBold"/>
              </a:rPr>
              <a:t>T</a:t>
            </a:r>
            <a:r>
              <a:rPr lang="en-IN" sz="4800" spc="50" dirty="0" smtClean="0">
                <a:cs typeface="Times New Roman"/>
              </a:rPr>
              <a:t> </a:t>
            </a:r>
            <a:r>
              <a:rPr lang="en-IN" sz="4800" spc="-5" dirty="0" smtClean="0">
                <a:cs typeface="Bahnschrift SemiBold"/>
              </a:rPr>
              <a:t>L</a:t>
            </a:r>
            <a:r>
              <a:rPr lang="en-IN" sz="4800" spc="-30" dirty="0" smtClean="0">
                <a:cs typeface="Bahnschrift SemiBold"/>
              </a:rPr>
              <a:t>I</a:t>
            </a:r>
            <a:r>
              <a:rPr lang="en-IN" sz="4800" dirty="0" smtClean="0">
                <a:cs typeface="Bahnschrift SemiBold"/>
              </a:rPr>
              <a:t>B</a:t>
            </a:r>
            <a:r>
              <a:rPr lang="en-IN" sz="4800" spc="-25" dirty="0" smtClean="0">
                <a:cs typeface="Bahnschrift SemiBold"/>
              </a:rPr>
              <a:t>A</a:t>
            </a:r>
            <a:r>
              <a:rPr lang="en-IN" sz="4800" spc="20" dirty="0" smtClean="0">
                <a:cs typeface="Bahnschrift SemiBold"/>
              </a:rPr>
              <a:t>R</a:t>
            </a:r>
            <a:r>
              <a:rPr lang="en-IN" sz="4800" spc="-15" dirty="0" smtClean="0">
                <a:cs typeface="Bahnschrift SemiBold"/>
              </a:rPr>
              <a:t>A</a:t>
            </a:r>
            <a:r>
              <a:rPr lang="en-IN" sz="4800" spc="20" dirty="0" smtClean="0">
                <a:cs typeface="Bahnschrift SemiBold"/>
              </a:rPr>
              <a:t>R</a:t>
            </a:r>
            <a:r>
              <a:rPr lang="en-IN" sz="4800" spc="-25" dirty="0" smtClean="0">
                <a:cs typeface="Bahnschrift SemiBold"/>
              </a:rPr>
              <a:t>I</a:t>
            </a:r>
            <a:r>
              <a:rPr lang="en-IN" sz="4800" spc="20" dirty="0" smtClean="0">
                <a:cs typeface="Bahnschrift SemiBold"/>
              </a:rPr>
              <a:t>E</a:t>
            </a:r>
            <a:r>
              <a:rPr lang="en-IN" sz="4800" spc="-25" dirty="0" smtClean="0">
                <a:cs typeface="Bahnschrift SemiBold"/>
              </a:rPr>
              <a:t>S</a:t>
            </a:r>
            <a:r>
              <a:rPr lang="en-IN" sz="4800" dirty="0" smtClean="0">
                <a:cs typeface="Bahnschrift SemiBold"/>
              </a:rPr>
              <a:t/>
            </a:r>
            <a:br>
              <a:rPr lang="en-IN" sz="4800" dirty="0" smtClean="0">
                <a:cs typeface="Bahnschrift SemiBold"/>
              </a:rPr>
            </a:br>
            <a:endParaRPr lang="en-IN" dirty="0"/>
          </a:p>
        </p:txBody>
      </p:sp>
      <p:sp>
        <p:nvSpPr>
          <p:cNvPr id="5" name="object 7"/>
          <p:cNvSpPr/>
          <p:nvPr/>
        </p:nvSpPr>
        <p:spPr>
          <a:xfrm>
            <a:off x="548640" y="1841863"/>
            <a:ext cx="10398034" cy="431074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474" y="560397"/>
            <a:ext cx="10972800" cy="1252728"/>
          </a:xfrm>
        </p:spPr>
        <p:txBody>
          <a:bodyPr>
            <a:normAutofit fontScale="90000"/>
          </a:bodyPr>
          <a:lstStyle/>
          <a:p>
            <a:r>
              <a:rPr lang="en-IN" sz="4400" dirty="0" smtClean="0">
                <a:cs typeface="Arial Rounded MT Bold"/>
              </a:rPr>
              <a:t>LETS</a:t>
            </a:r>
            <a:r>
              <a:rPr lang="en-IN" sz="4400" dirty="0" smtClean="0">
                <a:cs typeface="Times New Roman"/>
              </a:rPr>
              <a:t> </a:t>
            </a:r>
            <a:r>
              <a:rPr lang="en-IN" sz="4400" spc="20" dirty="0" smtClean="0">
                <a:cs typeface="Arial Rounded MT Bold"/>
              </a:rPr>
              <a:t>CH</a:t>
            </a:r>
            <a:r>
              <a:rPr lang="en-IN" sz="4400" dirty="0" smtClean="0">
                <a:cs typeface="Arial Rounded MT Bold"/>
              </a:rPr>
              <a:t>E</a:t>
            </a:r>
            <a:r>
              <a:rPr lang="en-IN" sz="4400" spc="-30" dirty="0" smtClean="0">
                <a:cs typeface="Arial Rounded MT Bold"/>
              </a:rPr>
              <a:t>C</a:t>
            </a:r>
            <a:r>
              <a:rPr lang="en-IN" sz="4400" dirty="0" smtClean="0">
                <a:cs typeface="Arial Rounded MT Bold"/>
              </a:rPr>
              <a:t>K</a:t>
            </a:r>
            <a:r>
              <a:rPr lang="en-IN" sz="4400" spc="20" dirty="0" smtClean="0">
                <a:cs typeface="Times New Roman"/>
              </a:rPr>
              <a:t> </a:t>
            </a:r>
            <a:r>
              <a:rPr lang="en-IN" sz="4400" spc="-25" dirty="0" smtClean="0">
                <a:cs typeface="Arial Rounded MT Bold"/>
              </a:rPr>
              <a:t>N</a:t>
            </a:r>
            <a:r>
              <a:rPr lang="en-IN" sz="4400" spc="20" dirty="0" smtClean="0">
                <a:cs typeface="Arial Rounded MT Bold"/>
              </a:rPr>
              <a:t>U</a:t>
            </a:r>
            <a:r>
              <a:rPr lang="en-IN" sz="4400" dirty="0" smtClean="0">
                <a:cs typeface="Arial Rounded MT Bold"/>
              </a:rPr>
              <a:t>LL</a:t>
            </a:r>
            <a:r>
              <a:rPr lang="en-IN" sz="4400" dirty="0" smtClean="0">
                <a:cs typeface="Times New Roman"/>
              </a:rPr>
              <a:t> </a:t>
            </a:r>
            <a:r>
              <a:rPr lang="en-IN" sz="4400" dirty="0" smtClean="0">
                <a:cs typeface="Arial Rounded MT Bold"/>
              </a:rPr>
              <a:t>V</a:t>
            </a:r>
            <a:r>
              <a:rPr lang="en-IN" sz="4400" spc="20" dirty="0" smtClean="0">
                <a:cs typeface="Arial Rounded MT Bold"/>
              </a:rPr>
              <a:t>A</a:t>
            </a:r>
            <a:r>
              <a:rPr lang="en-IN" sz="4400" spc="-55" dirty="0" smtClean="0">
                <a:cs typeface="Arial Rounded MT Bold"/>
              </a:rPr>
              <a:t>L</a:t>
            </a:r>
            <a:r>
              <a:rPr lang="en-IN" sz="4400" spc="20" dirty="0" smtClean="0">
                <a:cs typeface="Arial Rounded MT Bold"/>
              </a:rPr>
              <a:t>U</a:t>
            </a:r>
            <a:r>
              <a:rPr lang="en-IN" sz="4400" dirty="0" smtClean="0">
                <a:cs typeface="Arial Rounded MT Bold"/>
              </a:rPr>
              <a:t>ES</a:t>
            </a:r>
            <a:r>
              <a:rPr lang="en-IN" sz="4400" dirty="0" smtClean="0">
                <a:cs typeface="Times New Roman"/>
              </a:rPr>
              <a:t> </a:t>
            </a:r>
            <a:r>
              <a:rPr lang="en-IN" sz="4400" dirty="0" smtClean="0">
                <a:cs typeface="Arial Rounded MT Bold"/>
              </a:rPr>
              <a:t>IN</a:t>
            </a:r>
            <a:r>
              <a:rPr lang="en-IN" sz="4400" spc="20" dirty="0" smtClean="0">
                <a:cs typeface="Times New Roman"/>
              </a:rPr>
              <a:t> </a:t>
            </a:r>
            <a:r>
              <a:rPr lang="en-IN" sz="4400" spc="-55" dirty="0" smtClean="0">
                <a:cs typeface="Arial Rounded MT Bold"/>
              </a:rPr>
              <a:t>T</a:t>
            </a:r>
            <a:r>
              <a:rPr lang="en-IN" sz="4400" spc="20" dirty="0" smtClean="0">
                <a:cs typeface="Arial Rounded MT Bold"/>
              </a:rPr>
              <a:t>H</a:t>
            </a:r>
            <a:r>
              <a:rPr lang="en-IN" sz="4400" dirty="0" smtClean="0">
                <a:cs typeface="Arial Rounded MT Bold"/>
              </a:rPr>
              <a:t>E</a:t>
            </a:r>
            <a:r>
              <a:rPr lang="en-IN" sz="4400" dirty="0" smtClean="0">
                <a:cs typeface="Times New Roman"/>
              </a:rPr>
              <a:t> </a:t>
            </a:r>
            <a:r>
              <a:rPr lang="en-IN" sz="4400" spc="20" dirty="0" smtClean="0">
                <a:cs typeface="Arial Rounded MT Bold"/>
              </a:rPr>
              <a:t>DA</a:t>
            </a:r>
            <a:r>
              <a:rPr lang="en-IN" sz="4400" dirty="0" smtClean="0">
                <a:cs typeface="Arial Rounded MT Bold"/>
              </a:rPr>
              <a:t>T</a:t>
            </a:r>
            <a:r>
              <a:rPr lang="en-IN" sz="4400" spc="20" dirty="0" smtClean="0">
                <a:cs typeface="Arial Rounded MT Bold"/>
              </a:rPr>
              <a:t>A</a:t>
            </a:r>
            <a:r>
              <a:rPr lang="en-IN" sz="4400" dirty="0" smtClean="0">
                <a:cs typeface="Arial Rounded MT Bold"/>
              </a:rPr>
              <a:t>SET:-</a:t>
            </a:r>
            <a:br>
              <a:rPr lang="en-IN" sz="4400" dirty="0" smtClean="0">
                <a:cs typeface="Arial Rounded MT Bold"/>
              </a:rPr>
            </a:br>
            <a:r>
              <a:rPr lang="en-IN" sz="4800" dirty="0" smtClean="0">
                <a:latin typeface="Arial Rounded MT Bold"/>
                <a:cs typeface="Arial Rounded MT Bold"/>
              </a:rPr>
              <a:t/>
            </a:r>
            <a:br>
              <a:rPr lang="en-IN" sz="4800" dirty="0" smtClean="0">
                <a:latin typeface="Arial Rounded MT Bold"/>
                <a:cs typeface="Arial Rounded MT Bold"/>
              </a:rPr>
            </a:br>
            <a:endParaRPr lang="en-IN" dirty="0"/>
          </a:p>
        </p:txBody>
      </p:sp>
      <p:sp>
        <p:nvSpPr>
          <p:cNvPr id="6" name="object 3"/>
          <p:cNvSpPr/>
          <p:nvPr/>
        </p:nvSpPr>
        <p:spPr>
          <a:xfrm>
            <a:off x="2063931" y="1567543"/>
            <a:ext cx="6270172" cy="476794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16705"/>
            <a:ext cx="10972800" cy="1252728"/>
          </a:xfrm>
        </p:spPr>
        <p:txBody>
          <a:bodyPr>
            <a:normAutofit fontScale="90000"/>
          </a:bodyPr>
          <a:lstStyle/>
          <a:p>
            <a:r>
              <a:rPr lang="en-IN" sz="4800" spc="-15" dirty="0" smtClean="0">
                <a:cs typeface="Broadway"/>
              </a:rPr>
              <a:t>N</a:t>
            </a:r>
            <a:r>
              <a:rPr lang="en-IN" sz="4800" spc="-25" dirty="0" smtClean="0">
                <a:cs typeface="Broadway"/>
              </a:rPr>
              <a:t>O</a:t>
            </a:r>
            <a:r>
              <a:rPr lang="en-IN" sz="4800" dirty="0" smtClean="0">
                <a:cs typeface="Broadway"/>
              </a:rPr>
              <a:t>W</a:t>
            </a:r>
            <a:r>
              <a:rPr lang="en-IN" sz="4800" spc="10" dirty="0" smtClean="0">
                <a:cs typeface="Times New Roman"/>
              </a:rPr>
              <a:t> </a:t>
            </a:r>
            <a:r>
              <a:rPr lang="en-IN" sz="4800" dirty="0" smtClean="0">
                <a:cs typeface="Broadway"/>
              </a:rPr>
              <a:t>DO</a:t>
            </a:r>
            <a:r>
              <a:rPr lang="en-IN" sz="4800" spc="-25" dirty="0" smtClean="0">
                <a:cs typeface="Times New Roman"/>
              </a:rPr>
              <a:t> </a:t>
            </a:r>
            <a:r>
              <a:rPr lang="en-IN" sz="4800" spc="15" dirty="0" smtClean="0">
                <a:cs typeface="Broadway"/>
              </a:rPr>
              <a:t>P</a:t>
            </a:r>
            <a:r>
              <a:rPr lang="en-IN" sz="4800" spc="5" dirty="0" smtClean="0">
                <a:cs typeface="Broadway"/>
              </a:rPr>
              <a:t>L</a:t>
            </a:r>
            <a:r>
              <a:rPr lang="en-IN" sz="4800" spc="-25" dirty="0" smtClean="0">
                <a:cs typeface="Broadway"/>
              </a:rPr>
              <a:t>O</a:t>
            </a:r>
            <a:r>
              <a:rPr lang="en-IN" sz="4800" spc="-5" dirty="0" smtClean="0">
                <a:cs typeface="Broadway"/>
              </a:rPr>
              <a:t>T</a:t>
            </a:r>
            <a:r>
              <a:rPr lang="en-IN" sz="4800" spc="5" dirty="0" smtClean="0">
                <a:cs typeface="Broadway"/>
              </a:rPr>
              <a:t>T</a:t>
            </a:r>
            <a:r>
              <a:rPr lang="en-IN" sz="4800" spc="-25" dirty="0" smtClean="0">
                <a:cs typeface="Broadway"/>
              </a:rPr>
              <a:t>I</a:t>
            </a:r>
            <a:r>
              <a:rPr lang="en-IN" sz="4800" spc="30" dirty="0" smtClean="0">
                <a:cs typeface="Broadway"/>
              </a:rPr>
              <a:t>N</a:t>
            </a:r>
            <a:r>
              <a:rPr lang="en-IN" sz="4800" dirty="0" smtClean="0">
                <a:cs typeface="Broadway"/>
              </a:rPr>
              <a:t>G</a:t>
            </a:r>
            <a:r>
              <a:rPr lang="en-IN" sz="4800" spc="-10" dirty="0" smtClean="0">
                <a:cs typeface="Times New Roman"/>
              </a:rPr>
              <a:t> </a:t>
            </a:r>
            <a:r>
              <a:rPr lang="en-IN" sz="4800" spc="-25" dirty="0" smtClean="0">
                <a:cs typeface="Broadway"/>
              </a:rPr>
              <a:t>O</a:t>
            </a:r>
            <a:r>
              <a:rPr lang="en-IN" sz="4800" dirty="0" smtClean="0">
                <a:cs typeface="Broadway"/>
              </a:rPr>
              <a:t>F</a:t>
            </a:r>
            <a:r>
              <a:rPr lang="en-IN" sz="4800" spc="-5" dirty="0" smtClean="0">
                <a:cs typeface="Times New Roman"/>
              </a:rPr>
              <a:t> </a:t>
            </a:r>
            <a:r>
              <a:rPr lang="en-IN" sz="4800" dirty="0" smtClean="0">
                <a:cs typeface="Broadway"/>
              </a:rPr>
              <a:t>D</a:t>
            </a:r>
            <a:r>
              <a:rPr lang="en-IN" sz="4800" spc="10" dirty="0" smtClean="0">
                <a:cs typeface="Broadway"/>
              </a:rPr>
              <a:t>E</a:t>
            </a:r>
            <a:r>
              <a:rPr lang="en-IN" sz="4800" spc="15" dirty="0" smtClean="0">
                <a:cs typeface="Broadway"/>
              </a:rPr>
              <a:t>A</a:t>
            </a:r>
            <a:r>
              <a:rPr lang="en-IN" sz="4800" spc="-5" dirty="0" smtClean="0">
                <a:cs typeface="Broadway"/>
              </a:rPr>
              <a:t>T</a:t>
            </a:r>
            <a:r>
              <a:rPr lang="en-IN" sz="4800" dirty="0" smtClean="0">
                <a:cs typeface="Broadway"/>
              </a:rPr>
              <a:t>H</a:t>
            </a:r>
            <a:r>
              <a:rPr lang="en-IN" sz="4800" spc="-15" dirty="0" smtClean="0">
                <a:cs typeface="Times New Roman"/>
              </a:rPr>
              <a:t> </a:t>
            </a:r>
            <a:r>
              <a:rPr lang="en-IN" sz="4800" spc="-15" dirty="0" smtClean="0">
                <a:cs typeface="Broadway"/>
              </a:rPr>
              <a:t>B</a:t>
            </a:r>
            <a:r>
              <a:rPr lang="en-IN" sz="4800" dirty="0" smtClean="0">
                <a:cs typeface="Broadway"/>
              </a:rPr>
              <a:t>Y</a:t>
            </a:r>
            <a:r>
              <a:rPr lang="en-IN" sz="4800" dirty="0" smtClean="0">
                <a:cs typeface="Times New Roman"/>
              </a:rPr>
              <a:t> </a:t>
            </a:r>
            <a:r>
              <a:rPr lang="en-IN" sz="4800" dirty="0" smtClean="0">
                <a:cs typeface="Broadway"/>
              </a:rPr>
              <a:t>D</a:t>
            </a:r>
            <a:r>
              <a:rPr lang="en-IN" sz="4800" spc="-25" dirty="0" smtClean="0">
                <a:cs typeface="Broadway"/>
              </a:rPr>
              <a:t>I</a:t>
            </a:r>
            <a:r>
              <a:rPr lang="en-IN" sz="4800" spc="-5" dirty="0" smtClean="0">
                <a:cs typeface="Broadway"/>
              </a:rPr>
              <a:t>S</a:t>
            </a:r>
            <a:r>
              <a:rPr lang="en-IN" sz="4800" spc="5" dirty="0" smtClean="0">
                <a:cs typeface="Broadway"/>
              </a:rPr>
              <a:t>E</a:t>
            </a:r>
            <a:r>
              <a:rPr lang="en-IN" sz="4800" spc="15" dirty="0" smtClean="0">
                <a:cs typeface="Broadway"/>
              </a:rPr>
              <a:t>A</a:t>
            </a:r>
            <a:r>
              <a:rPr lang="en-IN" sz="4800" spc="-5" dirty="0" smtClean="0">
                <a:cs typeface="Broadway"/>
              </a:rPr>
              <a:t>S</a:t>
            </a:r>
            <a:r>
              <a:rPr lang="en-IN" sz="4800" spc="5" dirty="0" smtClean="0">
                <a:cs typeface="Broadway"/>
              </a:rPr>
              <a:t>E</a:t>
            </a:r>
            <a:r>
              <a:rPr lang="en-IN" sz="4800" spc="-5" dirty="0" smtClean="0">
                <a:cs typeface="Broadway"/>
              </a:rPr>
              <a:t>S</a:t>
            </a:r>
            <a:r>
              <a:rPr lang="en-IN" sz="4800" spc="20" dirty="0" smtClean="0">
                <a:cs typeface="Broadway"/>
              </a:rPr>
              <a:t>:</a:t>
            </a:r>
            <a:r>
              <a:rPr lang="en-IN" sz="4800" spc="-10" dirty="0" smtClean="0">
                <a:cs typeface="Broadway"/>
              </a:rPr>
              <a:t>-</a:t>
            </a:r>
            <a:r>
              <a:rPr lang="en-IN" sz="4800" dirty="0" smtClean="0">
                <a:latin typeface="Broadway"/>
                <a:cs typeface="Broadway"/>
              </a:rPr>
              <a:t/>
            </a:r>
            <a:br>
              <a:rPr lang="en-IN" sz="4800" dirty="0" smtClean="0">
                <a:latin typeface="Broadway"/>
                <a:cs typeface="Broadway"/>
              </a:rPr>
            </a:br>
            <a:endParaRPr lang="en-IN" dirty="0"/>
          </a:p>
        </p:txBody>
      </p:sp>
      <p:sp>
        <p:nvSpPr>
          <p:cNvPr id="4" name="object 3"/>
          <p:cNvSpPr/>
          <p:nvPr/>
        </p:nvSpPr>
        <p:spPr>
          <a:xfrm>
            <a:off x="1750423" y="1541417"/>
            <a:ext cx="6407139" cy="515982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5894"/>
            <a:ext cx="10972800" cy="1252728"/>
          </a:xfrm>
        </p:spPr>
        <p:txBody>
          <a:bodyPr>
            <a:normAutofit fontScale="90000"/>
          </a:bodyPr>
          <a:lstStyle/>
          <a:p>
            <a:r>
              <a:rPr lang="en-IN" sz="4800" spc="-15" dirty="0" smtClean="0">
                <a:cs typeface="Broadway"/>
              </a:rPr>
              <a:t>N</a:t>
            </a:r>
            <a:r>
              <a:rPr lang="en-IN" sz="4800" spc="-25" dirty="0" smtClean="0">
                <a:cs typeface="Broadway"/>
              </a:rPr>
              <a:t>O</a:t>
            </a:r>
            <a:r>
              <a:rPr lang="en-IN" sz="4800" dirty="0" smtClean="0">
                <a:cs typeface="Broadway"/>
              </a:rPr>
              <a:t>W</a:t>
            </a:r>
            <a:r>
              <a:rPr lang="en-IN" sz="4800" spc="15" dirty="0" smtClean="0">
                <a:cs typeface="Times New Roman"/>
              </a:rPr>
              <a:t> </a:t>
            </a:r>
            <a:r>
              <a:rPr lang="en-IN" sz="4800" spc="5" dirty="0" smtClean="0">
                <a:cs typeface="Broadway"/>
              </a:rPr>
              <a:t>LE</a:t>
            </a:r>
            <a:r>
              <a:rPr lang="en-IN" sz="4800" dirty="0" smtClean="0">
                <a:cs typeface="Broadway"/>
              </a:rPr>
              <a:t>T’S</a:t>
            </a:r>
            <a:r>
              <a:rPr lang="en-IN" sz="4800" spc="-5" dirty="0" smtClean="0">
                <a:cs typeface="Broadway"/>
              </a:rPr>
              <a:t> S</a:t>
            </a:r>
            <a:r>
              <a:rPr lang="en-IN" sz="4800" spc="5" dirty="0" smtClean="0">
                <a:cs typeface="Broadway"/>
              </a:rPr>
              <a:t>E</a:t>
            </a:r>
            <a:r>
              <a:rPr lang="en-IN" sz="4800" dirty="0" smtClean="0">
                <a:cs typeface="Broadway"/>
              </a:rPr>
              <a:t>E</a:t>
            </a:r>
            <a:r>
              <a:rPr lang="en-IN" sz="4800" spc="5" dirty="0" smtClean="0">
                <a:cs typeface="Times New Roman"/>
              </a:rPr>
              <a:t> </a:t>
            </a:r>
            <a:r>
              <a:rPr lang="en-IN" sz="4800" dirty="0" smtClean="0">
                <a:cs typeface="Broadway"/>
              </a:rPr>
              <a:t>DE</a:t>
            </a:r>
            <a:r>
              <a:rPr lang="en-IN" sz="4800" spc="15" dirty="0" smtClean="0">
                <a:cs typeface="Broadway"/>
              </a:rPr>
              <a:t>A</a:t>
            </a:r>
            <a:r>
              <a:rPr lang="en-IN" sz="4800" spc="-5" dirty="0" smtClean="0">
                <a:cs typeface="Broadway"/>
              </a:rPr>
              <a:t>T</a:t>
            </a:r>
            <a:r>
              <a:rPr lang="en-IN" sz="4800" spc="-15" dirty="0" smtClean="0">
                <a:cs typeface="Broadway"/>
              </a:rPr>
              <a:t>H</a:t>
            </a:r>
            <a:r>
              <a:rPr lang="en-IN" sz="4800" dirty="0" smtClean="0">
                <a:cs typeface="Broadway"/>
              </a:rPr>
              <a:t>S</a:t>
            </a:r>
            <a:r>
              <a:rPr lang="en-IN" sz="4800" dirty="0" smtClean="0">
                <a:cs typeface="Times New Roman"/>
              </a:rPr>
              <a:t> </a:t>
            </a:r>
            <a:r>
              <a:rPr lang="en-IN" sz="4800" spc="-5" dirty="0" smtClean="0">
                <a:cs typeface="Broadway"/>
              </a:rPr>
              <a:t>T</a:t>
            </a:r>
            <a:r>
              <a:rPr lang="en-IN" sz="4800" spc="20" dirty="0" smtClean="0">
                <a:cs typeface="Broadway"/>
              </a:rPr>
              <a:t>A</a:t>
            </a:r>
            <a:r>
              <a:rPr lang="en-IN" sz="4800" dirty="0" smtClean="0">
                <a:cs typeface="Broadway"/>
              </a:rPr>
              <a:t>KEN</a:t>
            </a:r>
            <a:r>
              <a:rPr lang="en-IN" sz="4800" dirty="0" smtClean="0">
                <a:cs typeface="Times New Roman"/>
              </a:rPr>
              <a:t> </a:t>
            </a:r>
            <a:r>
              <a:rPr lang="en-IN" sz="4800" spc="15" dirty="0" smtClean="0">
                <a:cs typeface="Broadway"/>
              </a:rPr>
              <a:t>P</a:t>
            </a:r>
            <a:r>
              <a:rPr lang="en-IN" sz="4800" spc="5" dirty="0" smtClean="0">
                <a:cs typeface="Broadway"/>
              </a:rPr>
              <a:t>L</a:t>
            </a:r>
            <a:r>
              <a:rPr lang="en-IN" sz="4800" spc="15" dirty="0" smtClean="0">
                <a:cs typeface="Broadway"/>
              </a:rPr>
              <a:t>A</a:t>
            </a:r>
            <a:r>
              <a:rPr lang="en-IN" sz="4800" spc="10" dirty="0" smtClean="0">
                <a:cs typeface="Broadway"/>
              </a:rPr>
              <a:t>C</a:t>
            </a:r>
            <a:r>
              <a:rPr lang="en-IN" sz="4800" dirty="0" smtClean="0">
                <a:cs typeface="Broadway"/>
              </a:rPr>
              <a:t>E</a:t>
            </a:r>
            <a:r>
              <a:rPr lang="en-IN" sz="4800" spc="5" dirty="0" smtClean="0">
                <a:cs typeface="Times New Roman"/>
              </a:rPr>
              <a:t> </a:t>
            </a:r>
            <a:r>
              <a:rPr lang="en-IN" sz="4800" spc="-15" dirty="0" smtClean="0">
                <a:cs typeface="Broadway"/>
              </a:rPr>
              <a:t>B</a:t>
            </a:r>
            <a:r>
              <a:rPr lang="en-IN" sz="4800" dirty="0" smtClean="0">
                <a:cs typeface="Broadway"/>
              </a:rPr>
              <a:t>Y</a:t>
            </a:r>
            <a:r>
              <a:rPr lang="en-IN" sz="4800" dirty="0" smtClean="0">
                <a:cs typeface="Times New Roman"/>
              </a:rPr>
              <a:t> </a:t>
            </a:r>
            <a:r>
              <a:rPr lang="en-IN" sz="4800" spc="-5" dirty="0" smtClean="0">
                <a:cs typeface="Broadway"/>
              </a:rPr>
              <a:t>ENV</a:t>
            </a:r>
            <a:r>
              <a:rPr lang="en-IN" sz="4800" spc="-20" dirty="0" smtClean="0">
                <a:cs typeface="Broadway"/>
              </a:rPr>
              <a:t>I</a:t>
            </a:r>
            <a:r>
              <a:rPr lang="en-IN" sz="4800" spc="-25" dirty="0" smtClean="0">
                <a:cs typeface="Broadway"/>
              </a:rPr>
              <a:t>O</a:t>
            </a:r>
            <a:r>
              <a:rPr lang="en-IN" sz="4800" spc="5" dirty="0" smtClean="0">
                <a:cs typeface="Broadway"/>
              </a:rPr>
              <a:t>R</a:t>
            </a:r>
            <a:r>
              <a:rPr lang="en-IN" sz="4800" spc="-15" dirty="0" smtClean="0">
                <a:cs typeface="Broadway"/>
              </a:rPr>
              <a:t>N</a:t>
            </a:r>
            <a:r>
              <a:rPr lang="en-IN" sz="4800" spc="-20" dirty="0" smtClean="0">
                <a:cs typeface="Broadway"/>
              </a:rPr>
              <a:t>M</a:t>
            </a:r>
            <a:r>
              <a:rPr lang="en-IN" sz="4800" spc="5" dirty="0" smtClean="0">
                <a:cs typeface="Broadway"/>
              </a:rPr>
              <a:t>E</a:t>
            </a:r>
            <a:r>
              <a:rPr lang="en-IN" sz="4800" spc="-15" dirty="0" smtClean="0">
                <a:cs typeface="Broadway"/>
              </a:rPr>
              <a:t>N</a:t>
            </a:r>
            <a:r>
              <a:rPr lang="en-IN" sz="4800" dirty="0" smtClean="0">
                <a:cs typeface="Broadway"/>
              </a:rPr>
              <a:t>T</a:t>
            </a:r>
            <a:r>
              <a:rPr lang="en-IN" sz="4800" spc="-5" dirty="0" smtClean="0">
                <a:cs typeface="Times New Roman"/>
              </a:rPr>
              <a:t> </a:t>
            </a:r>
            <a:r>
              <a:rPr lang="en-IN" sz="4800" spc="20" dirty="0" smtClean="0">
                <a:cs typeface="Broadway"/>
              </a:rPr>
              <a:t>A</a:t>
            </a:r>
            <a:r>
              <a:rPr lang="en-IN" sz="4800" spc="-15" dirty="0" smtClean="0">
                <a:cs typeface="Broadway"/>
              </a:rPr>
              <a:t>N</a:t>
            </a:r>
            <a:r>
              <a:rPr lang="en-IN" sz="4800" dirty="0" smtClean="0">
                <a:cs typeface="Broadway"/>
              </a:rPr>
              <a:t>D</a:t>
            </a:r>
            <a:r>
              <a:rPr lang="en-IN" sz="4800" dirty="0" smtClean="0">
                <a:cs typeface="Times New Roman"/>
              </a:rPr>
              <a:t> </a:t>
            </a:r>
            <a:r>
              <a:rPr lang="en-IN" sz="4800" spc="15" dirty="0" smtClean="0">
                <a:cs typeface="Broadway"/>
              </a:rPr>
              <a:t>A</a:t>
            </a:r>
            <a:r>
              <a:rPr lang="en-IN" sz="4800" spc="10" dirty="0" smtClean="0">
                <a:cs typeface="Broadway"/>
              </a:rPr>
              <a:t>CC</a:t>
            </a:r>
            <a:r>
              <a:rPr lang="en-IN" sz="4800" spc="-25" dirty="0" smtClean="0">
                <a:cs typeface="Broadway"/>
              </a:rPr>
              <a:t>I</a:t>
            </a:r>
            <a:r>
              <a:rPr lang="en-IN" sz="4800" dirty="0" smtClean="0">
                <a:cs typeface="Broadway"/>
              </a:rPr>
              <a:t>D</a:t>
            </a:r>
            <a:r>
              <a:rPr lang="en-IN" sz="4800" spc="5" dirty="0" smtClean="0">
                <a:cs typeface="Broadway"/>
              </a:rPr>
              <a:t>E</a:t>
            </a:r>
            <a:r>
              <a:rPr lang="en-IN" sz="4800" spc="-15" dirty="0" smtClean="0">
                <a:cs typeface="Broadway"/>
              </a:rPr>
              <a:t>N</a:t>
            </a:r>
            <a:r>
              <a:rPr lang="en-IN" sz="4800" spc="10" dirty="0" smtClean="0">
                <a:cs typeface="Broadway"/>
              </a:rPr>
              <a:t>T</a:t>
            </a:r>
            <a:r>
              <a:rPr lang="en-IN" sz="4800" dirty="0" smtClean="0">
                <a:cs typeface="Broadway"/>
              </a:rPr>
              <a:t>.</a:t>
            </a:r>
            <a:r>
              <a:rPr lang="en-IN" sz="4800" dirty="0" smtClean="0">
                <a:latin typeface="Broadway"/>
                <a:cs typeface="Broadway"/>
              </a:rPr>
              <a:t/>
            </a:r>
            <a:br>
              <a:rPr lang="en-IN" sz="4800" dirty="0" smtClean="0">
                <a:latin typeface="Broadway"/>
                <a:cs typeface="Broadway"/>
              </a:rPr>
            </a:br>
            <a:endParaRPr lang="en-IN" dirty="0"/>
          </a:p>
        </p:txBody>
      </p:sp>
      <p:sp>
        <p:nvSpPr>
          <p:cNvPr id="4" name="object 3"/>
          <p:cNvSpPr/>
          <p:nvPr/>
        </p:nvSpPr>
        <p:spPr>
          <a:xfrm>
            <a:off x="1319349" y="1842992"/>
            <a:ext cx="8451668" cy="434880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90579"/>
            <a:ext cx="10972800" cy="1252728"/>
          </a:xfrm>
        </p:spPr>
        <p:txBody>
          <a:bodyPr>
            <a:normAutofit fontScale="90000"/>
          </a:bodyPr>
          <a:lstStyle/>
          <a:p>
            <a:pPr marL="12700">
              <a:lnSpc>
                <a:spcPct val="100000"/>
              </a:lnSpc>
            </a:pPr>
            <a:r>
              <a:rPr lang="en-IN" sz="4800" dirty="0" smtClean="0">
                <a:cs typeface="Broadway"/>
              </a:rPr>
              <a:t>D</a:t>
            </a:r>
            <a:r>
              <a:rPr lang="en-IN" sz="4800" spc="20" dirty="0" smtClean="0">
                <a:cs typeface="Broadway"/>
              </a:rPr>
              <a:t>E</a:t>
            </a:r>
            <a:r>
              <a:rPr lang="en-IN" sz="4800" spc="10" dirty="0" smtClean="0">
                <a:cs typeface="Broadway"/>
              </a:rPr>
              <a:t>A</a:t>
            </a:r>
            <a:r>
              <a:rPr lang="en-IN" sz="4800" spc="-35" dirty="0" smtClean="0">
                <a:cs typeface="Broadway"/>
              </a:rPr>
              <a:t>T</a:t>
            </a:r>
            <a:r>
              <a:rPr lang="en-IN" sz="4800" dirty="0" smtClean="0">
                <a:cs typeface="Broadway"/>
              </a:rPr>
              <a:t>H</a:t>
            </a:r>
            <a:r>
              <a:rPr lang="en-IN" sz="4800" spc="20" dirty="0" smtClean="0">
                <a:cs typeface="Times New Roman"/>
              </a:rPr>
              <a:t> </a:t>
            </a:r>
            <a:r>
              <a:rPr lang="en-IN" sz="4800" spc="-5" dirty="0" smtClean="0">
                <a:cs typeface="Broadway"/>
              </a:rPr>
              <a:t>B</a:t>
            </a:r>
            <a:r>
              <a:rPr lang="en-IN" sz="4800" dirty="0" smtClean="0">
                <a:cs typeface="Broadway"/>
              </a:rPr>
              <a:t>Y</a:t>
            </a:r>
            <a:r>
              <a:rPr lang="en-IN" sz="4800" dirty="0" smtClean="0">
                <a:cs typeface="Times New Roman"/>
              </a:rPr>
              <a:t> </a:t>
            </a:r>
            <a:r>
              <a:rPr lang="en-IN" sz="4800" spc="10" dirty="0" smtClean="0">
                <a:cs typeface="Broadway"/>
              </a:rPr>
              <a:t>C</a:t>
            </a:r>
            <a:r>
              <a:rPr lang="en-IN" sz="4800" spc="5" dirty="0" smtClean="0">
                <a:cs typeface="Broadway"/>
              </a:rPr>
              <a:t>R</a:t>
            </a:r>
            <a:r>
              <a:rPr lang="en-IN" sz="4800" spc="-5" dirty="0" smtClean="0">
                <a:cs typeface="Broadway"/>
              </a:rPr>
              <a:t>I</a:t>
            </a:r>
            <a:r>
              <a:rPr lang="en-IN" sz="4800" spc="-10" dirty="0" smtClean="0">
                <a:cs typeface="Broadway"/>
              </a:rPr>
              <a:t>M</a:t>
            </a:r>
            <a:r>
              <a:rPr lang="en-IN" sz="4800" dirty="0" smtClean="0">
                <a:cs typeface="Broadway"/>
              </a:rPr>
              <a:t>E</a:t>
            </a:r>
            <a:r>
              <a:rPr lang="en-IN" sz="4800" spc="20" dirty="0" smtClean="0">
                <a:cs typeface="Times New Roman"/>
              </a:rPr>
              <a:t> </a:t>
            </a:r>
            <a:r>
              <a:rPr lang="en-IN" sz="4800" dirty="0" smtClean="0">
                <a:cs typeface="Broadway"/>
              </a:rPr>
              <a:t>,</a:t>
            </a:r>
            <a:r>
              <a:rPr lang="en-IN" sz="4800" spc="-60" dirty="0" smtClean="0">
                <a:cs typeface="Times New Roman"/>
              </a:rPr>
              <a:t> </a:t>
            </a:r>
            <a:r>
              <a:rPr lang="en-IN" sz="4800" spc="15" dirty="0" smtClean="0">
                <a:cs typeface="Broadway"/>
              </a:rPr>
              <a:t>T</a:t>
            </a:r>
            <a:r>
              <a:rPr lang="en-IN" sz="4800" spc="20" dirty="0" smtClean="0">
                <a:cs typeface="Broadway"/>
              </a:rPr>
              <a:t>E</a:t>
            </a:r>
            <a:r>
              <a:rPr lang="en-IN" sz="4800" spc="5" dirty="0" smtClean="0">
                <a:cs typeface="Broadway"/>
              </a:rPr>
              <a:t>R</a:t>
            </a:r>
            <a:r>
              <a:rPr lang="en-IN" sz="4800" spc="-45" dirty="0" smtClean="0">
                <a:cs typeface="Broadway"/>
              </a:rPr>
              <a:t>R</a:t>
            </a:r>
            <a:r>
              <a:rPr lang="en-IN" sz="4800" spc="20" dirty="0" smtClean="0">
                <a:cs typeface="Broadway"/>
              </a:rPr>
              <a:t>O</a:t>
            </a:r>
            <a:r>
              <a:rPr lang="en-IN" sz="4800" dirty="0" smtClean="0">
                <a:cs typeface="Broadway"/>
              </a:rPr>
              <a:t>R</a:t>
            </a:r>
            <a:br>
              <a:rPr lang="en-IN" sz="4800" dirty="0" smtClean="0">
                <a:cs typeface="Broadway"/>
              </a:rPr>
            </a:br>
            <a:r>
              <a:rPr lang="en-IN" sz="4800" spc="-5" dirty="0" smtClean="0">
                <a:cs typeface="Broadway"/>
              </a:rPr>
              <a:t>,</a:t>
            </a:r>
            <a:r>
              <a:rPr lang="en-IN" sz="4800" spc="-20" dirty="0" smtClean="0">
                <a:cs typeface="Broadway"/>
              </a:rPr>
              <a:t>S</a:t>
            </a:r>
            <a:r>
              <a:rPr lang="en-IN" sz="4800" spc="20" dirty="0" smtClean="0">
                <a:cs typeface="Broadway"/>
              </a:rPr>
              <a:t>ELF</a:t>
            </a:r>
            <a:r>
              <a:rPr lang="en-IN" sz="4800" spc="-40" dirty="0" smtClean="0">
                <a:cs typeface="Broadway"/>
              </a:rPr>
              <a:t>-</a:t>
            </a:r>
            <a:r>
              <a:rPr lang="en-IN" sz="4800" spc="20" dirty="0" smtClean="0">
                <a:cs typeface="Broadway"/>
              </a:rPr>
              <a:t>H</a:t>
            </a:r>
            <a:r>
              <a:rPr lang="en-IN" sz="4800" spc="10" dirty="0" smtClean="0">
                <a:cs typeface="Broadway"/>
              </a:rPr>
              <a:t>A</a:t>
            </a:r>
            <a:r>
              <a:rPr lang="en-IN" sz="4800" spc="5" dirty="0" smtClean="0">
                <a:cs typeface="Broadway"/>
              </a:rPr>
              <a:t>R</a:t>
            </a:r>
            <a:r>
              <a:rPr lang="en-IN" sz="4800" dirty="0" smtClean="0">
                <a:cs typeface="Broadway"/>
              </a:rPr>
              <a:t>M</a:t>
            </a:r>
            <a:r>
              <a:rPr lang="en-IN" sz="4800" spc="-60" dirty="0" smtClean="0">
                <a:cs typeface="Times New Roman"/>
              </a:rPr>
              <a:t> </a:t>
            </a:r>
            <a:r>
              <a:rPr lang="en-IN" sz="4800" spc="10" dirty="0" smtClean="0">
                <a:cs typeface="Broadway"/>
              </a:rPr>
              <a:t>A</a:t>
            </a:r>
            <a:r>
              <a:rPr lang="en-IN" sz="4800" spc="-15" dirty="0" smtClean="0">
                <a:cs typeface="Broadway"/>
              </a:rPr>
              <a:t>N</a:t>
            </a:r>
            <a:r>
              <a:rPr lang="en-IN" sz="4800" dirty="0" smtClean="0">
                <a:cs typeface="Broadway"/>
              </a:rPr>
              <a:t>D</a:t>
            </a:r>
            <a:r>
              <a:rPr lang="en-IN" sz="4800" dirty="0" smtClean="0">
                <a:cs typeface="Times New Roman"/>
              </a:rPr>
              <a:t> </a:t>
            </a:r>
            <a:r>
              <a:rPr lang="en-IN" sz="4800" spc="5" dirty="0" smtClean="0">
                <a:cs typeface="Broadway"/>
              </a:rPr>
              <a:t>A</a:t>
            </a:r>
            <a:r>
              <a:rPr lang="en-IN" sz="4800" spc="20" dirty="0" smtClean="0">
                <a:cs typeface="Broadway"/>
              </a:rPr>
              <a:t>CC</a:t>
            </a:r>
            <a:r>
              <a:rPr lang="en-IN" sz="4800" spc="-5" dirty="0" smtClean="0">
                <a:cs typeface="Broadway"/>
              </a:rPr>
              <a:t>I</a:t>
            </a:r>
            <a:r>
              <a:rPr lang="en-IN" sz="4800" spc="-60" dirty="0" smtClean="0">
                <a:cs typeface="Broadway"/>
              </a:rPr>
              <a:t>D</a:t>
            </a:r>
            <a:r>
              <a:rPr lang="en-IN" sz="4800" spc="20" dirty="0" smtClean="0">
                <a:cs typeface="Broadway"/>
              </a:rPr>
              <a:t>E</a:t>
            </a:r>
            <a:r>
              <a:rPr lang="en-IN" sz="4800" spc="-15" dirty="0" smtClean="0">
                <a:cs typeface="Broadway"/>
              </a:rPr>
              <a:t>N</a:t>
            </a:r>
            <a:r>
              <a:rPr lang="en-IN" sz="4800" spc="30" dirty="0" smtClean="0">
                <a:cs typeface="Broadway"/>
              </a:rPr>
              <a:t>T</a:t>
            </a:r>
            <a:r>
              <a:rPr lang="en-IN" sz="4800" dirty="0" smtClean="0">
                <a:cs typeface="Broadway"/>
              </a:rPr>
              <a:t>.</a:t>
            </a:r>
            <a:r>
              <a:rPr lang="en-IN" sz="4800" dirty="0" smtClean="0">
                <a:latin typeface="Broadway"/>
                <a:cs typeface="Broadway"/>
              </a:rPr>
              <a:t/>
            </a:r>
            <a:br>
              <a:rPr lang="en-IN" sz="4800" dirty="0" smtClean="0">
                <a:latin typeface="Broadway"/>
                <a:cs typeface="Broadway"/>
              </a:rPr>
            </a:br>
            <a:endParaRPr lang="en-IN" dirty="0"/>
          </a:p>
        </p:txBody>
      </p:sp>
      <p:sp>
        <p:nvSpPr>
          <p:cNvPr id="4" name="object 8"/>
          <p:cNvSpPr/>
          <p:nvPr/>
        </p:nvSpPr>
        <p:spPr>
          <a:xfrm>
            <a:off x="1018903" y="1776559"/>
            <a:ext cx="9797143" cy="466343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537" y="416705"/>
            <a:ext cx="10972800" cy="1252728"/>
          </a:xfrm>
        </p:spPr>
        <p:txBody>
          <a:bodyPr>
            <a:normAutofit fontScale="90000"/>
          </a:bodyPr>
          <a:lstStyle/>
          <a:p>
            <a:r>
              <a:rPr lang="en-IN" sz="4800" dirty="0" smtClean="0">
                <a:cs typeface="Broadway"/>
              </a:rPr>
              <a:t>D</a:t>
            </a:r>
            <a:r>
              <a:rPr lang="en-IN" sz="4800" spc="20" dirty="0" smtClean="0">
                <a:cs typeface="Broadway"/>
              </a:rPr>
              <a:t>E</a:t>
            </a:r>
            <a:r>
              <a:rPr lang="en-IN" sz="4800" spc="10" dirty="0" smtClean="0">
                <a:cs typeface="Broadway"/>
              </a:rPr>
              <a:t>A</a:t>
            </a:r>
            <a:r>
              <a:rPr lang="en-IN" sz="4800" spc="-35" dirty="0" smtClean="0">
                <a:cs typeface="Broadway"/>
              </a:rPr>
              <a:t>T</a:t>
            </a:r>
            <a:r>
              <a:rPr lang="en-IN" sz="4800" dirty="0" smtClean="0">
                <a:cs typeface="Broadway"/>
              </a:rPr>
              <a:t>H</a:t>
            </a:r>
            <a:r>
              <a:rPr lang="en-IN" sz="4800" spc="20" dirty="0" smtClean="0">
                <a:cs typeface="Times New Roman"/>
              </a:rPr>
              <a:t> </a:t>
            </a:r>
            <a:r>
              <a:rPr lang="en-IN" sz="4800" spc="-5" dirty="0" smtClean="0">
                <a:cs typeface="Broadway"/>
              </a:rPr>
              <a:t>B</a:t>
            </a:r>
            <a:r>
              <a:rPr lang="en-IN" sz="4800" dirty="0" smtClean="0">
                <a:cs typeface="Broadway"/>
              </a:rPr>
              <a:t>Y</a:t>
            </a:r>
            <a:r>
              <a:rPr lang="en-IN" sz="4800" dirty="0" smtClean="0">
                <a:cs typeface="Times New Roman"/>
              </a:rPr>
              <a:t> </a:t>
            </a:r>
            <a:r>
              <a:rPr lang="en-IN" sz="4800" spc="10" dirty="0" smtClean="0">
                <a:cs typeface="Broadway"/>
              </a:rPr>
              <a:t>C</a:t>
            </a:r>
            <a:r>
              <a:rPr lang="en-IN" sz="4800" spc="-25" dirty="0" smtClean="0">
                <a:cs typeface="Broadway"/>
              </a:rPr>
              <a:t>H</a:t>
            </a:r>
            <a:r>
              <a:rPr lang="en-IN" sz="4800" spc="5" dirty="0" smtClean="0">
                <a:cs typeface="Broadway"/>
              </a:rPr>
              <a:t>R</a:t>
            </a:r>
            <a:r>
              <a:rPr lang="en-IN" sz="4800" spc="30" dirty="0" smtClean="0">
                <a:cs typeface="Broadway"/>
              </a:rPr>
              <a:t>O</a:t>
            </a:r>
            <a:r>
              <a:rPr lang="en-IN" sz="4800" spc="-15" dirty="0" smtClean="0">
                <a:cs typeface="Broadway"/>
              </a:rPr>
              <a:t>N</a:t>
            </a:r>
            <a:r>
              <a:rPr lang="en-IN" sz="4800" spc="-5" dirty="0" smtClean="0">
                <a:cs typeface="Broadway"/>
              </a:rPr>
              <a:t>I</a:t>
            </a:r>
            <a:r>
              <a:rPr lang="en-IN" sz="4800" dirty="0" smtClean="0">
                <a:cs typeface="Broadway"/>
              </a:rPr>
              <a:t>C</a:t>
            </a:r>
            <a:r>
              <a:rPr lang="en-IN" sz="4800" spc="15" dirty="0" smtClean="0">
                <a:cs typeface="Times New Roman"/>
              </a:rPr>
              <a:t> </a:t>
            </a:r>
            <a:r>
              <a:rPr lang="en-IN" sz="4800" dirty="0" smtClean="0">
                <a:cs typeface="Broadway"/>
              </a:rPr>
              <a:t>DI</a:t>
            </a:r>
            <a:r>
              <a:rPr lang="en-IN" sz="4800" spc="-30" dirty="0" smtClean="0">
                <a:cs typeface="Broadway"/>
              </a:rPr>
              <a:t>S</a:t>
            </a:r>
            <a:r>
              <a:rPr lang="en-IN" sz="4800" spc="20" dirty="0" smtClean="0">
                <a:cs typeface="Broadway"/>
              </a:rPr>
              <a:t>E</a:t>
            </a:r>
            <a:r>
              <a:rPr lang="en-IN" sz="4800" spc="10" dirty="0" smtClean="0">
                <a:cs typeface="Broadway"/>
              </a:rPr>
              <a:t>A</a:t>
            </a:r>
            <a:r>
              <a:rPr lang="en-IN" sz="4800" spc="-75" dirty="0" smtClean="0">
                <a:cs typeface="Broadway"/>
              </a:rPr>
              <a:t>S</a:t>
            </a:r>
            <a:r>
              <a:rPr lang="en-IN" sz="4800" spc="20" dirty="0" smtClean="0">
                <a:cs typeface="Broadway"/>
              </a:rPr>
              <a:t>E</a:t>
            </a:r>
            <a:r>
              <a:rPr lang="en-IN" sz="4800" dirty="0" smtClean="0">
                <a:cs typeface="Broadway"/>
              </a:rPr>
              <a:t>S</a:t>
            </a:r>
            <a:r>
              <a:rPr lang="en-IN" sz="4800" dirty="0" smtClean="0">
                <a:latin typeface="Broadway"/>
                <a:cs typeface="Broadway"/>
              </a:rPr>
              <a:t/>
            </a:r>
            <a:br>
              <a:rPr lang="en-IN" sz="4800" dirty="0" smtClean="0">
                <a:latin typeface="Broadway"/>
                <a:cs typeface="Broadway"/>
              </a:rPr>
            </a:br>
            <a:endParaRPr lang="en-IN" dirty="0"/>
          </a:p>
        </p:txBody>
      </p:sp>
      <p:sp>
        <p:nvSpPr>
          <p:cNvPr id="4" name="object 9"/>
          <p:cNvSpPr/>
          <p:nvPr/>
        </p:nvSpPr>
        <p:spPr>
          <a:xfrm>
            <a:off x="901337" y="1789622"/>
            <a:ext cx="9993086" cy="442829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537" y="286077"/>
            <a:ext cx="10972800" cy="1252728"/>
          </a:xfrm>
        </p:spPr>
        <p:txBody>
          <a:bodyPr>
            <a:normAutofit fontScale="90000"/>
          </a:bodyPr>
          <a:lstStyle/>
          <a:p>
            <a:r>
              <a:rPr lang="en-IN" sz="4800" spc="20" dirty="0" smtClean="0">
                <a:cs typeface="Broadway"/>
              </a:rPr>
              <a:t>CO</a:t>
            </a:r>
            <a:r>
              <a:rPr lang="en-IN" sz="4800" spc="-15" dirty="0" smtClean="0">
                <a:cs typeface="Broadway"/>
              </a:rPr>
              <a:t>N</a:t>
            </a:r>
            <a:r>
              <a:rPr lang="en-IN" sz="4800" spc="-30" dirty="0" smtClean="0">
                <a:cs typeface="Broadway"/>
              </a:rPr>
              <a:t>C</a:t>
            </a:r>
            <a:r>
              <a:rPr lang="en-IN" sz="4800" spc="20" dirty="0" smtClean="0">
                <a:cs typeface="Broadway"/>
              </a:rPr>
              <a:t>L</a:t>
            </a:r>
            <a:r>
              <a:rPr lang="en-IN" sz="4800" spc="-5" dirty="0" smtClean="0">
                <a:cs typeface="Broadway"/>
              </a:rPr>
              <a:t>U</a:t>
            </a:r>
            <a:r>
              <a:rPr lang="en-IN" sz="4800" spc="-25" dirty="0" smtClean="0">
                <a:cs typeface="Broadway"/>
              </a:rPr>
              <a:t>S</a:t>
            </a:r>
            <a:r>
              <a:rPr lang="en-IN" sz="4800" spc="-5" dirty="0" smtClean="0">
                <a:cs typeface="Broadway"/>
              </a:rPr>
              <a:t>I</a:t>
            </a:r>
            <a:r>
              <a:rPr lang="en-IN" sz="4800" spc="15" dirty="0" smtClean="0">
                <a:cs typeface="Broadway"/>
              </a:rPr>
              <a:t>O</a:t>
            </a:r>
            <a:r>
              <a:rPr lang="en-IN" sz="4800" spc="-15" dirty="0" smtClean="0">
                <a:cs typeface="Broadway"/>
              </a:rPr>
              <a:t>N</a:t>
            </a:r>
            <a:r>
              <a:rPr lang="en-IN" sz="4800" dirty="0" smtClean="0">
                <a:cs typeface="Broadway"/>
              </a:rPr>
              <a:t>:</a:t>
            </a:r>
            <a:r>
              <a:rPr lang="en-IN" sz="4800" dirty="0" smtClean="0">
                <a:latin typeface="Broadway"/>
                <a:cs typeface="Broadway"/>
              </a:rPr>
              <a:t/>
            </a:r>
            <a:br>
              <a:rPr lang="en-IN" sz="4800" dirty="0" smtClean="0">
                <a:latin typeface="Broadway"/>
                <a:cs typeface="Broadway"/>
              </a:rPr>
            </a:br>
            <a:endParaRPr lang="en-IN" dirty="0"/>
          </a:p>
        </p:txBody>
      </p:sp>
      <p:sp>
        <p:nvSpPr>
          <p:cNvPr id="3" name="Content Placeholder 2"/>
          <p:cNvSpPr>
            <a:spLocks noGrp="1"/>
          </p:cNvSpPr>
          <p:nvPr>
            <p:ph idx="1"/>
          </p:nvPr>
        </p:nvSpPr>
        <p:spPr/>
        <p:txBody>
          <a:bodyPr>
            <a:normAutofit/>
          </a:bodyPr>
          <a:lstStyle/>
          <a:p>
            <a:pPr>
              <a:buNone/>
            </a:pPr>
            <a:r>
              <a:rPr lang="en-IN" sz="1600" b="1" dirty="0" smtClean="0">
                <a:cs typeface="Arial"/>
              </a:rPr>
              <a:t>I</a:t>
            </a:r>
            <a:r>
              <a:rPr lang="en-IN" sz="1600" b="1" spc="-20" dirty="0" smtClean="0">
                <a:cs typeface="Arial"/>
              </a:rPr>
              <a:t> </a:t>
            </a:r>
            <a:r>
              <a:rPr lang="en-IN" sz="1600" b="1" dirty="0" smtClean="0">
                <a:cs typeface="Arial"/>
              </a:rPr>
              <a:t>f</a:t>
            </a:r>
            <a:r>
              <a:rPr lang="en-IN" sz="1600" b="1" spc="-10" dirty="0" smtClean="0">
                <a:cs typeface="Arial"/>
              </a:rPr>
              <a:t>oun</a:t>
            </a:r>
            <a:r>
              <a:rPr lang="en-IN" sz="1600" b="1" dirty="0" smtClean="0">
                <a:cs typeface="Arial"/>
              </a:rPr>
              <a:t>d</a:t>
            </a:r>
            <a:r>
              <a:rPr lang="en-IN" sz="1600" b="1" spc="-20" dirty="0" smtClean="0">
                <a:cs typeface="Arial"/>
              </a:rPr>
              <a:t> </a:t>
            </a:r>
            <a:r>
              <a:rPr lang="en-IN" sz="1600" b="1" spc="-10" dirty="0" smtClean="0">
                <a:cs typeface="Arial"/>
              </a:rPr>
              <a:t>ou</a:t>
            </a:r>
            <a:r>
              <a:rPr lang="en-IN" sz="1600" b="1" dirty="0" smtClean="0">
                <a:cs typeface="Arial"/>
              </a:rPr>
              <a:t>t</a:t>
            </a:r>
            <a:r>
              <a:rPr lang="en-IN" sz="1600" b="1" spc="40" dirty="0" smtClean="0">
                <a:cs typeface="Arial"/>
              </a:rPr>
              <a:t> </a:t>
            </a:r>
            <a:r>
              <a:rPr lang="en-IN" sz="1600" b="1" dirty="0" smtClean="0">
                <a:cs typeface="Arial"/>
              </a:rPr>
              <a:t>t</a:t>
            </a:r>
            <a:r>
              <a:rPr lang="en-IN" sz="1600" b="1" spc="-10" dirty="0" smtClean="0">
                <a:cs typeface="Arial"/>
              </a:rPr>
              <a:t>h</a:t>
            </a:r>
            <a:r>
              <a:rPr lang="en-IN" sz="1600" b="1" spc="-20" dirty="0" smtClean="0">
                <a:cs typeface="Arial"/>
              </a:rPr>
              <a:t>a</a:t>
            </a:r>
            <a:r>
              <a:rPr lang="en-IN" sz="1600" b="1" dirty="0" smtClean="0">
                <a:cs typeface="Arial"/>
              </a:rPr>
              <a:t>t</a:t>
            </a:r>
            <a:r>
              <a:rPr lang="en-IN" sz="1600" b="1" spc="-10" dirty="0" smtClean="0">
                <a:cs typeface="Arial"/>
              </a:rPr>
              <a:t> </a:t>
            </a:r>
            <a:r>
              <a:rPr lang="en-IN" sz="1600" b="1" dirty="0" smtClean="0">
                <a:cs typeface="Arial"/>
              </a:rPr>
              <a:t>t</a:t>
            </a:r>
            <a:r>
              <a:rPr lang="en-IN" sz="1600" b="1" spc="40" dirty="0" smtClean="0">
                <a:cs typeface="Arial"/>
              </a:rPr>
              <a:t>h</a:t>
            </a:r>
            <a:r>
              <a:rPr lang="en-IN" sz="1600" b="1" spc="-20" dirty="0" smtClean="0">
                <a:cs typeface="Arial"/>
              </a:rPr>
              <a:t>e</a:t>
            </a:r>
            <a:r>
              <a:rPr lang="en-IN" sz="1600" b="1" spc="5" dirty="0" smtClean="0">
                <a:cs typeface="Arial"/>
              </a:rPr>
              <a:t>r</a:t>
            </a:r>
            <a:r>
              <a:rPr lang="en-IN" sz="1600" b="1" dirty="0" smtClean="0">
                <a:cs typeface="Arial"/>
              </a:rPr>
              <a:t>e</a:t>
            </a:r>
            <a:r>
              <a:rPr lang="en-IN" sz="1600" b="1" spc="-30" dirty="0" smtClean="0">
                <a:cs typeface="Arial"/>
              </a:rPr>
              <a:t> </a:t>
            </a:r>
            <a:r>
              <a:rPr lang="en-IN" sz="1600" b="1" spc="-20" dirty="0" smtClean="0">
                <a:cs typeface="Arial"/>
              </a:rPr>
              <a:t>a</a:t>
            </a:r>
            <a:r>
              <a:rPr lang="en-IN" sz="1600" b="1" spc="55" dirty="0" smtClean="0">
                <a:cs typeface="Arial"/>
              </a:rPr>
              <a:t>r</a:t>
            </a:r>
            <a:r>
              <a:rPr lang="en-IN" sz="1600" b="1" dirty="0" smtClean="0">
                <a:cs typeface="Arial"/>
              </a:rPr>
              <a:t>e</a:t>
            </a:r>
            <a:r>
              <a:rPr lang="en-IN" sz="1600" b="1" spc="-30" dirty="0" smtClean="0">
                <a:cs typeface="Arial"/>
              </a:rPr>
              <a:t> </a:t>
            </a:r>
            <a:r>
              <a:rPr lang="en-IN" sz="1600" b="1" spc="30" dirty="0" smtClean="0">
                <a:cs typeface="Arial"/>
              </a:rPr>
              <a:t>m</a:t>
            </a:r>
            <a:r>
              <a:rPr lang="en-IN" sz="1600" b="1" spc="-20" dirty="0" smtClean="0">
                <a:cs typeface="Arial"/>
              </a:rPr>
              <a:t>a</a:t>
            </a:r>
            <a:r>
              <a:rPr lang="en-IN" sz="1600" b="1" spc="-10" dirty="0" smtClean="0">
                <a:cs typeface="Arial"/>
              </a:rPr>
              <a:t>n</a:t>
            </a:r>
            <a:r>
              <a:rPr lang="en-IN" sz="1600" b="1" dirty="0" smtClean="0">
                <a:cs typeface="Arial"/>
              </a:rPr>
              <a:t>y</a:t>
            </a:r>
            <a:r>
              <a:rPr lang="en-IN" sz="1600" b="1" spc="-30" dirty="0" smtClean="0">
                <a:cs typeface="Arial"/>
              </a:rPr>
              <a:t> </a:t>
            </a:r>
            <a:r>
              <a:rPr lang="en-IN" sz="1600" b="1" spc="35" dirty="0" smtClean="0">
                <a:cs typeface="Arial"/>
              </a:rPr>
              <a:t>d</a:t>
            </a:r>
            <a:r>
              <a:rPr lang="en-IN" sz="1600" b="1" spc="-10" dirty="0" smtClean="0">
                <a:cs typeface="Arial"/>
              </a:rPr>
              <a:t>i</a:t>
            </a:r>
            <a:r>
              <a:rPr lang="en-IN" sz="1600" b="1" spc="-20" dirty="0" smtClean="0">
                <a:cs typeface="Arial"/>
              </a:rPr>
              <a:t>s</a:t>
            </a:r>
            <a:r>
              <a:rPr lang="en-IN" sz="1600" b="1" spc="30" dirty="0" smtClean="0">
                <a:cs typeface="Arial"/>
              </a:rPr>
              <a:t>e</a:t>
            </a:r>
            <a:r>
              <a:rPr lang="en-IN" sz="1600" b="1" spc="-20" dirty="0" smtClean="0">
                <a:cs typeface="Arial"/>
              </a:rPr>
              <a:t>as</a:t>
            </a:r>
            <a:r>
              <a:rPr lang="en-IN" sz="1600" b="1" spc="30" dirty="0" smtClean="0">
                <a:cs typeface="Arial"/>
              </a:rPr>
              <a:t>e</a:t>
            </a:r>
            <a:r>
              <a:rPr lang="en-IN" sz="1600" b="1" dirty="0" smtClean="0">
                <a:cs typeface="Arial"/>
              </a:rPr>
              <a:t>s</a:t>
            </a:r>
            <a:r>
              <a:rPr lang="en-IN" sz="1600" b="1" spc="-30" dirty="0" smtClean="0">
                <a:cs typeface="Arial"/>
              </a:rPr>
              <a:t> </a:t>
            </a:r>
            <a:r>
              <a:rPr lang="en-IN" sz="1600" b="1" spc="10" dirty="0" smtClean="0">
                <a:cs typeface="Arial"/>
              </a:rPr>
              <a:t>w</a:t>
            </a:r>
            <a:r>
              <a:rPr lang="en-IN" sz="1600" b="1" spc="-10" dirty="0" smtClean="0">
                <a:cs typeface="Arial"/>
              </a:rPr>
              <a:t>hi</a:t>
            </a:r>
            <a:r>
              <a:rPr lang="en-IN" sz="1600" b="1" spc="-20" dirty="0" smtClean="0">
                <a:cs typeface="Arial"/>
              </a:rPr>
              <a:t>c</a:t>
            </a:r>
            <a:r>
              <a:rPr lang="en-IN" sz="1600" b="1" dirty="0" smtClean="0">
                <a:cs typeface="Arial"/>
              </a:rPr>
              <a:t>h </a:t>
            </a:r>
            <a:r>
              <a:rPr lang="en-IN" sz="1600" b="1" spc="-20" dirty="0" smtClean="0">
                <a:cs typeface="Arial"/>
              </a:rPr>
              <a:t>c</a:t>
            </a:r>
            <a:r>
              <a:rPr lang="en-IN" sz="1600" b="1" spc="-10" dirty="0" smtClean="0">
                <a:cs typeface="Arial"/>
              </a:rPr>
              <a:t>on</a:t>
            </a:r>
            <a:r>
              <a:rPr lang="en-IN" sz="1600" b="1" dirty="0" smtClean="0">
                <a:cs typeface="Arial"/>
              </a:rPr>
              <a:t>t</a:t>
            </a:r>
            <a:r>
              <a:rPr lang="en-IN" sz="1600" b="1" spc="-10" dirty="0" smtClean="0">
                <a:cs typeface="Arial"/>
              </a:rPr>
              <a:t>inuo</a:t>
            </a:r>
            <a:r>
              <a:rPr lang="en-IN" sz="1600" b="1" spc="35" dirty="0" smtClean="0">
                <a:cs typeface="Arial"/>
              </a:rPr>
              <a:t>u</a:t>
            </a:r>
            <a:r>
              <a:rPr lang="en-IN" sz="1600" b="1" spc="-20" dirty="0" smtClean="0">
                <a:cs typeface="Arial"/>
              </a:rPr>
              <a:t>s</a:t>
            </a:r>
            <a:r>
              <a:rPr lang="en-IN" sz="1600" b="1" spc="-10" dirty="0" smtClean="0">
                <a:cs typeface="Arial"/>
              </a:rPr>
              <a:t>l</a:t>
            </a:r>
            <a:r>
              <a:rPr lang="en-IN" sz="1600" b="1" dirty="0" smtClean="0">
                <a:cs typeface="Arial"/>
              </a:rPr>
              <a:t>y</a:t>
            </a:r>
            <a:r>
              <a:rPr lang="en-IN" sz="1600" b="1" spc="35" dirty="0" smtClean="0">
                <a:cs typeface="Arial"/>
              </a:rPr>
              <a:t> </a:t>
            </a:r>
            <a:r>
              <a:rPr lang="en-IN" sz="1600" b="1" spc="-10" dirty="0" smtClean="0">
                <a:cs typeface="Arial"/>
              </a:rPr>
              <a:t>in</a:t>
            </a:r>
            <a:r>
              <a:rPr lang="en-IN" sz="1600" b="1" spc="-20" dirty="0" smtClean="0">
                <a:cs typeface="Arial"/>
              </a:rPr>
              <a:t>c</a:t>
            </a:r>
            <a:r>
              <a:rPr lang="en-IN" sz="1600" b="1" spc="5" dirty="0" smtClean="0">
                <a:cs typeface="Arial"/>
              </a:rPr>
              <a:t>r</a:t>
            </a:r>
            <a:r>
              <a:rPr lang="en-IN" sz="1600" b="1" spc="30" dirty="0" smtClean="0">
                <a:cs typeface="Arial"/>
              </a:rPr>
              <a:t>e</a:t>
            </a:r>
            <a:r>
              <a:rPr lang="en-IN" sz="1600" b="1" spc="-20" dirty="0" smtClean="0">
                <a:cs typeface="Arial"/>
              </a:rPr>
              <a:t>as</a:t>
            </a:r>
            <a:r>
              <a:rPr lang="en-IN" sz="1600" b="1" spc="-10" dirty="0" smtClean="0">
                <a:cs typeface="Arial"/>
              </a:rPr>
              <a:t>i</a:t>
            </a:r>
            <a:r>
              <a:rPr lang="en-IN" sz="1600" b="1" spc="35" dirty="0" smtClean="0">
                <a:cs typeface="Arial"/>
              </a:rPr>
              <a:t>n</a:t>
            </a:r>
            <a:r>
              <a:rPr lang="en-IN" sz="1600" b="1" dirty="0" smtClean="0">
                <a:cs typeface="Arial"/>
              </a:rPr>
              <a:t>g</a:t>
            </a:r>
            <a:r>
              <a:rPr lang="en-IN" sz="1600" b="1" spc="-20" dirty="0" smtClean="0">
                <a:cs typeface="Arial"/>
              </a:rPr>
              <a:t> s</a:t>
            </a:r>
            <a:r>
              <a:rPr lang="en-IN" sz="1600" b="1" spc="35" dirty="0" smtClean="0">
                <a:cs typeface="Arial"/>
              </a:rPr>
              <a:t>u</a:t>
            </a:r>
            <a:r>
              <a:rPr lang="en-IN" sz="1600" b="1" spc="-20" dirty="0" smtClean="0">
                <a:cs typeface="Arial"/>
              </a:rPr>
              <a:t>c</a:t>
            </a:r>
            <a:r>
              <a:rPr lang="en-IN" sz="1600" b="1" dirty="0" smtClean="0">
                <a:cs typeface="Arial"/>
              </a:rPr>
              <a:t>h</a:t>
            </a:r>
            <a:r>
              <a:rPr lang="en-IN" sz="1600" b="1" spc="-20" dirty="0" smtClean="0">
                <a:cs typeface="Arial"/>
              </a:rPr>
              <a:t> </a:t>
            </a:r>
            <a:r>
              <a:rPr lang="en-IN" sz="1600" b="1" spc="30" dirty="0" smtClean="0">
                <a:cs typeface="Arial"/>
              </a:rPr>
              <a:t>a</a:t>
            </a:r>
            <a:r>
              <a:rPr lang="en-IN" sz="1600" b="1" dirty="0" smtClean="0">
                <a:cs typeface="Arial"/>
              </a:rPr>
              <a:t>s</a:t>
            </a:r>
            <a:r>
              <a:rPr lang="en-IN" sz="1600" b="1" spc="-5" dirty="0" smtClean="0">
                <a:cs typeface="Arial"/>
              </a:rPr>
              <a:t> </a:t>
            </a:r>
            <a:r>
              <a:rPr lang="en-IN" sz="1600" b="1" spc="5" dirty="0" smtClean="0">
                <a:cs typeface="Arial"/>
              </a:rPr>
              <a:t>Neoplasm's</a:t>
            </a:r>
            <a:r>
              <a:rPr lang="en-IN" sz="1600" b="1" dirty="0" smtClean="0">
                <a:cs typeface="Arial"/>
              </a:rPr>
              <a:t>,</a:t>
            </a:r>
            <a:r>
              <a:rPr lang="en-IN" sz="1600" b="1" spc="-20" dirty="0" smtClean="0">
                <a:cs typeface="Arial"/>
              </a:rPr>
              <a:t> </a:t>
            </a:r>
            <a:r>
              <a:rPr lang="en-IN" sz="1600" b="1" spc="5" dirty="0" smtClean="0">
                <a:cs typeface="Arial"/>
              </a:rPr>
              <a:t>H</a:t>
            </a:r>
            <a:r>
              <a:rPr lang="en-IN" sz="1600" b="1" spc="-10" dirty="0" smtClean="0">
                <a:cs typeface="Arial"/>
              </a:rPr>
              <a:t>I</a:t>
            </a:r>
            <a:r>
              <a:rPr lang="en-IN" sz="1600" b="1" spc="15" dirty="0" smtClean="0">
                <a:cs typeface="Arial"/>
              </a:rPr>
              <a:t>V</a:t>
            </a:r>
            <a:r>
              <a:rPr lang="en-IN" sz="1600" b="1" spc="-10" dirty="0" smtClean="0">
                <a:cs typeface="Arial"/>
              </a:rPr>
              <a:t>/</a:t>
            </a:r>
            <a:r>
              <a:rPr lang="en-IN" sz="1600" b="1" spc="5" dirty="0" smtClean="0">
                <a:cs typeface="Arial"/>
              </a:rPr>
              <a:t>A</a:t>
            </a:r>
            <a:r>
              <a:rPr lang="en-IN" sz="1600" b="1" spc="-10" dirty="0" smtClean="0">
                <a:cs typeface="Arial"/>
              </a:rPr>
              <a:t>I</a:t>
            </a:r>
            <a:r>
              <a:rPr lang="en-IN" sz="1600" b="1" spc="5" dirty="0" smtClean="0">
                <a:cs typeface="Arial"/>
              </a:rPr>
              <a:t>D</a:t>
            </a:r>
            <a:r>
              <a:rPr lang="en-IN" sz="1600" b="1" dirty="0" smtClean="0">
                <a:cs typeface="Arial"/>
              </a:rPr>
              <a:t>S, </a:t>
            </a:r>
            <a:r>
              <a:rPr lang="en-IN" sz="1600" b="1" spc="5" dirty="0" smtClean="0">
                <a:cs typeface="Arial"/>
              </a:rPr>
              <a:t>D</a:t>
            </a:r>
            <a:r>
              <a:rPr lang="en-IN" sz="1600" b="1" spc="-10" dirty="0" smtClean="0">
                <a:cs typeface="Arial"/>
              </a:rPr>
              <a:t>i</a:t>
            </a:r>
            <a:r>
              <a:rPr lang="en-IN" sz="1600" b="1" spc="-20" dirty="0" smtClean="0">
                <a:cs typeface="Arial"/>
              </a:rPr>
              <a:t>a</a:t>
            </a:r>
            <a:r>
              <a:rPr lang="en-IN" sz="1600" b="1" spc="-10" dirty="0" smtClean="0">
                <a:cs typeface="Arial"/>
              </a:rPr>
              <a:t>b</a:t>
            </a:r>
            <a:r>
              <a:rPr lang="en-IN" sz="1600" b="1" spc="-20" dirty="0" smtClean="0">
                <a:cs typeface="Arial"/>
              </a:rPr>
              <a:t>e</a:t>
            </a:r>
            <a:r>
              <a:rPr lang="en-IN" sz="1600" b="1" dirty="0" smtClean="0">
                <a:cs typeface="Arial"/>
              </a:rPr>
              <a:t>t</a:t>
            </a:r>
            <a:r>
              <a:rPr lang="en-IN" sz="1600" b="1" spc="30" dirty="0" smtClean="0">
                <a:cs typeface="Arial"/>
              </a:rPr>
              <a:t>e</a:t>
            </a:r>
            <a:r>
              <a:rPr lang="en-IN" sz="1600" b="1" spc="-20" dirty="0" smtClean="0">
                <a:cs typeface="Arial"/>
              </a:rPr>
              <a:t>s</a:t>
            </a:r>
            <a:r>
              <a:rPr lang="en-IN" sz="1600" b="1" dirty="0" smtClean="0">
                <a:cs typeface="Arial"/>
              </a:rPr>
              <a:t>,</a:t>
            </a:r>
            <a:r>
              <a:rPr lang="en-IN" sz="1600" b="1" spc="-20" dirty="0" smtClean="0">
                <a:cs typeface="Arial"/>
              </a:rPr>
              <a:t> </a:t>
            </a:r>
            <a:r>
              <a:rPr lang="en-IN" sz="1600" b="1" spc="5" dirty="0" smtClean="0">
                <a:cs typeface="Arial"/>
              </a:rPr>
              <a:t>C</a:t>
            </a:r>
            <a:r>
              <a:rPr lang="en-IN" sz="1600" b="1" spc="-20" dirty="0" smtClean="0">
                <a:cs typeface="Arial"/>
              </a:rPr>
              <a:t>a</a:t>
            </a:r>
            <a:r>
              <a:rPr lang="en-IN" sz="1600" b="1" spc="5" dirty="0" smtClean="0">
                <a:cs typeface="Arial"/>
              </a:rPr>
              <a:t>r</a:t>
            </a:r>
            <a:r>
              <a:rPr lang="en-IN" sz="1600" b="1" spc="-10" dirty="0" smtClean="0">
                <a:cs typeface="Arial"/>
              </a:rPr>
              <a:t>di</a:t>
            </a:r>
            <a:r>
              <a:rPr lang="en-IN" sz="1600" b="1" spc="35" dirty="0" smtClean="0">
                <a:cs typeface="Arial"/>
              </a:rPr>
              <a:t>o</a:t>
            </a:r>
            <a:r>
              <a:rPr lang="en-IN" sz="1600" b="1" spc="-20" dirty="0" smtClean="0">
                <a:cs typeface="Arial"/>
              </a:rPr>
              <a:t>va</a:t>
            </a:r>
            <a:r>
              <a:rPr lang="en-IN" sz="1600" b="1" spc="30" dirty="0" smtClean="0">
                <a:cs typeface="Arial"/>
              </a:rPr>
              <a:t>s</a:t>
            </a:r>
            <a:r>
              <a:rPr lang="en-IN" sz="1600" b="1" spc="-20" dirty="0" smtClean="0">
                <a:cs typeface="Arial"/>
              </a:rPr>
              <a:t>c</a:t>
            </a:r>
            <a:r>
              <a:rPr lang="en-IN" sz="1600" b="1" spc="-10" dirty="0" smtClean="0">
                <a:cs typeface="Arial"/>
              </a:rPr>
              <a:t>ul</a:t>
            </a:r>
            <a:r>
              <a:rPr lang="en-IN" sz="1600" b="1" spc="-20" dirty="0" smtClean="0">
                <a:cs typeface="Arial"/>
              </a:rPr>
              <a:t>a</a:t>
            </a:r>
            <a:r>
              <a:rPr lang="en-IN" sz="1600" b="1" dirty="0" smtClean="0">
                <a:cs typeface="Arial"/>
              </a:rPr>
              <a:t>r</a:t>
            </a:r>
            <a:r>
              <a:rPr lang="en-IN" sz="1600" b="1" spc="80" dirty="0" smtClean="0">
                <a:cs typeface="Arial"/>
              </a:rPr>
              <a:t> </a:t>
            </a:r>
            <a:r>
              <a:rPr lang="en-IN" sz="1600" b="1" spc="5" dirty="0" smtClean="0">
                <a:cs typeface="Arial"/>
              </a:rPr>
              <a:t>D</a:t>
            </a:r>
            <a:r>
              <a:rPr lang="en-IN" sz="1600" b="1" spc="-10" dirty="0" smtClean="0">
                <a:cs typeface="Arial"/>
              </a:rPr>
              <a:t>i</a:t>
            </a:r>
            <a:r>
              <a:rPr lang="en-IN" sz="1600" b="1" spc="-20" dirty="0" smtClean="0">
                <a:cs typeface="Arial"/>
              </a:rPr>
              <a:t>s</a:t>
            </a:r>
            <a:r>
              <a:rPr lang="en-IN" sz="1600" b="1" spc="30" dirty="0" smtClean="0">
                <a:cs typeface="Arial"/>
              </a:rPr>
              <a:t>e</a:t>
            </a:r>
            <a:r>
              <a:rPr lang="en-IN" sz="1600" b="1" spc="-20" dirty="0" smtClean="0">
                <a:cs typeface="Arial"/>
              </a:rPr>
              <a:t>as</a:t>
            </a:r>
            <a:r>
              <a:rPr lang="en-IN" sz="1600" b="1" spc="30" dirty="0" smtClean="0">
                <a:cs typeface="Arial"/>
              </a:rPr>
              <a:t>e</a:t>
            </a:r>
            <a:r>
              <a:rPr lang="en-IN" sz="1600" b="1" spc="-20" dirty="0" smtClean="0">
                <a:cs typeface="Arial"/>
              </a:rPr>
              <a:t>s</a:t>
            </a:r>
            <a:r>
              <a:rPr lang="en-IN" sz="1600" b="1" dirty="0" smtClean="0">
                <a:cs typeface="Arial"/>
              </a:rPr>
              <a:t>,</a:t>
            </a:r>
            <a:r>
              <a:rPr lang="en-IN" sz="1600" b="1" spc="-5" dirty="0" smtClean="0">
                <a:cs typeface="Arial"/>
              </a:rPr>
              <a:t> </a:t>
            </a:r>
            <a:r>
              <a:rPr lang="en-IN" sz="1600" b="1" spc="5" dirty="0" smtClean="0">
                <a:cs typeface="Arial"/>
              </a:rPr>
              <a:t>D</a:t>
            </a:r>
            <a:r>
              <a:rPr lang="en-IN" sz="1600" b="1" spc="-10" dirty="0" smtClean="0">
                <a:cs typeface="Arial"/>
              </a:rPr>
              <a:t>ig</a:t>
            </a:r>
            <a:r>
              <a:rPr lang="en-IN" sz="1600" b="1" spc="30" dirty="0" smtClean="0">
                <a:cs typeface="Arial"/>
              </a:rPr>
              <a:t>e</a:t>
            </a:r>
            <a:r>
              <a:rPr lang="en-IN" sz="1600" b="1" spc="-20" dirty="0" smtClean="0">
                <a:cs typeface="Arial"/>
              </a:rPr>
              <a:t>s</a:t>
            </a:r>
            <a:r>
              <a:rPr lang="en-IN" sz="1600" b="1" dirty="0" smtClean="0">
                <a:cs typeface="Arial"/>
              </a:rPr>
              <a:t>t</a:t>
            </a:r>
            <a:r>
              <a:rPr lang="en-IN" sz="1600" b="1" spc="-10" dirty="0" smtClean="0">
                <a:cs typeface="Arial"/>
              </a:rPr>
              <a:t>i</a:t>
            </a:r>
            <a:r>
              <a:rPr lang="en-IN" sz="1600" b="1" spc="30" dirty="0" smtClean="0">
                <a:cs typeface="Arial"/>
              </a:rPr>
              <a:t>v</a:t>
            </a:r>
            <a:r>
              <a:rPr lang="en-IN" sz="1600" b="1" dirty="0" smtClean="0">
                <a:cs typeface="Arial"/>
              </a:rPr>
              <a:t>e</a:t>
            </a:r>
            <a:r>
              <a:rPr lang="en-IN" sz="1600" b="1" spc="-30" dirty="0" smtClean="0">
                <a:cs typeface="Arial"/>
              </a:rPr>
              <a:t> </a:t>
            </a:r>
            <a:r>
              <a:rPr lang="en-IN" sz="1600" b="1" spc="-10" dirty="0" smtClean="0">
                <a:cs typeface="Arial"/>
              </a:rPr>
              <a:t>d</a:t>
            </a:r>
            <a:r>
              <a:rPr lang="en-IN" sz="1600" b="1" spc="35" dirty="0" smtClean="0">
                <a:cs typeface="Arial"/>
              </a:rPr>
              <a:t>i</a:t>
            </a:r>
            <a:r>
              <a:rPr lang="en-IN" sz="1600" b="1" spc="-20" dirty="0" smtClean="0">
                <a:cs typeface="Arial"/>
              </a:rPr>
              <a:t>s</a:t>
            </a:r>
            <a:r>
              <a:rPr lang="en-IN" sz="1600" b="1" spc="-10" dirty="0" smtClean="0">
                <a:cs typeface="Arial"/>
              </a:rPr>
              <a:t>o</a:t>
            </a:r>
            <a:r>
              <a:rPr lang="en-IN" sz="1600" b="1" spc="5" dirty="0" smtClean="0">
                <a:cs typeface="Arial"/>
              </a:rPr>
              <a:t>r</a:t>
            </a:r>
            <a:r>
              <a:rPr lang="en-IN" sz="1600" b="1" spc="-10" dirty="0" smtClean="0">
                <a:cs typeface="Arial"/>
              </a:rPr>
              <a:t>d</a:t>
            </a:r>
            <a:r>
              <a:rPr lang="en-IN" sz="1600" b="1" spc="-20" dirty="0" smtClean="0">
                <a:cs typeface="Arial"/>
              </a:rPr>
              <a:t>e</a:t>
            </a:r>
            <a:r>
              <a:rPr lang="en-IN" sz="1600" b="1" dirty="0" smtClean="0">
                <a:cs typeface="Arial"/>
              </a:rPr>
              <a:t>r </a:t>
            </a:r>
            <a:r>
              <a:rPr lang="en-IN" sz="1600" b="1" spc="-20" dirty="0" smtClean="0">
                <a:cs typeface="Arial"/>
              </a:rPr>
              <a:t>a</a:t>
            </a:r>
            <a:r>
              <a:rPr lang="en-IN" sz="1600" b="1" spc="-10" dirty="0" smtClean="0">
                <a:cs typeface="Arial"/>
              </a:rPr>
              <a:t>n</a:t>
            </a:r>
            <a:r>
              <a:rPr lang="en-IN" sz="1600" b="1" dirty="0" smtClean="0">
                <a:cs typeface="Arial"/>
              </a:rPr>
              <a:t>d</a:t>
            </a:r>
            <a:r>
              <a:rPr lang="en-IN" sz="1600" b="1" spc="-20" dirty="0" smtClean="0">
                <a:cs typeface="Arial"/>
              </a:rPr>
              <a:t> </a:t>
            </a:r>
            <a:r>
              <a:rPr lang="en-IN" sz="1600" b="1" spc="5" dirty="0" smtClean="0">
                <a:cs typeface="Arial"/>
              </a:rPr>
              <a:t>A</a:t>
            </a:r>
            <a:r>
              <a:rPr lang="en-IN" sz="1600" b="1" spc="-10" dirty="0" smtClean="0">
                <a:cs typeface="Arial"/>
              </a:rPr>
              <a:t>l</a:t>
            </a:r>
            <a:r>
              <a:rPr lang="en-IN" sz="1600" b="1" spc="20" dirty="0" smtClean="0">
                <a:cs typeface="Arial"/>
              </a:rPr>
              <a:t>z</a:t>
            </a:r>
            <a:r>
              <a:rPr lang="en-IN" sz="1600" b="1" spc="-10" dirty="0" smtClean="0">
                <a:cs typeface="Arial"/>
              </a:rPr>
              <a:t>h</a:t>
            </a:r>
            <a:r>
              <a:rPr lang="en-IN" sz="1600" b="1" spc="-20" dirty="0" smtClean="0">
                <a:cs typeface="Arial"/>
              </a:rPr>
              <a:t>e</a:t>
            </a:r>
            <a:r>
              <a:rPr lang="en-IN" sz="1600" b="1" dirty="0" smtClean="0">
                <a:cs typeface="Arial"/>
              </a:rPr>
              <a:t>i</a:t>
            </a:r>
            <a:r>
              <a:rPr lang="en-IN" sz="1600" b="1" spc="35" dirty="0" smtClean="0">
                <a:cs typeface="Arial"/>
              </a:rPr>
              <a:t>m</a:t>
            </a:r>
            <a:r>
              <a:rPr lang="en-IN" sz="1600" b="1" spc="-20" dirty="0" smtClean="0">
                <a:cs typeface="Arial"/>
              </a:rPr>
              <a:t>e</a:t>
            </a:r>
            <a:r>
              <a:rPr lang="en-IN" sz="1600" b="1" dirty="0" smtClean="0">
                <a:cs typeface="Arial"/>
              </a:rPr>
              <a:t>r</a:t>
            </a:r>
          </a:p>
          <a:p>
            <a:pPr>
              <a:buNone/>
            </a:pPr>
            <a:endParaRPr lang="en-IN" sz="1600" dirty="0" smtClean="0">
              <a:cs typeface="Arial"/>
            </a:endParaRPr>
          </a:p>
          <a:p>
            <a:pPr marL="12700" marR="33020">
              <a:lnSpc>
                <a:spcPct val="96000"/>
              </a:lnSpc>
              <a:buNone/>
            </a:pPr>
            <a:r>
              <a:rPr lang="en-IN" sz="1600" b="1" dirty="0" smtClean="0">
                <a:cs typeface="Arial"/>
              </a:rPr>
              <a:t>I</a:t>
            </a:r>
            <a:r>
              <a:rPr lang="en-IN" sz="1600" b="1" spc="-20" dirty="0" smtClean="0">
                <a:cs typeface="Arial"/>
              </a:rPr>
              <a:t> </a:t>
            </a:r>
            <a:r>
              <a:rPr lang="en-IN" sz="1600" b="1" spc="-10" dirty="0" smtClean="0">
                <a:cs typeface="Arial"/>
              </a:rPr>
              <a:t>Foun</a:t>
            </a:r>
            <a:r>
              <a:rPr lang="en-IN" sz="1600" b="1" dirty="0" smtClean="0">
                <a:cs typeface="Arial"/>
              </a:rPr>
              <a:t>d</a:t>
            </a:r>
            <a:r>
              <a:rPr lang="en-IN" sz="1600" b="1" spc="-20" dirty="0" smtClean="0">
                <a:cs typeface="Arial"/>
              </a:rPr>
              <a:t> </a:t>
            </a:r>
            <a:r>
              <a:rPr lang="en-IN" sz="1600" b="1" spc="40" dirty="0" smtClean="0">
                <a:cs typeface="Arial"/>
              </a:rPr>
              <a:t>o</a:t>
            </a:r>
            <a:r>
              <a:rPr lang="en-IN" sz="1600" b="1" spc="-10" dirty="0" smtClean="0">
                <a:cs typeface="Arial"/>
              </a:rPr>
              <a:t>u</a:t>
            </a:r>
            <a:r>
              <a:rPr lang="en-IN" sz="1600" b="1" dirty="0" smtClean="0">
                <a:cs typeface="Arial"/>
              </a:rPr>
              <a:t>t</a:t>
            </a:r>
            <a:r>
              <a:rPr lang="en-IN" sz="1600" b="1" spc="-10" dirty="0" smtClean="0">
                <a:cs typeface="Arial"/>
              </a:rPr>
              <a:t> </a:t>
            </a:r>
            <a:r>
              <a:rPr lang="en-IN" sz="1600" b="1" spc="-5" dirty="0" smtClean="0">
                <a:cs typeface="Arial"/>
              </a:rPr>
              <a:t>t</a:t>
            </a:r>
            <a:r>
              <a:rPr lang="en-IN" sz="1600" b="1" spc="-10" dirty="0" smtClean="0">
                <a:cs typeface="Arial"/>
              </a:rPr>
              <a:t>h</a:t>
            </a:r>
            <a:r>
              <a:rPr lang="en-IN" sz="1600" b="1" spc="-20" dirty="0" smtClean="0">
                <a:cs typeface="Arial"/>
              </a:rPr>
              <a:t>a</a:t>
            </a:r>
            <a:r>
              <a:rPr lang="en-IN" sz="1600" b="1" dirty="0" smtClean="0">
                <a:cs typeface="Arial"/>
              </a:rPr>
              <a:t>t</a:t>
            </a:r>
            <a:r>
              <a:rPr lang="en-IN" sz="1600" b="1" spc="-10" dirty="0" smtClean="0">
                <a:cs typeface="Arial"/>
              </a:rPr>
              <a:t> </a:t>
            </a:r>
            <a:r>
              <a:rPr lang="en-IN" sz="1600" b="1" spc="45" dirty="0" smtClean="0">
                <a:cs typeface="Arial"/>
              </a:rPr>
              <a:t>t</a:t>
            </a:r>
            <a:r>
              <a:rPr lang="en-IN" sz="1600" b="1" spc="-10" dirty="0" smtClean="0">
                <a:cs typeface="Arial"/>
              </a:rPr>
              <a:t>h</a:t>
            </a:r>
            <a:r>
              <a:rPr lang="en-IN" sz="1600" b="1" spc="-20" dirty="0" smtClean="0">
                <a:cs typeface="Arial"/>
              </a:rPr>
              <a:t>e</a:t>
            </a:r>
            <a:r>
              <a:rPr lang="en-IN" sz="1600" b="1" spc="5" dirty="0" smtClean="0">
                <a:cs typeface="Arial"/>
              </a:rPr>
              <a:t>r</a:t>
            </a:r>
            <a:r>
              <a:rPr lang="en-IN" sz="1600" b="1" dirty="0" smtClean="0">
                <a:cs typeface="Arial"/>
              </a:rPr>
              <a:t>e</a:t>
            </a:r>
            <a:r>
              <a:rPr lang="en-IN" sz="1600" b="1" spc="20" dirty="0" smtClean="0">
                <a:cs typeface="Arial"/>
              </a:rPr>
              <a:t> </a:t>
            </a:r>
            <a:r>
              <a:rPr lang="en-IN" sz="1600" b="1" spc="-20" dirty="0" smtClean="0">
                <a:cs typeface="Arial"/>
              </a:rPr>
              <a:t>a</a:t>
            </a:r>
            <a:r>
              <a:rPr lang="en-IN" sz="1600" b="1" spc="5" dirty="0" smtClean="0">
                <a:cs typeface="Arial"/>
              </a:rPr>
              <a:t>r</a:t>
            </a:r>
            <a:r>
              <a:rPr lang="en-IN" sz="1600" b="1" dirty="0" smtClean="0">
                <a:cs typeface="Arial"/>
              </a:rPr>
              <a:t>e</a:t>
            </a:r>
            <a:r>
              <a:rPr lang="en-IN" sz="1600" b="1" spc="-30" dirty="0" smtClean="0">
                <a:cs typeface="Arial"/>
              </a:rPr>
              <a:t> </a:t>
            </a:r>
            <a:r>
              <a:rPr lang="en-IN" sz="1600" b="1" spc="30" dirty="0" smtClean="0">
                <a:cs typeface="Arial"/>
              </a:rPr>
              <a:t>m</a:t>
            </a:r>
            <a:r>
              <a:rPr lang="en-IN" sz="1600" b="1" spc="-20" dirty="0" smtClean="0">
                <a:cs typeface="Arial"/>
              </a:rPr>
              <a:t>a</a:t>
            </a:r>
            <a:r>
              <a:rPr lang="en-IN" sz="1600" b="1" spc="-10" dirty="0" smtClean="0">
                <a:cs typeface="Arial"/>
              </a:rPr>
              <a:t>n</a:t>
            </a:r>
            <a:r>
              <a:rPr lang="en-IN" sz="1600" b="1" dirty="0" smtClean="0">
                <a:cs typeface="Arial"/>
              </a:rPr>
              <a:t>y</a:t>
            </a:r>
            <a:r>
              <a:rPr lang="en-IN" sz="1600" b="1" spc="55" dirty="0" smtClean="0">
                <a:cs typeface="Arial"/>
              </a:rPr>
              <a:t> </a:t>
            </a:r>
            <a:r>
              <a:rPr lang="en-IN" sz="1600" b="1" spc="-10" dirty="0" smtClean="0">
                <a:cs typeface="Arial"/>
              </a:rPr>
              <a:t>di</a:t>
            </a:r>
            <a:r>
              <a:rPr lang="en-IN" sz="1600" b="1" spc="-20" dirty="0" smtClean="0">
                <a:cs typeface="Arial"/>
              </a:rPr>
              <a:t>s</a:t>
            </a:r>
            <a:r>
              <a:rPr lang="en-IN" sz="1600" b="1" spc="30" dirty="0" smtClean="0">
                <a:cs typeface="Arial"/>
              </a:rPr>
              <a:t>e</a:t>
            </a:r>
            <a:r>
              <a:rPr lang="en-IN" sz="1600" b="1" spc="-20" dirty="0" smtClean="0">
                <a:cs typeface="Arial"/>
              </a:rPr>
              <a:t>as</a:t>
            </a:r>
            <a:r>
              <a:rPr lang="en-IN" sz="1600" b="1" spc="30" dirty="0" smtClean="0">
                <a:cs typeface="Arial"/>
              </a:rPr>
              <a:t>e</a:t>
            </a:r>
            <a:r>
              <a:rPr lang="en-IN" sz="1600" b="1" dirty="0" smtClean="0">
                <a:cs typeface="Arial"/>
              </a:rPr>
              <a:t>s</a:t>
            </a:r>
            <a:r>
              <a:rPr lang="en-IN" sz="1600" b="1" spc="-20" dirty="0" smtClean="0">
                <a:cs typeface="Arial"/>
              </a:rPr>
              <a:t> </a:t>
            </a:r>
            <a:r>
              <a:rPr lang="en-IN" sz="1600" b="1" spc="10" dirty="0" smtClean="0">
                <a:cs typeface="Arial"/>
              </a:rPr>
              <a:t>w</a:t>
            </a:r>
            <a:r>
              <a:rPr lang="en-IN" sz="1600" b="1" spc="-10" dirty="0" smtClean="0">
                <a:cs typeface="Arial"/>
              </a:rPr>
              <a:t>hi</a:t>
            </a:r>
            <a:r>
              <a:rPr lang="en-IN" sz="1600" b="1" spc="-20" dirty="0" smtClean="0">
                <a:cs typeface="Arial"/>
              </a:rPr>
              <a:t>c</a:t>
            </a:r>
            <a:r>
              <a:rPr lang="en-IN" sz="1600" b="1" dirty="0" smtClean="0">
                <a:cs typeface="Arial"/>
              </a:rPr>
              <a:t>h</a:t>
            </a:r>
            <a:r>
              <a:rPr lang="en-IN" sz="1600" b="1" spc="30" dirty="0" smtClean="0">
                <a:cs typeface="Arial"/>
              </a:rPr>
              <a:t> </a:t>
            </a:r>
            <a:r>
              <a:rPr lang="en-IN" sz="1600" b="1" spc="-20" dirty="0" smtClean="0">
                <a:cs typeface="Arial"/>
              </a:rPr>
              <a:t>a</a:t>
            </a:r>
            <a:r>
              <a:rPr lang="en-IN" sz="1600" b="1" spc="5" dirty="0" smtClean="0">
                <a:cs typeface="Arial"/>
              </a:rPr>
              <a:t>r</a:t>
            </a:r>
            <a:r>
              <a:rPr lang="en-IN" sz="1600" b="1" dirty="0" smtClean="0">
                <a:cs typeface="Arial"/>
              </a:rPr>
              <a:t>e </a:t>
            </a:r>
            <a:r>
              <a:rPr lang="en-IN" sz="1600" b="1" spc="-20" dirty="0" smtClean="0">
                <a:cs typeface="Arial"/>
              </a:rPr>
              <a:t>c</a:t>
            </a:r>
            <a:r>
              <a:rPr lang="en-IN" sz="1600" b="1" spc="-10" dirty="0" smtClean="0">
                <a:cs typeface="Arial"/>
              </a:rPr>
              <a:t>on</a:t>
            </a:r>
            <a:r>
              <a:rPr lang="en-IN" sz="1600" b="1" dirty="0" smtClean="0">
                <a:cs typeface="Arial"/>
              </a:rPr>
              <a:t>t</a:t>
            </a:r>
            <a:r>
              <a:rPr lang="en-IN" sz="1600" b="1" spc="-10" dirty="0" smtClean="0">
                <a:cs typeface="Arial"/>
              </a:rPr>
              <a:t>inuo</a:t>
            </a:r>
            <a:r>
              <a:rPr lang="en-IN" sz="1600" b="1" spc="35" dirty="0" smtClean="0">
                <a:cs typeface="Arial"/>
              </a:rPr>
              <a:t>u</a:t>
            </a:r>
            <a:r>
              <a:rPr lang="en-IN" sz="1600" b="1" spc="-20" dirty="0" smtClean="0">
                <a:cs typeface="Arial"/>
              </a:rPr>
              <a:t>s</a:t>
            </a:r>
            <a:r>
              <a:rPr lang="en-IN" sz="1600" b="1" spc="-10" dirty="0" smtClean="0">
                <a:cs typeface="Arial"/>
              </a:rPr>
              <a:t>l</a:t>
            </a:r>
            <a:r>
              <a:rPr lang="en-IN" sz="1600" b="1" dirty="0" smtClean="0">
                <a:cs typeface="Arial"/>
              </a:rPr>
              <a:t>y</a:t>
            </a:r>
            <a:r>
              <a:rPr lang="en-IN" sz="1600" b="1" spc="35" dirty="0" smtClean="0">
                <a:cs typeface="Arial"/>
              </a:rPr>
              <a:t> </a:t>
            </a:r>
            <a:r>
              <a:rPr lang="en-IN" sz="1600" b="1" spc="-10" dirty="0" smtClean="0">
                <a:cs typeface="Arial"/>
              </a:rPr>
              <a:t>d</a:t>
            </a:r>
            <a:r>
              <a:rPr lang="en-IN" sz="1600" b="1" spc="-20" dirty="0" smtClean="0">
                <a:cs typeface="Arial"/>
              </a:rPr>
              <a:t>ec</a:t>
            </a:r>
            <a:r>
              <a:rPr lang="en-IN" sz="1600" b="1" spc="55" dirty="0" smtClean="0">
                <a:cs typeface="Arial"/>
              </a:rPr>
              <a:t>r</a:t>
            </a:r>
            <a:r>
              <a:rPr lang="en-IN" sz="1600" b="1" spc="-20" dirty="0" smtClean="0">
                <a:cs typeface="Arial"/>
              </a:rPr>
              <a:t>eas</a:t>
            </a:r>
            <a:r>
              <a:rPr lang="en-IN" sz="1600" b="1" spc="35" dirty="0" smtClean="0">
                <a:cs typeface="Arial"/>
              </a:rPr>
              <a:t>i</a:t>
            </a:r>
            <a:r>
              <a:rPr lang="en-IN" sz="1600" b="1" spc="-10" dirty="0" smtClean="0">
                <a:cs typeface="Arial"/>
              </a:rPr>
              <a:t>n</a:t>
            </a:r>
            <a:r>
              <a:rPr lang="en-IN" sz="1600" b="1" dirty="0" smtClean="0">
                <a:cs typeface="Arial"/>
              </a:rPr>
              <a:t>g</a:t>
            </a:r>
            <a:r>
              <a:rPr lang="en-IN" sz="1600" b="1" spc="-20" dirty="0" smtClean="0">
                <a:cs typeface="Arial"/>
              </a:rPr>
              <a:t> </a:t>
            </a:r>
            <a:r>
              <a:rPr lang="en-IN" sz="1600" b="1" dirty="0" smtClean="0">
                <a:cs typeface="Arial"/>
              </a:rPr>
              <a:t>t</a:t>
            </a:r>
            <a:r>
              <a:rPr lang="en-IN" sz="1600" b="1" spc="-10" dirty="0" smtClean="0">
                <a:cs typeface="Arial"/>
              </a:rPr>
              <a:t>o</a:t>
            </a:r>
            <a:r>
              <a:rPr lang="en-IN" sz="1600" b="1" dirty="0" smtClean="0">
                <a:cs typeface="Arial"/>
              </a:rPr>
              <a:t>o</a:t>
            </a:r>
            <a:r>
              <a:rPr lang="en-IN" sz="1600" b="1" spc="30" dirty="0" smtClean="0">
                <a:cs typeface="Arial"/>
              </a:rPr>
              <a:t> </a:t>
            </a:r>
            <a:r>
              <a:rPr lang="en-IN" sz="1600" b="1" spc="-20" dirty="0" smtClean="0">
                <a:cs typeface="Arial"/>
              </a:rPr>
              <a:t>s</a:t>
            </a:r>
            <a:r>
              <a:rPr lang="en-IN" sz="1600" b="1" spc="-10" dirty="0" smtClean="0">
                <a:cs typeface="Arial"/>
              </a:rPr>
              <a:t>u</a:t>
            </a:r>
            <a:r>
              <a:rPr lang="en-IN" sz="1600" b="1" spc="-20" dirty="0" smtClean="0">
                <a:cs typeface="Arial"/>
              </a:rPr>
              <a:t>c</a:t>
            </a:r>
            <a:r>
              <a:rPr lang="en-IN" sz="1600" b="1" dirty="0" smtClean="0">
                <a:cs typeface="Arial"/>
              </a:rPr>
              <a:t>h</a:t>
            </a:r>
            <a:r>
              <a:rPr lang="en-IN" sz="1600" b="1" spc="30" dirty="0" smtClean="0">
                <a:cs typeface="Arial"/>
              </a:rPr>
              <a:t> </a:t>
            </a:r>
            <a:r>
              <a:rPr lang="en-IN" sz="1600" b="1" spc="-20" dirty="0" smtClean="0">
                <a:cs typeface="Arial"/>
              </a:rPr>
              <a:t>a</a:t>
            </a:r>
            <a:r>
              <a:rPr lang="en-IN" sz="1600" b="1" dirty="0" smtClean="0">
                <a:cs typeface="Arial"/>
              </a:rPr>
              <a:t>s</a:t>
            </a:r>
            <a:r>
              <a:rPr lang="en-IN" sz="1600" b="1" spc="-30" dirty="0" smtClean="0">
                <a:cs typeface="Arial"/>
              </a:rPr>
              <a:t> </a:t>
            </a:r>
            <a:r>
              <a:rPr lang="en-IN" sz="1600" b="1" spc="55" dirty="0" smtClean="0">
                <a:cs typeface="Arial"/>
              </a:rPr>
              <a:t>A</a:t>
            </a:r>
            <a:r>
              <a:rPr lang="en-IN" sz="1600" b="1" spc="-20" dirty="0" smtClean="0">
                <a:cs typeface="Arial"/>
              </a:rPr>
              <a:t>c</a:t>
            </a:r>
            <a:r>
              <a:rPr lang="en-IN" sz="1600" b="1" spc="-10" dirty="0" smtClean="0">
                <a:cs typeface="Arial"/>
              </a:rPr>
              <a:t>u</a:t>
            </a:r>
            <a:r>
              <a:rPr lang="en-IN" sz="1600" b="1" dirty="0" smtClean="0">
                <a:cs typeface="Arial"/>
              </a:rPr>
              <a:t>te</a:t>
            </a:r>
            <a:r>
              <a:rPr lang="en-IN" sz="1600" b="1" spc="10" dirty="0" smtClean="0">
                <a:cs typeface="Arial"/>
              </a:rPr>
              <a:t> </a:t>
            </a:r>
            <a:r>
              <a:rPr lang="en-IN" sz="1600" b="1" spc="5" dirty="0" smtClean="0">
                <a:cs typeface="Arial"/>
              </a:rPr>
              <a:t>H</a:t>
            </a:r>
            <a:r>
              <a:rPr lang="en-IN" sz="1600" b="1" spc="30" dirty="0" smtClean="0">
                <a:cs typeface="Arial"/>
              </a:rPr>
              <a:t>e</a:t>
            </a:r>
            <a:r>
              <a:rPr lang="en-IN" sz="1600" b="1" spc="-10" dirty="0" smtClean="0">
                <a:cs typeface="Arial"/>
              </a:rPr>
              <a:t>p</a:t>
            </a:r>
            <a:r>
              <a:rPr lang="en-IN" sz="1600" b="1" spc="-20" dirty="0" smtClean="0">
                <a:cs typeface="Arial"/>
              </a:rPr>
              <a:t>a</a:t>
            </a:r>
            <a:r>
              <a:rPr lang="en-IN" sz="1600" b="1" dirty="0" smtClean="0">
                <a:cs typeface="Arial"/>
              </a:rPr>
              <a:t>t</a:t>
            </a:r>
            <a:r>
              <a:rPr lang="en-IN" sz="1600" b="1" spc="-10" dirty="0" smtClean="0">
                <a:cs typeface="Arial"/>
              </a:rPr>
              <a:t>i</a:t>
            </a:r>
            <a:r>
              <a:rPr lang="en-IN" sz="1600" b="1" dirty="0" smtClean="0">
                <a:cs typeface="Arial"/>
              </a:rPr>
              <a:t>t</a:t>
            </a:r>
            <a:r>
              <a:rPr lang="en-IN" sz="1600" b="1" spc="35" dirty="0" smtClean="0">
                <a:cs typeface="Arial"/>
              </a:rPr>
              <a:t>i</a:t>
            </a:r>
            <a:r>
              <a:rPr lang="en-IN" sz="1600" b="1" spc="-20" dirty="0" smtClean="0">
                <a:cs typeface="Arial"/>
              </a:rPr>
              <a:t>s</a:t>
            </a:r>
            <a:r>
              <a:rPr lang="en-IN" sz="1600" b="1" dirty="0" smtClean="0">
                <a:cs typeface="Arial"/>
              </a:rPr>
              <a:t>, </a:t>
            </a:r>
            <a:r>
              <a:rPr lang="en-IN" sz="1600" b="1" spc="5" dirty="0" smtClean="0">
                <a:cs typeface="Arial"/>
              </a:rPr>
              <a:t>D</a:t>
            </a:r>
            <a:r>
              <a:rPr lang="en-IN" sz="1600" b="1" spc="-10" dirty="0" smtClean="0">
                <a:cs typeface="Arial"/>
              </a:rPr>
              <a:t>i</a:t>
            </a:r>
            <a:r>
              <a:rPr lang="en-IN" sz="1600" b="1" spc="-20" dirty="0" smtClean="0">
                <a:cs typeface="Arial"/>
              </a:rPr>
              <a:t>a</a:t>
            </a:r>
            <a:r>
              <a:rPr lang="en-IN" sz="1600" b="1" spc="5" dirty="0" smtClean="0">
                <a:cs typeface="Arial"/>
              </a:rPr>
              <a:t>rr</a:t>
            </a:r>
            <a:r>
              <a:rPr lang="en-IN" sz="1600" b="1" spc="-10" dirty="0" smtClean="0">
                <a:cs typeface="Arial"/>
              </a:rPr>
              <a:t>h</a:t>
            </a:r>
            <a:r>
              <a:rPr lang="en-IN" sz="1600" b="1" spc="-20" dirty="0" smtClean="0">
                <a:cs typeface="Arial"/>
              </a:rPr>
              <a:t>ea</a:t>
            </a:r>
            <a:r>
              <a:rPr lang="en-IN" sz="1600" b="1" dirty="0" smtClean="0">
                <a:cs typeface="Arial"/>
              </a:rPr>
              <a:t>l</a:t>
            </a:r>
            <a:r>
              <a:rPr lang="en-IN" sz="1600" b="1" spc="-5" dirty="0" smtClean="0">
                <a:cs typeface="Arial"/>
              </a:rPr>
              <a:t> </a:t>
            </a:r>
            <a:r>
              <a:rPr lang="en-IN" sz="1600" b="1" spc="5" dirty="0" smtClean="0">
                <a:cs typeface="Arial"/>
              </a:rPr>
              <a:t>D</a:t>
            </a:r>
            <a:r>
              <a:rPr lang="en-IN" sz="1600" b="1" spc="35" dirty="0" smtClean="0">
                <a:cs typeface="Arial"/>
              </a:rPr>
              <a:t>i</a:t>
            </a:r>
            <a:r>
              <a:rPr lang="en-IN" sz="1600" b="1" spc="-20" dirty="0" smtClean="0">
                <a:cs typeface="Arial"/>
              </a:rPr>
              <a:t>se</a:t>
            </a:r>
            <a:r>
              <a:rPr lang="en-IN" sz="1600" b="1" spc="30" dirty="0" smtClean="0">
                <a:cs typeface="Arial"/>
              </a:rPr>
              <a:t>a</a:t>
            </a:r>
            <a:r>
              <a:rPr lang="en-IN" sz="1600" b="1" spc="-20" dirty="0" smtClean="0">
                <a:cs typeface="Arial"/>
              </a:rPr>
              <a:t>se</a:t>
            </a:r>
            <a:r>
              <a:rPr lang="en-IN" sz="1600" b="1" spc="30" dirty="0" smtClean="0">
                <a:cs typeface="Arial"/>
              </a:rPr>
              <a:t>s</a:t>
            </a:r>
            <a:r>
              <a:rPr lang="en-IN" sz="1600" b="1" dirty="0" smtClean="0">
                <a:cs typeface="Arial"/>
              </a:rPr>
              <a:t>,</a:t>
            </a:r>
            <a:r>
              <a:rPr lang="en-IN" sz="1600" b="1" spc="-20" dirty="0" smtClean="0">
                <a:cs typeface="Arial"/>
              </a:rPr>
              <a:t> </a:t>
            </a:r>
            <a:r>
              <a:rPr lang="en-IN" sz="1600" b="1" spc="5" dirty="0" smtClean="0">
                <a:cs typeface="Arial"/>
              </a:rPr>
              <a:t>N</a:t>
            </a:r>
            <a:r>
              <a:rPr lang="en-IN" sz="1600" b="1" spc="-10" dirty="0" smtClean="0">
                <a:cs typeface="Arial"/>
              </a:rPr>
              <a:t>u</a:t>
            </a:r>
            <a:r>
              <a:rPr lang="en-IN" sz="1600" b="1" dirty="0" smtClean="0">
                <a:cs typeface="Arial"/>
              </a:rPr>
              <a:t>t</a:t>
            </a:r>
            <a:r>
              <a:rPr lang="en-IN" sz="1600" b="1" spc="5" dirty="0" smtClean="0">
                <a:cs typeface="Arial"/>
              </a:rPr>
              <a:t>r</a:t>
            </a:r>
            <a:r>
              <a:rPr lang="en-IN" sz="1600" b="1" spc="-10" dirty="0" smtClean="0">
                <a:cs typeface="Arial"/>
              </a:rPr>
              <a:t>i</a:t>
            </a:r>
            <a:r>
              <a:rPr lang="en-IN" sz="1600" b="1" dirty="0" smtClean="0">
                <a:cs typeface="Arial"/>
              </a:rPr>
              <a:t>t</a:t>
            </a:r>
            <a:r>
              <a:rPr lang="en-IN" sz="1600" b="1" spc="-10" dirty="0" smtClean="0">
                <a:cs typeface="Arial"/>
              </a:rPr>
              <a:t>io</a:t>
            </a:r>
            <a:r>
              <a:rPr lang="en-IN" sz="1600" b="1" spc="35" dirty="0" smtClean="0">
                <a:cs typeface="Arial"/>
              </a:rPr>
              <a:t>n</a:t>
            </a:r>
            <a:r>
              <a:rPr lang="en-IN" sz="1600" b="1" spc="-20" dirty="0" smtClean="0">
                <a:cs typeface="Arial"/>
              </a:rPr>
              <a:t>a</a:t>
            </a:r>
            <a:r>
              <a:rPr lang="en-IN" sz="1600" b="1" dirty="0" smtClean="0">
                <a:cs typeface="Arial"/>
              </a:rPr>
              <a:t>l</a:t>
            </a:r>
            <a:r>
              <a:rPr lang="en-IN" sz="1600" b="1" spc="5" dirty="0" smtClean="0">
                <a:cs typeface="Arial"/>
              </a:rPr>
              <a:t> D</a:t>
            </a:r>
            <a:r>
              <a:rPr lang="en-IN" sz="1600" b="1" spc="-10" dirty="0" smtClean="0">
                <a:cs typeface="Arial"/>
              </a:rPr>
              <a:t>i</a:t>
            </a:r>
            <a:r>
              <a:rPr lang="en-IN" sz="1600" b="1" spc="30" dirty="0" smtClean="0">
                <a:cs typeface="Arial"/>
              </a:rPr>
              <a:t>s</a:t>
            </a:r>
            <a:r>
              <a:rPr lang="en-IN" sz="1600" b="1" spc="-20" dirty="0" smtClean="0">
                <a:cs typeface="Arial"/>
              </a:rPr>
              <a:t>ea</a:t>
            </a:r>
            <a:r>
              <a:rPr lang="en-IN" sz="1600" b="1" spc="30" dirty="0" smtClean="0">
                <a:cs typeface="Arial"/>
              </a:rPr>
              <a:t>s</a:t>
            </a:r>
            <a:r>
              <a:rPr lang="en-IN" sz="1600" b="1" spc="-20" dirty="0" smtClean="0">
                <a:cs typeface="Arial"/>
              </a:rPr>
              <a:t>e</a:t>
            </a:r>
            <a:r>
              <a:rPr lang="en-IN" sz="1600" b="1" dirty="0" smtClean="0">
                <a:cs typeface="Arial"/>
              </a:rPr>
              <a:t>s</a:t>
            </a:r>
            <a:r>
              <a:rPr lang="en-IN" sz="1600" b="1" spc="-30" dirty="0" smtClean="0">
                <a:cs typeface="Arial"/>
              </a:rPr>
              <a:t> </a:t>
            </a:r>
            <a:r>
              <a:rPr lang="en-IN" sz="1600" b="1" spc="30" dirty="0" smtClean="0">
                <a:cs typeface="Arial"/>
              </a:rPr>
              <a:t>a</a:t>
            </a:r>
            <a:r>
              <a:rPr lang="en-IN" sz="1600" b="1" spc="-10" dirty="0" smtClean="0">
                <a:cs typeface="Arial"/>
              </a:rPr>
              <a:t>n</a:t>
            </a:r>
            <a:r>
              <a:rPr lang="en-IN" sz="1600" b="1" dirty="0" smtClean="0">
                <a:cs typeface="Arial"/>
              </a:rPr>
              <a:t>d</a:t>
            </a:r>
            <a:r>
              <a:rPr lang="en-IN" sz="1600" b="1" spc="-20" dirty="0" smtClean="0">
                <a:cs typeface="Arial"/>
              </a:rPr>
              <a:t> </a:t>
            </a:r>
            <a:r>
              <a:rPr lang="en-IN" sz="1600" b="1" spc="20" dirty="0" smtClean="0">
                <a:cs typeface="Arial"/>
              </a:rPr>
              <a:t>M</a:t>
            </a:r>
            <a:r>
              <a:rPr lang="en-IN" sz="1600" b="1" spc="-20" dirty="0" smtClean="0">
                <a:cs typeface="Arial"/>
              </a:rPr>
              <a:t>e</a:t>
            </a:r>
            <a:r>
              <a:rPr lang="en-IN" sz="1600" b="1" spc="-10" dirty="0" smtClean="0">
                <a:cs typeface="Arial"/>
              </a:rPr>
              <a:t>nin</a:t>
            </a:r>
            <a:r>
              <a:rPr lang="en-IN" sz="1600" b="1" spc="35" dirty="0" smtClean="0">
                <a:cs typeface="Arial"/>
              </a:rPr>
              <a:t>g</a:t>
            </a:r>
            <a:r>
              <a:rPr lang="en-IN" sz="1600" b="1" spc="-10" dirty="0" smtClean="0">
                <a:cs typeface="Arial"/>
              </a:rPr>
              <a:t>i</a:t>
            </a:r>
            <a:r>
              <a:rPr lang="en-IN" sz="1600" b="1" dirty="0" smtClean="0">
                <a:cs typeface="Arial"/>
              </a:rPr>
              <a:t>t</a:t>
            </a:r>
            <a:r>
              <a:rPr lang="en-IN" sz="1600" b="1" spc="15" dirty="0" smtClean="0">
                <a:cs typeface="Arial"/>
              </a:rPr>
              <a:t>i</a:t>
            </a:r>
            <a:r>
              <a:rPr lang="en-IN" sz="1600" b="1" dirty="0" smtClean="0">
                <a:cs typeface="Arial"/>
              </a:rPr>
              <a:t>s</a:t>
            </a:r>
            <a:endParaRPr lang="en-IN" sz="1600" dirty="0" smtClean="0">
              <a:cs typeface="Arial"/>
            </a:endParaRPr>
          </a:p>
          <a:p>
            <a:pPr>
              <a:lnSpc>
                <a:spcPct val="100000"/>
              </a:lnSpc>
              <a:spcBef>
                <a:spcPts val="57"/>
              </a:spcBef>
            </a:pPr>
            <a:endParaRPr lang="en-IN" sz="1600" dirty="0" smtClean="0">
              <a:cs typeface="Times New Roman"/>
            </a:endParaRPr>
          </a:p>
          <a:p>
            <a:pPr marL="12700" marR="194310">
              <a:lnSpc>
                <a:spcPts val="1900"/>
              </a:lnSpc>
              <a:buNone/>
            </a:pPr>
            <a:r>
              <a:rPr lang="en-IN" sz="1600" b="1" dirty="0" smtClean="0">
                <a:cs typeface="Arial"/>
              </a:rPr>
              <a:t>P</a:t>
            </a:r>
            <a:r>
              <a:rPr lang="en-IN" sz="1600" b="1" spc="-20" dirty="0" smtClean="0">
                <a:cs typeface="Arial"/>
              </a:rPr>
              <a:t>a</a:t>
            </a:r>
            <a:r>
              <a:rPr lang="en-IN" sz="1600" b="1" spc="5" dirty="0" smtClean="0">
                <a:cs typeface="Arial"/>
              </a:rPr>
              <a:t>r</a:t>
            </a:r>
            <a:r>
              <a:rPr lang="en-IN" sz="1600" b="1" spc="-20" dirty="0" smtClean="0">
                <a:cs typeface="Arial"/>
              </a:rPr>
              <a:t>k</a:t>
            </a:r>
            <a:r>
              <a:rPr lang="en-IN" sz="1600" b="1" spc="-10" dirty="0" smtClean="0">
                <a:cs typeface="Arial"/>
              </a:rPr>
              <a:t>in</a:t>
            </a:r>
            <a:r>
              <a:rPr lang="en-IN" sz="1600" b="1" spc="-20" dirty="0" smtClean="0">
                <a:cs typeface="Arial"/>
              </a:rPr>
              <a:t>s</a:t>
            </a:r>
            <a:r>
              <a:rPr lang="en-IN" sz="1600" b="1" spc="35" dirty="0" smtClean="0">
                <a:cs typeface="Arial"/>
              </a:rPr>
              <a:t>o</a:t>
            </a:r>
            <a:r>
              <a:rPr lang="en-IN" sz="1600" b="1" dirty="0" smtClean="0">
                <a:cs typeface="Arial"/>
              </a:rPr>
              <a:t>n</a:t>
            </a:r>
            <a:r>
              <a:rPr lang="en-IN" sz="1600" b="1" spc="-20" dirty="0" smtClean="0">
                <a:cs typeface="Arial"/>
              </a:rPr>
              <a:t> </a:t>
            </a:r>
            <a:r>
              <a:rPr lang="en-IN" sz="1600" b="1" spc="5" dirty="0" smtClean="0">
                <a:cs typeface="Arial"/>
              </a:rPr>
              <a:t>D</a:t>
            </a:r>
            <a:r>
              <a:rPr lang="en-IN" sz="1600" b="1" spc="-10" dirty="0" smtClean="0">
                <a:cs typeface="Arial"/>
              </a:rPr>
              <a:t>i</a:t>
            </a:r>
            <a:r>
              <a:rPr lang="en-IN" sz="1600" b="1" spc="-20" dirty="0" smtClean="0">
                <a:cs typeface="Arial"/>
              </a:rPr>
              <a:t>s</a:t>
            </a:r>
            <a:r>
              <a:rPr lang="en-IN" sz="1600" b="1" spc="30" dirty="0" smtClean="0">
                <a:cs typeface="Arial"/>
              </a:rPr>
              <a:t>e</a:t>
            </a:r>
            <a:r>
              <a:rPr lang="en-IN" sz="1600" b="1" spc="-20" dirty="0" smtClean="0">
                <a:cs typeface="Arial"/>
              </a:rPr>
              <a:t>as</a:t>
            </a:r>
            <a:r>
              <a:rPr lang="en-IN" sz="1600" b="1" spc="30" dirty="0" smtClean="0">
                <a:cs typeface="Arial"/>
              </a:rPr>
              <a:t>e</a:t>
            </a:r>
            <a:r>
              <a:rPr lang="en-IN" sz="1600" b="1" dirty="0" smtClean="0">
                <a:cs typeface="Arial"/>
              </a:rPr>
              <a:t>s</a:t>
            </a:r>
            <a:r>
              <a:rPr lang="en-IN" sz="1600" b="1" spc="-30" dirty="0" smtClean="0">
                <a:cs typeface="Arial"/>
              </a:rPr>
              <a:t> </a:t>
            </a:r>
            <a:r>
              <a:rPr lang="en-IN" sz="1600" b="1" spc="30" dirty="0" smtClean="0">
                <a:cs typeface="Arial"/>
              </a:rPr>
              <a:t>s</a:t>
            </a:r>
            <a:r>
              <a:rPr lang="en-IN" sz="1600" b="1" spc="-20" dirty="0" smtClean="0">
                <a:cs typeface="Arial"/>
              </a:rPr>
              <a:t>ee</a:t>
            </a:r>
            <a:r>
              <a:rPr lang="en-IN" sz="1600" b="1" spc="30" dirty="0" smtClean="0">
                <a:cs typeface="Arial"/>
              </a:rPr>
              <a:t>m</a:t>
            </a:r>
            <a:r>
              <a:rPr lang="en-IN" sz="1600" b="1" dirty="0" smtClean="0">
                <a:cs typeface="Arial"/>
              </a:rPr>
              <a:t>s</a:t>
            </a:r>
            <a:r>
              <a:rPr lang="en-IN" sz="1600" b="1" spc="-30" dirty="0" smtClean="0">
                <a:cs typeface="Arial"/>
              </a:rPr>
              <a:t> </a:t>
            </a:r>
            <a:r>
              <a:rPr lang="en-IN" sz="1600" b="1" dirty="0" smtClean="0">
                <a:cs typeface="Arial"/>
              </a:rPr>
              <a:t>to</a:t>
            </a:r>
            <a:r>
              <a:rPr lang="en-IN" sz="1600" b="1" spc="-20" dirty="0" smtClean="0">
                <a:cs typeface="Arial"/>
              </a:rPr>
              <a:t> </a:t>
            </a:r>
            <a:r>
              <a:rPr lang="en-IN" sz="1600" b="1" spc="35" dirty="0" smtClean="0">
                <a:cs typeface="Arial"/>
              </a:rPr>
              <a:t>b</a:t>
            </a:r>
            <a:r>
              <a:rPr lang="en-IN" sz="1600" b="1" dirty="0" smtClean="0">
                <a:cs typeface="Arial"/>
              </a:rPr>
              <a:t>e</a:t>
            </a:r>
            <a:r>
              <a:rPr lang="en-IN" sz="1600" b="1" spc="-30" dirty="0" smtClean="0">
                <a:cs typeface="Arial"/>
              </a:rPr>
              <a:t> </a:t>
            </a:r>
            <a:r>
              <a:rPr lang="en-IN" sz="1600" b="1" spc="-20" dirty="0" smtClean="0">
                <a:cs typeface="Arial"/>
              </a:rPr>
              <a:t>c</a:t>
            </a:r>
            <a:r>
              <a:rPr lang="en-IN" sz="1600" b="1" spc="35" dirty="0" smtClean="0">
                <a:cs typeface="Arial"/>
              </a:rPr>
              <a:t>o</a:t>
            </a:r>
            <a:r>
              <a:rPr lang="en-IN" sz="1600" b="1" spc="-10" dirty="0" smtClean="0">
                <a:cs typeface="Arial"/>
              </a:rPr>
              <a:t>n</a:t>
            </a:r>
            <a:r>
              <a:rPr lang="en-IN" sz="1600" b="1" spc="-20" dirty="0" smtClean="0">
                <a:cs typeface="Arial"/>
              </a:rPr>
              <a:t>s</a:t>
            </a:r>
            <a:r>
              <a:rPr lang="en-IN" sz="1600" b="1" dirty="0" smtClean="0">
                <a:cs typeface="Arial"/>
              </a:rPr>
              <a:t>t</a:t>
            </a:r>
            <a:r>
              <a:rPr lang="en-IN" sz="1600" b="1" spc="-20" dirty="0" smtClean="0">
                <a:cs typeface="Arial"/>
              </a:rPr>
              <a:t>a</a:t>
            </a:r>
            <a:r>
              <a:rPr lang="en-IN" sz="1600" b="1" spc="-10" dirty="0" smtClean="0">
                <a:cs typeface="Arial"/>
              </a:rPr>
              <a:t>n</a:t>
            </a:r>
            <a:r>
              <a:rPr lang="en-IN" sz="1600" b="1" spc="45" dirty="0" smtClean="0">
                <a:cs typeface="Arial"/>
              </a:rPr>
              <a:t>t</a:t>
            </a:r>
            <a:r>
              <a:rPr lang="en-IN" sz="1600" b="1" dirty="0" smtClean="0">
                <a:cs typeface="Arial"/>
              </a:rPr>
              <a:t>s</a:t>
            </a:r>
            <a:r>
              <a:rPr lang="en-IN" sz="1600" b="1" spc="-30" dirty="0" smtClean="0">
                <a:cs typeface="Arial"/>
              </a:rPr>
              <a:t> </a:t>
            </a:r>
            <a:r>
              <a:rPr lang="en-IN" sz="1600" b="1" dirty="0" smtClean="0">
                <a:cs typeface="Arial"/>
              </a:rPr>
              <a:t>t</a:t>
            </a:r>
            <a:r>
              <a:rPr lang="en-IN" sz="1600" b="1" spc="-10" dirty="0" smtClean="0">
                <a:cs typeface="Arial"/>
              </a:rPr>
              <a:t>il</a:t>
            </a:r>
            <a:r>
              <a:rPr lang="en-IN" sz="1600" b="1" dirty="0" smtClean="0">
                <a:cs typeface="Arial"/>
              </a:rPr>
              <a:t>l</a:t>
            </a:r>
            <a:r>
              <a:rPr lang="en-IN" sz="1600" b="1" spc="30" dirty="0" smtClean="0">
                <a:cs typeface="Arial"/>
              </a:rPr>
              <a:t> </a:t>
            </a:r>
            <a:r>
              <a:rPr lang="en-IN" sz="1600" b="1" spc="-20" dirty="0" smtClean="0">
                <a:cs typeface="Arial"/>
              </a:rPr>
              <a:t>1</a:t>
            </a:r>
            <a:r>
              <a:rPr lang="en-IN" sz="1600" b="1" spc="30" dirty="0" smtClean="0">
                <a:cs typeface="Arial"/>
              </a:rPr>
              <a:t>9</a:t>
            </a:r>
            <a:r>
              <a:rPr lang="en-IN" sz="1600" b="1" spc="-20" dirty="0" smtClean="0">
                <a:cs typeface="Arial"/>
              </a:rPr>
              <a:t>9</a:t>
            </a:r>
            <a:r>
              <a:rPr lang="en-IN" sz="1600" b="1" dirty="0" smtClean="0">
                <a:cs typeface="Arial"/>
              </a:rPr>
              <a:t>0</a:t>
            </a:r>
            <a:r>
              <a:rPr lang="en-IN" sz="1600" b="1" spc="-30" dirty="0" smtClean="0">
                <a:cs typeface="Arial"/>
              </a:rPr>
              <a:t> </a:t>
            </a:r>
            <a:r>
              <a:rPr lang="en-IN" sz="1600" b="1" dirty="0" smtClean="0">
                <a:cs typeface="Arial"/>
              </a:rPr>
              <a:t>to </a:t>
            </a:r>
            <a:r>
              <a:rPr lang="en-IN" sz="1600" b="1" spc="-20" dirty="0" smtClean="0">
                <a:cs typeface="Arial"/>
              </a:rPr>
              <a:t>199</a:t>
            </a:r>
            <a:r>
              <a:rPr lang="en-IN" sz="1600" b="1" dirty="0" smtClean="0">
                <a:cs typeface="Arial"/>
              </a:rPr>
              <a:t>3</a:t>
            </a:r>
            <a:r>
              <a:rPr lang="en-IN" sz="1600" b="1" spc="20" dirty="0" smtClean="0">
                <a:cs typeface="Arial"/>
              </a:rPr>
              <a:t> </a:t>
            </a:r>
            <a:r>
              <a:rPr lang="en-IN" sz="1600" b="1" spc="-20" dirty="0" smtClean="0">
                <a:cs typeface="Arial"/>
              </a:rPr>
              <a:t>a</a:t>
            </a:r>
            <a:r>
              <a:rPr lang="en-IN" sz="1600" b="1" dirty="0" smtClean="0">
                <a:cs typeface="Arial"/>
              </a:rPr>
              <a:t>ft</a:t>
            </a:r>
            <a:r>
              <a:rPr lang="en-IN" sz="1600" b="1" spc="-20" dirty="0" smtClean="0">
                <a:cs typeface="Arial"/>
              </a:rPr>
              <a:t>e</a:t>
            </a:r>
            <a:r>
              <a:rPr lang="en-IN" sz="1600" b="1" dirty="0" smtClean="0">
                <a:cs typeface="Arial"/>
              </a:rPr>
              <a:t>r</a:t>
            </a:r>
            <a:r>
              <a:rPr lang="en-IN" sz="1600" b="1" spc="-5" dirty="0" smtClean="0">
                <a:cs typeface="Arial"/>
              </a:rPr>
              <a:t> </a:t>
            </a:r>
            <a:r>
              <a:rPr lang="en-IN" sz="1600" b="1" dirty="0" smtClean="0">
                <a:cs typeface="Arial"/>
              </a:rPr>
              <a:t>t</a:t>
            </a:r>
            <a:r>
              <a:rPr lang="en-IN" sz="1600" b="1" spc="40" dirty="0" smtClean="0">
                <a:cs typeface="Arial"/>
              </a:rPr>
              <a:t>h</a:t>
            </a:r>
            <a:r>
              <a:rPr lang="en-IN" sz="1600" b="1" spc="-20" dirty="0" smtClean="0">
                <a:cs typeface="Arial"/>
              </a:rPr>
              <a:t>a</a:t>
            </a:r>
            <a:r>
              <a:rPr lang="en-IN" sz="1600" b="1" dirty="0" smtClean="0">
                <a:cs typeface="Arial"/>
              </a:rPr>
              <a:t>t</a:t>
            </a:r>
            <a:r>
              <a:rPr lang="en-IN" sz="1600" b="1" spc="-10" dirty="0" smtClean="0">
                <a:cs typeface="Arial"/>
              </a:rPr>
              <a:t> n</a:t>
            </a:r>
            <a:r>
              <a:rPr lang="en-IN" sz="1600" b="1" dirty="0" smtClean="0">
                <a:cs typeface="Arial"/>
              </a:rPr>
              <a:t>o</a:t>
            </a:r>
            <a:r>
              <a:rPr lang="en-IN" sz="1600" b="1" spc="30" dirty="0" smtClean="0">
                <a:cs typeface="Arial"/>
              </a:rPr>
              <a:t> </a:t>
            </a:r>
            <a:r>
              <a:rPr lang="en-IN" sz="1600" b="1" spc="-10" dirty="0" smtClean="0">
                <a:cs typeface="Arial"/>
              </a:rPr>
              <a:t>d</a:t>
            </a:r>
            <a:r>
              <a:rPr lang="en-IN" sz="1600" b="1" spc="-20" dirty="0" smtClean="0">
                <a:cs typeface="Arial"/>
              </a:rPr>
              <a:t>a</a:t>
            </a:r>
            <a:r>
              <a:rPr lang="en-IN" sz="1600" b="1" dirty="0" smtClean="0">
                <a:cs typeface="Arial"/>
              </a:rPr>
              <a:t>ta</a:t>
            </a:r>
            <a:r>
              <a:rPr lang="en-IN" sz="1600" b="1" spc="20" dirty="0" smtClean="0">
                <a:cs typeface="Arial"/>
              </a:rPr>
              <a:t> </a:t>
            </a:r>
            <a:r>
              <a:rPr lang="en-IN" sz="1600" b="1" spc="-10" dirty="0" smtClean="0">
                <a:cs typeface="Arial"/>
              </a:rPr>
              <a:t>i</a:t>
            </a:r>
            <a:r>
              <a:rPr lang="en-IN" sz="1600" b="1" dirty="0" smtClean="0">
                <a:cs typeface="Arial"/>
              </a:rPr>
              <a:t>s</a:t>
            </a:r>
            <a:r>
              <a:rPr lang="en-IN" sz="1600" b="1" spc="-30" dirty="0" smtClean="0">
                <a:cs typeface="Arial"/>
              </a:rPr>
              <a:t> </a:t>
            </a:r>
            <a:r>
              <a:rPr lang="en-IN" sz="1600" b="1" spc="-10" dirty="0" smtClean="0">
                <a:cs typeface="Arial"/>
              </a:rPr>
              <a:t>p</a:t>
            </a:r>
            <a:r>
              <a:rPr lang="en-IN" sz="1600" b="1" spc="5" dirty="0" smtClean="0">
                <a:cs typeface="Arial"/>
              </a:rPr>
              <a:t>r</a:t>
            </a:r>
            <a:r>
              <a:rPr lang="en-IN" sz="1600" b="1" spc="30" dirty="0" smtClean="0">
                <a:cs typeface="Arial"/>
              </a:rPr>
              <a:t>e</a:t>
            </a:r>
            <a:r>
              <a:rPr lang="en-IN" sz="1600" b="1" spc="-20" dirty="0" smtClean="0">
                <a:cs typeface="Arial"/>
              </a:rPr>
              <a:t>se</a:t>
            </a:r>
            <a:r>
              <a:rPr lang="en-IN" sz="1600" b="1" spc="-10" dirty="0" smtClean="0">
                <a:cs typeface="Arial"/>
              </a:rPr>
              <a:t>n</a:t>
            </a:r>
            <a:r>
              <a:rPr lang="en-IN" sz="1600" b="1" dirty="0" smtClean="0">
                <a:cs typeface="Arial"/>
              </a:rPr>
              <a:t>t</a:t>
            </a:r>
            <a:r>
              <a:rPr lang="en-IN" sz="1600" b="1" spc="40" dirty="0" smtClean="0">
                <a:cs typeface="Arial"/>
              </a:rPr>
              <a:t> </a:t>
            </a:r>
            <a:r>
              <a:rPr lang="en-IN" sz="1600" b="1" dirty="0" smtClean="0">
                <a:cs typeface="Arial"/>
              </a:rPr>
              <a:t>f</a:t>
            </a:r>
            <a:r>
              <a:rPr lang="en-IN" sz="1600" b="1" spc="-10" dirty="0" smtClean="0">
                <a:cs typeface="Arial"/>
              </a:rPr>
              <a:t>o</a:t>
            </a:r>
            <a:r>
              <a:rPr lang="en-IN" sz="1600" b="1" dirty="0" smtClean="0">
                <a:cs typeface="Arial"/>
              </a:rPr>
              <a:t>r</a:t>
            </a:r>
            <a:r>
              <a:rPr lang="en-IN" sz="1600" b="1" spc="-5" dirty="0" smtClean="0">
                <a:cs typeface="Arial"/>
              </a:rPr>
              <a:t> </a:t>
            </a:r>
            <a:r>
              <a:rPr lang="en-IN" sz="1600" b="1" dirty="0" smtClean="0">
                <a:cs typeface="Arial"/>
              </a:rPr>
              <a:t>t</a:t>
            </a:r>
            <a:r>
              <a:rPr lang="en-IN" sz="1600" b="1" spc="-10" dirty="0" smtClean="0">
                <a:cs typeface="Arial"/>
              </a:rPr>
              <a:t>h</a:t>
            </a:r>
            <a:r>
              <a:rPr lang="en-IN" sz="1600" b="1" dirty="0" smtClean="0">
                <a:cs typeface="Arial"/>
              </a:rPr>
              <a:t>e</a:t>
            </a:r>
            <a:r>
              <a:rPr lang="en-IN" sz="1600" b="1" spc="20" dirty="0" smtClean="0">
                <a:cs typeface="Arial"/>
              </a:rPr>
              <a:t> </a:t>
            </a:r>
            <a:r>
              <a:rPr lang="en-IN" sz="1600" b="1" spc="-20" dirty="0" smtClean="0">
                <a:cs typeface="Arial"/>
              </a:rPr>
              <a:t>sa</a:t>
            </a:r>
            <a:r>
              <a:rPr lang="en-IN" sz="1600" b="1" spc="30" dirty="0" smtClean="0">
                <a:cs typeface="Arial"/>
              </a:rPr>
              <a:t>me</a:t>
            </a:r>
            <a:r>
              <a:rPr lang="en-IN" sz="1600" b="1" dirty="0" smtClean="0">
                <a:cs typeface="Arial"/>
              </a:rPr>
              <a:t>.</a:t>
            </a:r>
            <a:endParaRPr lang="en-IN" sz="1600" dirty="0" smtClean="0">
              <a:cs typeface="Arial"/>
            </a:endParaRPr>
          </a:p>
          <a:p>
            <a:pPr marL="12700" marR="93980" algn="just">
              <a:lnSpc>
                <a:spcPct val="97300"/>
              </a:lnSpc>
              <a:spcBef>
                <a:spcPts val="1425"/>
              </a:spcBef>
              <a:buNone/>
            </a:pPr>
            <a:r>
              <a:rPr lang="en-IN" sz="1600" b="1" spc="-5" dirty="0" smtClean="0">
                <a:cs typeface="Arial"/>
              </a:rPr>
              <a:t>W</a:t>
            </a:r>
            <a:r>
              <a:rPr lang="en-IN" sz="1600" b="1" dirty="0" smtClean="0">
                <a:cs typeface="Arial"/>
              </a:rPr>
              <a:t>e</a:t>
            </a:r>
            <a:r>
              <a:rPr lang="en-IN" sz="1600" b="1" spc="-30" dirty="0" smtClean="0">
                <a:cs typeface="Arial"/>
              </a:rPr>
              <a:t> </a:t>
            </a:r>
            <a:r>
              <a:rPr lang="en-IN" sz="1600" b="1" spc="-20" dirty="0" smtClean="0">
                <a:cs typeface="Arial"/>
              </a:rPr>
              <a:t>c</a:t>
            </a:r>
            <a:r>
              <a:rPr lang="en-IN" sz="1600" b="1" spc="30" dirty="0" smtClean="0">
                <a:cs typeface="Arial"/>
              </a:rPr>
              <a:t>a</a:t>
            </a:r>
            <a:r>
              <a:rPr lang="en-IN" sz="1600" b="1" dirty="0" smtClean="0">
                <a:cs typeface="Arial"/>
              </a:rPr>
              <a:t>n</a:t>
            </a:r>
            <a:r>
              <a:rPr lang="en-IN" sz="1600" b="1" spc="-20" dirty="0" smtClean="0">
                <a:cs typeface="Arial"/>
              </a:rPr>
              <a:t> s</a:t>
            </a:r>
            <a:r>
              <a:rPr lang="en-IN" sz="1600" b="1" spc="30" dirty="0" smtClean="0">
                <a:cs typeface="Arial"/>
              </a:rPr>
              <a:t>e</a:t>
            </a:r>
            <a:r>
              <a:rPr lang="en-IN" sz="1600" b="1" dirty="0" smtClean="0">
                <a:cs typeface="Arial"/>
              </a:rPr>
              <a:t>e</a:t>
            </a:r>
            <a:r>
              <a:rPr lang="en-IN" sz="1600" b="1" spc="-30" dirty="0" smtClean="0">
                <a:cs typeface="Arial"/>
              </a:rPr>
              <a:t> </a:t>
            </a:r>
            <a:r>
              <a:rPr lang="en-IN" sz="1600" b="1" dirty="0" smtClean="0">
                <a:cs typeface="Arial"/>
              </a:rPr>
              <a:t>t</a:t>
            </a:r>
            <a:r>
              <a:rPr lang="en-IN" sz="1600" b="1" spc="-10" dirty="0" smtClean="0">
                <a:cs typeface="Arial"/>
              </a:rPr>
              <a:t>h</a:t>
            </a:r>
            <a:r>
              <a:rPr lang="en-IN" sz="1600" b="1" spc="-20" dirty="0" smtClean="0">
                <a:cs typeface="Arial"/>
              </a:rPr>
              <a:t>a</a:t>
            </a:r>
            <a:r>
              <a:rPr lang="en-IN" sz="1600" b="1" dirty="0" smtClean="0">
                <a:cs typeface="Arial"/>
              </a:rPr>
              <a:t>t</a:t>
            </a:r>
            <a:r>
              <a:rPr lang="en-IN" sz="1600" b="1" spc="40" dirty="0" smtClean="0">
                <a:cs typeface="Arial"/>
              </a:rPr>
              <a:t> </a:t>
            </a:r>
            <a:r>
              <a:rPr lang="en-IN" sz="1600" b="1" spc="-10" dirty="0" smtClean="0">
                <a:cs typeface="Arial"/>
              </a:rPr>
              <a:t>i</a:t>
            </a:r>
            <a:r>
              <a:rPr lang="en-IN" sz="1600" b="1" dirty="0" smtClean="0">
                <a:cs typeface="Arial"/>
              </a:rPr>
              <a:t>n</a:t>
            </a:r>
            <a:r>
              <a:rPr lang="en-IN" sz="1600" b="1" spc="-20" dirty="0" smtClean="0">
                <a:cs typeface="Arial"/>
              </a:rPr>
              <a:t> </a:t>
            </a:r>
            <a:r>
              <a:rPr lang="en-IN" sz="1600" b="1" spc="30" dirty="0" smtClean="0">
                <a:cs typeface="Arial"/>
              </a:rPr>
              <a:t>a</a:t>
            </a:r>
            <a:r>
              <a:rPr lang="en-IN" sz="1600" b="1" spc="-10" dirty="0" smtClean="0">
                <a:cs typeface="Arial"/>
              </a:rPr>
              <a:t>l</a:t>
            </a:r>
            <a:r>
              <a:rPr lang="en-IN" sz="1600" b="1" dirty="0" smtClean="0">
                <a:cs typeface="Arial"/>
              </a:rPr>
              <a:t>l</a:t>
            </a:r>
            <a:r>
              <a:rPr lang="en-IN" sz="1600" b="1" spc="-20" dirty="0" smtClean="0">
                <a:cs typeface="Arial"/>
              </a:rPr>
              <a:t> </a:t>
            </a:r>
            <a:r>
              <a:rPr lang="en-IN" sz="1600" b="1" dirty="0" smtClean="0">
                <a:cs typeface="Arial"/>
              </a:rPr>
              <a:t>t</a:t>
            </a:r>
            <a:r>
              <a:rPr lang="en-IN" sz="1600" b="1" spc="-10" dirty="0" smtClean="0">
                <a:cs typeface="Arial"/>
              </a:rPr>
              <a:t>h</a:t>
            </a:r>
            <a:r>
              <a:rPr lang="en-IN" sz="1600" b="1" dirty="0" smtClean="0">
                <a:cs typeface="Arial"/>
              </a:rPr>
              <a:t>e</a:t>
            </a:r>
            <a:r>
              <a:rPr lang="en-IN" sz="1600" b="1" spc="20" dirty="0" smtClean="0">
                <a:cs typeface="Arial"/>
              </a:rPr>
              <a:t> </a:t>
            </a:r>
            <a:r>
              <a:rPr lang="en-IN" sz="1600" b="1" spc="-10" dirty="0" smtClean="0">
                <a:cs typeface="Arial"/>
              </a:rPr>
              <a:t>gi</a:t>
            </a:r>
            <a:r>
              <a:rPr lang="en-IN" sz="1600" b="1" spc="30" dirty="0" smtClean="0">
                <a:cs typeface="Arial"/>
              </a:rPr>
              <a:t>v</a:t>
            </a:r>
            <a:r>
              <a:rPr lang="en-IN" sz="1600" b="1" spc="-20" dirty="0" smtClean="0">
                <a:cs typeface="Arial"/>
              </a:rPr>
              <a:t>e</a:t>
            </a:r>
            <a:r>
              <a:rPr lang="en-IN" sz="1600" b="1" dirty="0" smtClean="0">
                <a:cs typeface="Arial"/>
              </a:rPr>
              <a:t>n</a:t>
            </a:r>
            <a:r>
              <a:rPr lang="en-IN" sz="1600" b="1" spc="-20" dirty="0" smtClean="0">
                <a:cs typeface="Arial"/>
              </a:rPr>
              <a:t> </a:t>
            </a:r>
            <a:r>
              <a:rPr lang="en-IN" sz="1600" b="1" spc="30" dirty="0" smtClean="0">
                <a:cs typeface="Arial"/>
              </a:rPr>
              <a:t>y</a:t>
            </a:r>
            <a:r>
              <a:rPr lang="en-IN" sz="1600" b="1" spc="-20" dirty="0" smtClean="0">
                <a:cs typeface="Arial"/>
              </a:rPr>
              <a:t>ea</a:t>
            </a:r>
            <a:r>
              <a:rPr lang="en-IN" sz="1600" b="1" spc="5" dirty="0" smtClean="0">
                <a:cs typeface="Arial"/>
              </a:rPr>
              <a:t>r</a:t>
            </a:r>
            <a:r>
              <a:rPr lang="en-IN" sz="1600" b="1" dirty="0" smtClean="0">
                <a:cs typeface="Arial"/>
              </a:rPr>
              <a:t>s</a:t>
            </a:r>
            <a:r>
              <a:rPr lang="en-IN" sz="1600" b="1" spc="55" dirty="0" smtClean="0">
                <a:cs typeface="Arial"/>
              </a:rPr>
              <a:t> </a:t>
            </a:r>
            <a:r>
              <a:rPr lang="en-IN" sz="1600" b="1" spc="-10" dirty="0" smtClean="0">
                <a:cs typeface="Arial"/>
              </a:rPr>
              <a:t>i.</a:t>
            </a:r>
            <a:r>
              <a:rPr lang="en-IN" sz="1600" b="1" spc="-20" dirty="0" smtClean="0">
                <a:cs typeface="Arial"/>
              </a:rPr>
              <a:t>e</a:t>
            </a:r>
            <a:r>
              <a:rPr lang="en-IN" sz="1600" b="1" dirty="0" smtClean="0">
                <a:cs typeface="Arial"/>
              </a:rPr>
              <a:t>.</a:t>
            </a:r>
            <a:r>
              <a:rPr lang="en-IN" sz="1600" b="1" spc="35" dirty="0" smtClean="0">
                <a:cs typeface="Arial"/>
              </a:rPr>
              <a:t> </a:t>
            </a:r>
            <a:r>
              <a:rPr lang="en-IN" sz="1600" b="1" spc="-20" dirty="0" smtClean="0">
                <a:cs typeface="Arial"/>
              </a:rPr>
              <a:t>19</a:t>
            </a:r>
            <a:r>
              <a:rPr lang="en-IN" sz="1600" b="1" spc="30" dirty="0" smtClean="0">
                <a:cs typeface="Arial"/>
              </a:rPr>
              <a:t>9</a:t>
            </a:r>
            <a:r>
              <a:rPr lang="en-IN" sz="1600" b="1" dirty="0" smtClean="0">
                <a:cs typeface="Arial"/>
              </a:rPr>
              <a:t>0</a:t>
            </a:r>
            <a:r>
              <a:rPr lang="en-IN" sz="1600" b="1" spc="-30" dirty="0" smtClean="0">
                <a:cs typeface="Arial"/>
              </a:rPr>
              <a:t> </a:t>
            </a:r>
            <a:r>
              <a:rPr lang="en-IN" sz="1600" b="1" dirty="0" smtClean="0">
                <a:cs typeface="Arial"/>
              </a:rPr>
              <a:t>to</a:t>
            </a:r>
            <a:r>
              <a:rPr lang="en-IN" sz="1600" b="1" spc="40" dirty="0" smtClean="0">
                <a:cs typeface="Arial"/>
              </a:rPr>
              <a:t> </a:t>
            </a:r>
            <a:r>
              <a:rPr lang="en-IN" sz="1600" b="1" spc="-20" dirty="0" smtClean="0">
                <a:cs typeface="Arial"/>
              </a:rPr>
              <a:t>20</a:t>
            </a:r>
            <a:r>
              <a:rPr lang="en-IN" sz="1600" b="1" spc="30" dirty="0" smtClean="0">
                <a:cs typeface="Arial"/>
              </a:rPr>
              <a:t>1</a:t>
            </a:r>
            <a:r>
              <a:rPr lang="en-IN" sz="1600" b="1" spc="-20" dirty="0" smtClean="0">
                <a:cs typeface="Arial"/>
              </a:rPr>
              <a:t>9</a:t>
            </a:r>
            <a:r>
              <a:rPr lang="en-IN" sz="1600" b="1" dirty="0" smtClean="0">
                <a:cs typeface="Arial"/>
              </a:rPr>
              <a:t>, </a:t>
            </a:r>
            <a:r>
              <a:rPr lang="en-IN" sz="1600" b="1" spc="5" dirty="0" smtClean="0">
                <a:cs typeface="Arial"/>
              </a:rPr>
              <a:t>R</a:t>
            </a:r>
            <a:r>
              <a:rPr lang="en-IN" sz="1600" b="1" spc="-10" dirty="0" smtClean="0">
                <a:cs typeface="Arial"/>
              </a:rPr>
              <a:t>o</a:t>
            </a:r>
            <a:r>
              <a:rPr lang="en-IN" sz="1600" b="1" spc="-20" dirty="0" smtClean="0">
                <a:cs typeface="Arial"/>
              </a:rPr>
              <a:t>a</a:t>
            </a:r>
            <a:r>
              <a:rPr lang="en-IN" sz="1600" b="1" dirty="0" smtClean="0">
                <a:cs typeface="Arial"/>
              </a:rPr>
              <a:t>d</a:t>
            </a:r>
            <a:r>
              <a:rPr lang="en-IN" sz="1600" b="1" spc="-10" dirty="0" smtClean="0">
                <a:cs typeface="Arial"/>
              </a:rPr>
              <a:t> </a:t>
            </a:r>
            <a:r>
              <a:rPr lang="en-IN" sz="1600" b="1" spc="-20" dirty="0" smtClean="0">
                <a:cs typeface="Arial"/>
              </a:rPr>
              <a:t>a</a:t>
            </a:r>
            <a:r>
              <a:rPr lang="en-IN" sz="1600" b="1" spc="30" dirty="0" smtClean="0">
                <a:cs typeface="Arial"/>
              </a:rPr>
              <a:t>c</a:t>
            </a:r>
            <a:r>
              <a:rPr lang="en-IN" sz="1600" b="1" spc="-20" dirty="0" smtClean="0">
                <a:cs typeface="Arial"/>
              </a:rPr>
              <a:t>c</a:t>
            </a:r>
            <a:r>
              <a:rPr lang="en-IN" sz="1600" b="1" spc="-10" dirty="0" smtClean="0">
                <a:cs typeface="Arial"/>
              </a:rPr>
              <a:t>id</a:t>
            </a:r>
            <a:r>
              <a:rPr lang="en-IN" sz="1600" b="1" spc="30" dirty="0" smtClean="0">
                <a:cs typeface="Arial"/>
              </a:rPr>
              <a:t>e</a:t>
            </a:r>
            <a:r>
              <a:rPr lang="en-IN" sz="1600" b="1" spc="-10" dirty="0" smtClean="0">
                <a:cs typeface="Arial"/>
              </a:rPr>
              <a:t>n</a:t>
            </a:r>
            <a:r>
              <a:rPr lang="en-IN" sz="1600" b="1" dirty="0" smtClean="0">
                <a:cs typeface="Arial"/>
              </a:rPr>
              <a:t>t</a:t>
            </a:r>
            <a:r>
              <a:rPr lang="en-IN" sz="1600" b="1" spc="-10" dirty="0" smtClean="0">
                <a:cs typeface="Arial"/>
              </a:rPr>
              <a:t> h</a:t>
            </a:r>
            <a:r>
              <a:rPr lang="en-IN" sz="1600" b="1" spc="30" dirty="0" smtClean="0">
                <a:cs typeface="Arial"/>
              </a:rPr>
              <a:t>a</a:t>
            </a:r>
            <a:r>
              <a:rPr lang="en-IN" sz="1600" b="1" spc="-20" dirty="0" smtClean="0">
                <a:cs typeface="Arial"/>
              </a:rPr>
              <a:t>v</a:t>
            </a:r>
            <a:r>
              <a:rPr lang="en-IN" sz="1600" b="1" dirty="0" smtClean="0">
                <a:cs typeface="Arial"/>
              </a:rPr>
              <a:t>e</a:t>
            </a:r>
            <a:r>
              <a:rPr lang="en-IN" sz="1600" b="1" spc="-30" dirty="0" smtClean="0">
                <a:cs typeface="Arial"/>
              </a:rPr>
              <a:t> </a:t>
            </a:r>
            <a:r>
              <a:rPr lang="en-IN" sz="1600" b="1" dirty="0" smtClean="0">
                <a:cs typeface="Arial"/>
              </a:rPr>
              <a:t>t</a:t>
            </a:r>
            <a:r>
              <a:rPr lang="en-IN" sz="1600" b="1" spc="30" dirty="0" smtClean="0">
                <a:cs typeface="Arial"/>
              </a:rPr>
              <a:t>a</a:t>
            </a:r>
            <a:r>
              <a:rPr lang="en-IN" sz="1600" b="1" spc="-20" dirty="0" smtClean="0">
                <a:cs typeface="Arial"/>
              </a:rPr>
              <a:t>ke</a:t>
            </a:r>
            <a:r>
              <a:rPr lang="en-IN" sz="1600" b="1" dirty="0" smtClean="0">
                <a:cs typeface="Arial"/>
              </a:rPr>
              <a:t>n</a:t>
            </a:r>
            <a:r>
              <a:rPr lang="en-IN" sz="1600" b="1" spc="-20" dirty="0" smtClean="0">
                <a:cs typeface="Arial"/>
              </a:rPr>
              <a:t> </a:t>
            </a:r>
            <a:r>
              <a:rPr lang="en-IN" sz="1600" b="1" spc="20" dirty="0" smtClean="0">
                <a:cs typeface="Arial"/>
              </a:rPr>
              <a:t>M</a:t>
            </a:r>
            <a:r>
              <a:rPr lang="en-IN" sz="1600" b="1" spc="30" dirty="0" smtClean="0">
                <a:cs typeface="Arial"/>
              </a:rPr>
              <a:t>a</a:t>
            </a:r>
            <a:r>
              <a:rPr lang="en-IN" sz="1600" b="1" spc="-20" dirty="0" smtClean="0">
                <a:cs typeface="Arial"/>
              </a:rPr>
              <a:t>x</a:t>
            </a:r>
            <a:r>
              <a:rPr lang="en-IN" sz="1600" b="1" spc="-10" dirty="0" smtClean="0">
                <a:cs typeface="Arial"/>
              </a:rPr>
              <a:t>i</a:t>
            </a:r>
            <a:r>
              <a:rPr lang="en-IN" sz="1600" b="1" spc="-15" dirty="0" smtClean="0">
                <a:cs typeface="Arial"/>
              </a:rPr>
              <a:t>m</a:t>
            </a:r>
            <a:r>
              <a:rPr lang="en-IN" sz="1600" b="1" spc="35" dirty="0" smtClean="0">
                <a:cs typeface="Arial"/>
              </a:rPr>
              <a:t>u</a:t>
            </a:r>
            <a:r>
              <a:rPr lang="en-IN" sz="1600" b="1" dirty="0" smtClean="0">
                <a:cs typeface="Arial"/>
              </a:rPr>
              <a:t>m</a:t>
            </a:r>
            <a:r>
              <a:rPr lang="en-IN" sz="1600" b="1" spc="5" dirty="0" smtClean="0">
                <a:cs typeface="Arial"/>
              </a:rPr>
              <a:t> </a:t>
            </a:r>
            <a:r>
              <a:rPr lang="en-IN" sz="1600" b="1" spc="-15" dirty="0" smtClean="0">
                <a:cs typeface="Arial"/>
              </a:rPr>
              <a:t>li</a:t>
            </a:r>
            <a:r>
              <a:rPr lang="en-IN" sz="1600" b="1" spc="45" dirty="0" smtClean="0">
                <a:cs typeface="Arial"/>
              </a:rPr>
              <a:t>f</a:t>
            </a:r>
            <a:r>
              <a:rPr lang="en-IN" sz="1600" b="1" spc="-20" dirty="0" smtClean="0">
                <a:cs typeface="Arial"/>
              </a:rPr>
              <a:t>e</a:t>
            </a:r>
            <a:r>
              <a:rPr lang="en-IN" sz="1600" b="1" spc="-15" dirty="0" smtClean="0">
                <a:cs typeface="Arial"/>
              </a:rPr>
              <a:t>’</a:t>
            </a:r>
            <a:r>
              <a:rPr lang="en-IN" sz="1600" b="1" dirty="0" smtClean="0">
                <a:cs typeface="Arial"/>
              </a:rPr>
              <a:t>s</a:t>
            </a:r>
            <a:r>
              <a:rPr lang="en-IN" sz="1600" b="1" spc="25" dirty="0" smtClean="0">
                <a:cs typeface="Arial"/>
              </a:rPr>
              <a:t> </a:t>
            </a:r>
            <a:r>
              <a:rPr lang="en-IN" sz="1600" b="1" spc="-20" dirty="0" smtClean="0">
                <a:cs typeface="Arial"/>
              </a:rPr>
              <a:t>a</a:t>
            </a:r>
            <a:r>
              <a:rPr lang="en-IN" sz="1600" b="1" spc="-10" dirty="0" smtClean="0">
                <a:cs typeface="Arial"/>
              </a:rPr>
              <a:t>n</a:t>
            </a:r>
            <a:r>
              <a:rPr lang="en-IN" sz="1600" b="1" dirty="0" smtClean="0">
                <a:cs typeface="Arial"/>
              </a:rPr>
              <a:t>d</a:t>
            </a:r>
            <a:r>
              <a:rPr lang="en-IN" sz="1600" b="1" spc="-20" dirty="0" smtClean="0">
                <a:cs typeface="Arial"/>
              </a:rPr>
              <a:t> </a:t>
            </a:r>
            <a:r>
              <a:rPr lang="en-IN" sz="1600" b="1" dirty="0" smtClean="0">
                <a:cs typeface="Arial"/>
              </a:rPr>
              <a:t>t</a:t>
            </a:r>
            <a:r>
              <a:rPr lang="en-IN" sz="1600" b="1" spc="40" dirty="0" smtClean="0">
                <a:cs typeface="Arial"/>
              </a:rPr>
              <a:t>h</a:t>
            </a:r>
            <a:r>
              <a:rPr lang="en-IN" sz="1600" b="1" dirty="0" smtClean="0">
                <a:cs typeface="Arial"/>
              </a:rPr>
              <a:t>e</a:t>
            </a:r>
            <a:r>
              <a:rPr lang="en-IN" sz="1600" b="1" spc="-30" dirty="0" smtClean="0">
                <a:cs typeface="Arial"/>
              </a:rPr>
              <a:t> </a:t>
            </a:r>
            <a:r>
              <a:rPr lang="en-IN" sz="1600" b="1" spc="-10" dirty="0" smtClean="0">
                <a:cs typeface="Arial"/>
              </a:rPr>
              <a:t>l</a:t>
            </a:r>
            <a:r>
              <a:rPr lang="en-IN" sz="1600" b="1" spc="30" dirty="0" smtClean="0">
                <a:cs typeface="Arial"/>
              </a:rPr>
              <a:t>e</a:t>
            </a:r>
            <a:r>
              <a:rPr lang="en-IN" sz="1600" b="1" spc="-20" dirty="0" smtClean="0">
                <a:cs typeface="Arial"/>
              </a:rPr>
              <a:t>as</a:t>
            </a:r>
            <a:r>
              <a:rPr lang="en-IN" sz="1600" b="1" dirty="0" smtClean="0">
                <a:cs typeface="Arial"/>
              </a:rPr>
              <a:t>t </a:t>
            </a:r>
            <a:r>
              <a:rPr lang="en-IN" sz="1600" b="1" spc="-20" dirty="0" smtClean="0">
                <a:cs typeface="Arial"/>
              </a:rPr>
              <a:t>ca</a:t>
            </a:r>
            <a:r>
              <a:rPr lang="en-IN" sz="1600" b="1" dirty="0" smtClean="0">
                <a:cs typeface="Arial"/>
              </a:rPr>
              <a:t>n</a:t>
            </a:r>
            <a:r>
              <a:rPr lang="en-IN" sz="1600" b="1" spc="-20" dirty="0" smtClean="0">
                <a:cs typeface="Arial"/>
              </a:rPr>
              <a:t> </a:t>
            </a:r>
            <a:r>
              <a:rPr lang="en-IN" sz="1600" b="1" spc="35" dirty="0" smtClean="0">
                <a:cs typeface="Arial"/>
              </a:rPr>
              <a:t>d</a:t>
            </a:r>
            <a:r>
              <a:rPr lang="en-IN" sz="1600" b="1" spc="-20" dirty="0" smtClean="0">
                <a:cs typeface="Arial"/>
              </a:rPr>
              <a:t>ea</a:t>
            </a:r>
            <a:r>
              <a:rPr lang="en-IN" sz="1600" b="1" dirty="0" smtClean="0">
                <a:cs typeface="Arial"/>
              </a:rPr>
              <a:t>th</a:t>
            </a:r>
            <a:r>
              <a:rPr lang="en-IN" sz="1600" b="1" spc="30" dirty="0" smtClean="0">
                <a:cs typeface="Arial"/>
              </a:rPr>
              <a:t> </a:t>
            </a:r>
            <a:r>
              <a:rPr lang="en-IN" sz="1600" b="1" spc="-20" dirty="0" smtClean="0">
                <a:cs typeface="Arial"/>
              </a:rPr>
              <a:t>ca</a:t>
            </a:r>
            <a:r>
              <a:rPr lang="en-IN" sz="1600" b="1" dirty="0" smtClean="0">
                <a:cs typeface="Arial"/>
              </a:rPr>
              <a:t>n</a:t>
            </a:r>
            <a:r>
              <a:rPr lang="en-IN" sz="1600" b="1" spc="-20" dirty="0" smtClean="0">
                <a:cs typeface="Arial"/>
              </a:rPr>
              <a:t> </a:t>
            </a:r>
            <a:r>
              <a:rPr lang="en-IN" sz="1600" b="1" spc="35" dirty="0" smtClean="0">
                <a:cs typeface="Arial"/>
              </a:rPr>
              <a:t>b</a:t>
            </a:r>
            <a:r>
              <a:rPr lang="en-IN" sz="1600" b="1" dirty="0" smtClean="0">
                <a:cs typeface="Arial"/>
              </a:rPr>
              <a:t>e</a:t>
            </a:r>
            <a:r>
              <a:rPr lang="en-IN" sz="1600" b="1" spc="-30" dirty="0" smtClean="0">
                <a:cs typeface="Arial"/>
              </a:rPr>
              <a:t> </a:t>
            </a:r>
            <a:r>
              <a:rPr lang="en-IN" sz="1600" b="1" spc="30" dirty="0" smtClean="0">
                <a:cs typeface="Arial"/>
              </a:rPr>
              <a:t>s</a:t>
            </a:r>
            <a:r>
              <a:rPr lang="en-IN" sz="1600" b="1" spc="-20" dirty="0" smtClean="0">
                <a:cs typeface="Arial"/>
              </a:rPr>
              <a:t>ee</a:t>
            </a:r>
            <a:r>
              <a:rPr lang="en-IN" sz="1600" b="1" dirty="0" smtClean="0">
                <a:cs typeface="Arial"/>
              </a:rPr>
              <a:t>n</a:t>
            </a:r>
            <a:r>
              <a:rPr lang="en-IN" sz="1600" b="1" spc="-20" dirty="0" smtClean="0">
                <a:cs typeface="Arial"/>
              </a:rPr>
              <a:t> </a:t>
            </a:r>
            <a:r>
              <a:rPr lang="en-IN" sz="1600" b="1" spc="35" dirty="0" smtClean="0">
                <a:cs typeface="Arial"/>
              </a:rPr>
              <a:t>i</a:t>
            </a:r>
            <a:r>
              <a:rPr lang="en-IN" sz="1600" b="1" dirty="0" smtClean="0">
                <a:cs typeface="Arial"/>
              </a:rPr>
              <a:t>n</a:t>
            </a:r>
            <a:r>
              <a:rPr lang="en-IN" sz="1600" b="1" spc="-20" dirty="0" smtClean="0">
                <a:cs typeface="Arial"/>
              </a:rPr>
              <a:t> </a:t>
            </a:r>
            <a:r>
              <a:rPr lang="en-IN" sz="1600" b="1" dirty="0" smtClean="0">
                <a:cs typeface="Arial"/>
              </a:rPr>
              <a:t>E</a:t>
            </a:r>
            <a:r>
              <a:rPr lang="en-IN" sz="1600" b="1" spc="-20" dirty="0" smtClean="0">
                <a:cs typeface="Arial"/>
              </a:rPr>
              <a:t>x</a:t>
            </a:r>
            <a:r>
              <a:rPr lang="en-IN" sz="1600" b="1" spc="-10" dirty="0" smtClean="0">
                <a:cs typeface="Arial"/>
              </a:rPr>
              <a:t>p</a:t>
            </a:r>
            <a:r>
              <a:rPr lang="en-IN" sz="1600" b="1" spc="35" dirty="0" smtClean="0">
                <a:cs typeface="Arial"/>
              </a:rPr>
              <a:t>o</a:t>
            </a:r>
            <a:r>
              <a:rPr lang="en-IN" sz="1600" b="1" spc="-20" dirty="0" smtClean="0">
                <a:cs typeface="Arial"/>
              </a:rPr>
              <a:t>s</a:t>
            </a:r>
            <a:r>
              <a:rPr lang="en-IN" sz="1600" b="1" spc="-10" dirty="0" smtClean="0">
                <a:cs typeface="Arial"/>
              </a:rPr>
              <a:t>u</a:t>
            </a:r>
            <a:r>
              <a:rPr lang="en-IN" sz="1600" b="1" spc="5" dirty="0" smtClean="0">
                <a:cs typeface="Arial"/>
              </a:rPr>
              <a:t>r</a:t>
            </a:r>
            <a:r>
              <a:rPr lang="en-IN" sz="1600" b="1" dirty="0" smtClean="0">
                <a:cs typeface="Arial"/>
              </a:rPr>
              <a:t>e</a:t>
            </a:r>
            <a:r>
              <a:rPr lang="en-IN" sz="1600" b="1" spc="-30" dirty="0" smtClean="0">
                <a:cs typeface="Arial"/>
              </a:rPr>
              <a:t> </a:t>
            </a:r>
            <a:r>
              <a:rPr lang="en-IN" sz="1600" b="1" spc="45" dirty="0" smtClean="0">
                <a:cs typeface="Arial"/>
              </a:rPr>
              <a:t>t</a:t>
            </a:r>
            <a:r>
              <a:rPr lang="en-IN" sz="1600" b="1" dirty="0" smtClean="0">
                <a:cs typeface="Arial"/>
              </a:rPr>
              <a:t>o</a:t>
            </a:r>
            <a:r>
              <a:rPr lang="en-IN" sz="1600" b="1" spc="-20" dirty="0" smtClean="0">
                <a:cs typeface="Arial"/>
              </a:rPr>
              <a:t> </a:t>
            </a:r>
            <a:r>
              <a:rPr lang="en-IN" sz="1600" b="1" dirty="0" smtClean="0">
                <a:cs typeface="Arial"/>
              </a:rPr>
              <a:t>f</a:t>
            </a:r>
            <a:r>
              <a:rPr lang="en-IN" sz="1600" b="1" spc="-10" dirty="0" smtClean="0">
                <a:cs typeface="Arial"/>
              </a:rPr>
              <a:t>o</a:t>
            </a:r>
            <a:r>
              <a:rPr lang="en-IN" sz="1600" b="1" spc="5" dirty="0" smtClean="0">
                <a:cs typeface="Arial"/>
              </a:rPr>
              <a:t>r</a:t>
            </a:r>
            <a:r>
              <a:rPr lang="en-IN" sz="1600" b="1" spc="-20" dirty="0" smtClean="0">
                <a:cs typeface="Arial"/>
              </a:rPr>
              <a:t>c</a:t>
            </a:r>
            <a:r>
              <a:rPr lang="en-IN" sz="1600" b="1" dirty="0" smtClean="0">
                <a:cs typeface="Arial"/>
              </a:rPr>
              <a:t>e</a:t>
            </a:r>
            <a:r>
              <a:rPr lang="en-IN" sz="1600" b="1" spc="20" dirty="0" smtClean="0">
                <a:cs typeface="Arial"/>
              </a:rPr>
              <a:t> </a:t>
            </a:r>
            <a:r>
              <a:rPr lang="en-IN" sz="1600" b="1" spc="-10" dirty="0" smtClean="0">
                <a:cs typeface="Arial"/>
              </a:rPr>
              <a:t>o</a:t>
            </a:r>
            <a:r>
              <a:rPr lang="en-IN" sz="1600" b="1" dirty="0" smtClean="0">
                <a:cs typeface="Arial"/>
              </a:rPr>
              <a:t>f</a:t>
            </a:r>
            <a:r>
              <a:rPr lang="en-IN" sz="1600" b="1" spc="-10" dirty="0" smtClean="0">
                <a:cs typeface="Arial"/>
              </a:rPr>
              <a:t> </a:t>
            </a:r>
            <a:r>
              <a:rPr lang="en-IN" sz="1600" b="1" spc="5" dirty="0" smtClean="0">
                <a:cs typeface="Arial"/>
              </a:rPr>
              <a:t>N</a:t>
            </a:r>
            <a:r>
              <a:rPr lang="en-IN" sz="1600" b="1" spc="-20" dirty="0" smtClean="0">
                <a:cs typeface="Arial"/>
              </a:rPr>
              <a:t>a</a:t>
            </a:r>
            <a:r>
              <a:rPr lang="en-IN" sz="1600" b="1" dirty="0" smtClean="0">
                <a:cs typeface="Arial"/>
              </a:rPr>
              <a:t>t</a:t>
            </a:r>
            <a:r>
              <a:rPr lang="en-IN" sz="1600" b="1" spc="-10" dirty="0" smtClean="0">
                <a:cs typeface="Arial"/>
              </a:rPr>
              <a:t>u</a:t>
            </a:r>
            <a:r>
              <a:rPr lang="en-IN" sz="1600" b="1" spc="70" dirty="0" smtClean="0">
                <a:cs typeface="Arial"/>
              </a:rPr>
              <a:t>r</a:t>
            </a:r>
            <a:r>
              <a:rPr lang="en-IN" sz="1600" b="1" dirty="0" smtClean="0">
                <a:cs typeface="Arial"/>
              </a:rPr>
              <a:t>e</a:t>
            </a:r>
            <a:endParaRPr lang="en-IN" sz="1600" dirty="0" smtClean="0">
              <a:cs typeface="Arial"/>
            </a:endParaRPr>
          </a:p>
          <a:p>
            <a:pPr>
              <a:lnSpc>
                <a:spcPct val="100000"/>
              </a:lnSpc>
              <a:spcBef>
                <a:spcPts val="6"/>
              </a:spcBef>
            </a:pPr>
            <a:endParaRPr lang="en-IN" sz="1600" dirty="0" smtClean="0">
              <a:cs typeface="Times New Roman"/>
            </a:endParaRPr>
          </a:p>
          <a:p>
            <a:pPr marL="12700" marR="137160">
              <a:lnSpc>
                <a:spcPct val="96000"/>
              </a:lnSpc>
              <a:buNone/>
            </a:pPr>
            <a:r>
              <a:rPr lang="en-IN" sz="1600" b="1" spc="-10" dirty="0" smtClean="0">
                <a:cs typeface="Arial"/>
              </a:rPr>
              <a:t>I</a:t>
            </a:r>
            <a:r>
              <a:rPr lang="en-IN" sz="1600" b="1" dirty="0" smtClean="0">
                <a:cs typeface="Arial"/>
              </a:rPr>
              <a:t>n</a:t>
            </a:r>
            <a:r>
              <a:rPr lang="en-IN" sz="1600" b="1" spc="-20" dirty="0" smtClean="0">
                <a:cs typeface="Arial"/>
              </a:rPr>
              <a:t> c</a:t>
            </a:r>
            <a:r>
              <a:rPr lang="en-IN" sz="1600" b="1" spc="30" dirty="0" smtClean="0">
                <a:cs typeface="Arial"/>
              </a:rPr>
              <a:t>a</a:t>
            </a:r>
            <a:r>
              <a:rPr lang="en-IN" sz="1600" b="1" spc="-20" dirty="0" smtClean="0">
                <a:cs typeface="Arial"/>
              </a:rPr>
              <a:t>s</a:t>
            </a:r>
            <a:r>
              <a:rPr lang="en-IN" sz="1600" b="1" dirty="0" smtClean="0">
                <a:cs typeface="Arial"/>
              </a:rPr>
              <a:t>e</a:t>
            </a:r>
            <a:r>
              <a:rPr lang="en-IN" sz="1600" b="1" spc="-30" dirty="0" smtClean="0">
                <a:cs typeface="Arial"/>
              </a:rPr>
              <a:t> </a:t>
            </a:r>
            <a:r>
              <a:rPr lang="en-IN" sz="1600" b="1" spc="-10" dirty="0" smtClean="0">
                <a:cs typeface="Arial"/>
              </a:rPr>
              <a:t>o</a:t>
            </a:r>
            <a:r>
              <a:rPr lang="en-IN" sz="1600" b="1" dirty="0" smtClean="0">
                <a:cs typeface="Arial"/>
              </a:rPr>
              <a:t>f</a:t>
            </a:r>
            <a:r>
              <a:rPr lang="en-IN" sz="1600" b="1" spc="-10" dirty="0" smtClean="0">
                <a:cs typeface="Arial"/>
              </a:rPr>
              <a:t> </a:t>
            </a:r>
            <a:r>
              <a:rPr lang="en-IN" sz="1600" b="1" spc="55" dirty="0" smtClean="0">
                <a:cs typeface="Arial"/>
              </a:rPr>
              <a:t>D</a:t>
            </a:r>
            <a:r>
              <a:rPr lang="en-IN" sz="1600" b="1" spc="-20" dirty="0" smtClean="0">
                <a:cs typeface="Arial"/>
              </a:rPr>
              <a:t>ea</a:t>
            </a:r>
            <a:r>
              <a:rPr lang="en-IN" sz="1600" b="1" dirty="0" smtClean="0">
                <a:cs typeface="Arial"/>
              </a:rPr>
              <a:t>th</a:t>
            </a:r>
            <a:r>
              <a:rPr lang="en-IN" sz="1600" b="1" spc="-20" dirty="0" smtClean="0">
                <a:cs typeface="Arial"/>
              </a:rPr>
              <a:t> </a:t>
            </a:r>
            <a:r>
              <a:rPr lang="en-IN" sz="1600" b="1" spc="35" dirty="0" smtClean="0">
                <a:cs typeface="Arial"/>
              </a:rPr>
              <a:t>b</a:t>
            </a:r>
            <a:r>
              <a:rPr lang="en-IN" sz="1600" b="1" dirty="0" smtClean="0">
                <a:cs typeface="Arial"/>
              </a:rPr>
              <a:t>y</a:t>
            </a:r>
            <a:r>
              <a:rPr lang="en-IN" sz="1600" b="1" spc="-10" dirty="0" smtClean="0">
                <a:cs typeface="Arial"/>
              </a:rPr>
              <a:t> </a:t>
            </a:r>
            <a:r>
              <a:rPr lang="en-IN" sz="1600" b="1" spc="-20" dirty="0" smtClean="0">
                <a:cs typeface="Arial"/>
              </a:rPr>
              <a:t>c</a:t>
            </a:r>
            <a:r>
              <a:rPr lang="en-IN" sz="1600" b="1" spc="5" dirty="0" smtClean="0">
                <a:cs typeface="Arial"/>
              </a:rPr>
              <a:t>r</a:t>
            </a:r>
            <a:r>
              <a:rPr lang="en-IN" sz="1600" b="1" spc="35" dirty="0" smtClean="0">
                <a:cs typeface="Arial"/>
              </a:rPr>
              <a:t>i</a:t>
            </a:r>
            <a:r>
              <a:rPr lang="en-IN" sz="1600" b="1" spc="-15" dirty="0" smtClean="0">
                <a:cs typeface="Arial"/>
              </a:rPr>
              <a:t>m</a:t>
            </a:r>
            <a:r>
              <a:rPr lang="en-IN" sz="1600" b="1" spc="-20" dirty="0" smtClean="0">
                <a:cs typeface="Arial"/>
              </a:rPr>
              <a:t>e</a:t>
            </a:r>
            <a:r>
              <a:rPr lang="en-IN" sz="1600" b="1" dirty="0" smtClean="0">
                <a:cs typeface="Arial"/>
              </a:rPr>
              <a:t>,</a:t>
            </a:r>
            <a:r>
              <a:rPr lang="en-IN" sz="1600" b="1" spc="30" dirty="0" smtClean="0">
                <a:cs typeface="Arial"/>
              </a:rPr>
              <a:t> </a:t>
            </a:r>
            <a:r>
              <a:rPr lang="en-IN" sz="1600" b="1" spc="-20" dirty="0" smtClean="0">
                <a:cs typeface="Arial"/>
              </a:rPr>
              <a:t>se</a:t>
            </a:r>
            <a:r>
              <a:rPr lang="en-IN" sz="1600" b="1" spc="-10" dirty="0" smtClean="0">
                <a:cs typeface="Arial"/>
              </a:rPr>
              <a:t>l</a:t>
            </a:r>
            <a:r>
              <a:rPr lang="en-IN" sz="1600" b="1" spc="10" dirty="0" smtClean="0">
                <a:cs typeface="Arial"/>
              </a:rPr>
              <a:t>f</a:t>
            </a:r>
            <a:r>
              <a:rPr lang="en-IN" sz="1600" b="1" dirty="0" smtClean="0">
                <a:cs typeface="Arial"/>
              </a:rPr>
              <a:t>-</a:t>
            </a:r>
            <a:r>
              <a:rPr lang="en-IN" sz="1600" b="1" spc="35" dirty="0" smtClean="0">
                <a:cs typeface="Arial"/>
              </a:rPr>
              <a:t>h</a:t>
            </a:r>
            <a:r>
              <a:rPr lang="en-IN" sz="1600" b="1" spc="-20" dirty="0" smtClean="0">
                <a:cs typeface="Arial"/>
              </a:rPr>
              <a:t>a</a:t>
            </a:r>
            <a:r>
              <a:rPr lang="en-IN" sz="1600" b="1" spc="5" dirty="0" smtClean="0">
                <a:cs typeface="Arial"/>
              </a:rPr>
              <a:t>r</a:t>
            </a:r>
            <a:r>
              <a:rPr lang="en-IN" sz="1600" b="1" dirty="0" smtClean="0">
                <a:cs typeface="Arial"/>
              </a:rPr>
              <a:t>m</a:t>
            </a:r>
            <a:r>
              <a:rPr lang="en-IN" sz="1600" b="1" spc="-25" dirty="0" smtClean="0">
                <a:cs typeface="Arial"/>
              </a:rPr>
              <a:t> </a:t>
            </a:r>
            <a:r>
              <a:rPr lang="en-IN" sz="1600" b="1" spc="30" dirty="0" smtClean="0">
                <a:cs typeface="Arial"/>
              </a:rPr>
              <a:t>a</a:t>
            </a:r>
            <a:r>
              <a:rPr lang="en-IN" sz="1600" b="1" spc="-10" dirty="0" smtClean="0">
                <a:cs typeface="Arial"/>
              </a:rPr>
              <a:t>n</a:t>
            </a:r>
            <a:r>
              <a:rPr lang="en-IN" sz="1600" b="1" dirty="0" smtClean="0">
                <a:cs typeface="Arial"/>
              </a:rPr>
              <a:t>d</a:t>
            </a:r>
            <a:r>
              <a:rPr lang="en-IN" sz="1600" b="1" spc="-20" dirty="0" smtClean="0">
                <a:cs typeface="Arial"/>
              </a:rPr>
              <a:t> </a:t>
            </a:r>
            <a:r>
              <a:rPr lang="en-IN" sz="1600" b="1" spc="5" dirty="0" smtClean="0">
                <a:cs typeface="Arial"/>
              </a:rPr>
              <a:t>A</a:t>
            </a:r>
            <a:r>
              <a:rPr lang="en-IN" sz="1600" b="1" spc="-20" dirty="0" smtClean="0">
                <a:cs typeface="Arial"/>
              </a:rPr>
              <a:t>c</a:t>
            </a:r>
            <a:r>
              <a:rPr lang="en-IN" sz="1600" b="1" spc="30" dirty="0" smtClean="0">
                <a:cs typeface="Arial"/>
              </a:rPr>
              <a:t>c</a:t>
            </a:r>
            <a:r>
              <a:rPr lang="en-IN" sz="1600" b="1" spc="-10" dirty="0" smtClean="0">
                <a:cs typeface="Arial"/>
              </a:rPr>
              <a:t>id</a:t>
            </a:r>
            <a:r>
              <a:rPr lang="en-IN" sz="1600" b="1" spc="-20" dirty="0" smtClean="0">
                <a:cs typeface="Arial"/>
              </a:rPr>
              <a:t>e</a:t>
            </a:r>
            <a:r>
              <a:rPr lang="en-IN" sz="1600" b="1" spc="-10" dirty="0" smtClean="0">
                <a:cs typeface="Arial"/>
              </a:rPr>
              <a:t>n</a:t>
            </a:r>
            <a:r>
              <a:rPr lang="en-IN" sz="1600" b="1" dirty="0" smtClean="0">
                <a:cs typeface="Arial"/>
              </a:rPr>
              <a:t>t</a:t>
            </a:r>
            <a:r>
              <a:rPr lang="en-IN" sz="1600" b="1" spc="10" dirty="0" smtClean="0">
                <a:cs typeface="Arial"/>
              </a:rPr>
              <a:t> </a:t>
            </a:r>
            <a:r>
              <a:rPr lang="en-IN" sz="1600" b="1" spc="50" dirty="0" smtClean="0">
                <a:cs typeface="Arial"/>
              </a:rPr>
              <a:t>-</a:t>
            </a:r>
            <a:r>
              <a:rPr lang="en-IN" sz="1600" b="1" dirty="0" smtClean="0">
                <a:cs typeface="Arial"/>
              </a:rPr>
              <a:t>&gt; </a:t>
            </a:r>
            <a:r>
              <a:rPr lang="en-IN" sz="1600" b="1" spc="20" dirty="0" smtClean="0">
                <a:cs typeface="Arial"/>
              </a:rPr>
              <a:t>M</a:t>
            </a:r>
            <a:r>
              <a:rPr lang="en-IN" sz="1600" b="1" spc="-20" dirty="0" smtClean="0">
                <a:cs typeface="Arial"/>
              </a:rPr>
              <a:t>ax</a:t>
            </a:r>
            <a:r>
              <a:rPr lang="en-IN" sz="1600" b="1" spc="-10" dirty="0" smtClean="0">
                <a:cs typeface="Arial"/>
              </a:rPr>
              <a:t>i</a:t>
            </a:r>
            <a:r>
              <a:rPr lang="en-IN" sz="1600" b="1" spc="-15" dirty="0" smtClean="0">
                <a:cs typeface="Arial"/>
              </a:rPr>
              <a:t>m</a:t>
            </a:r>
            <a:r>
              <a:rPr lang="en-IN" sz="1600" b="1" spc="-10" dirty="0" smtClean="0">
                <a:cs typeface="Arial"/>
              </a:rPr>
              <a:t>u</a:t>
            </a:r>
            <a:r>
              <a:rPr lang="en-IN" sz="1600" b="1" dirty="0" smtClean="0">
                <a:cs typeface="Arial"/>
              </a:rPr>
              <a:t>m</a:t>
            </a:r>
            <a:r>
              <a:rPr lang="en-IN" sz="1600" b="1" spc="20" dirty="0" smtClean="0">
                <a:cs typeface="Arial"/>
              </a:rPr>
              <a:t> </a:t>
            </a:r>
            <a:r>
              <a:rPr lang="en-IN" sz="1600" b="1" spc="-10" dirty="0" smtClean="0">
                <a:cs typeface="Arial"/>
              </a:rPr>
              <a:t>d</a:t>
            </a:r>
            <a:r>
              <a:rPr lang="en-IN" sz="1600" b="1" spc="-20" dirty="0" smtClean="0">
                <a:cs typeface="Arial"/>
              </a:rPr>
              <a:t>ea</a:t>
            </a:r>
            <a:r>
              <a:rPr lang="en-IN" sz="1600" b="1" dirty="0" smtClean="0">
                <a:cs typeface="Arial"/>
              </a:rPr>
              <a:t>th</a:t>
            </a:r>
            <a:r>
              <a:rPr lang="en-IN" sz="1600" b="1" spc="30" dirty="0" smtClean="0">
                <a:cs typeface="Arial"/>
              </a:rPr>
              <a:t> </a:t>
            </a:r>
            <a:r>
              <a:rPr lang="en-IN" sz="1600" b="1" spc="-10" dirty="0" smtClean="0">
                <a:cs typeface="Arial"/>
              </a:rPr>
              <a:t>h</a:t>
            </a:r>
            <a:r>
              <a:rPr lang="en-IN" sz="1600" b="1" spc="-20" dirty="0" smtClean="0">
                <a:cs typeface="Arial"/>
              </a:rPr>
              <a:t>a</a:t>
            </a:r>
            <a:r>
              <a:rPr lang="en-IN" sz="1600" b="1" spc="30" dirty="0" smtClean="0">
                <a:cs typeface="Arial"/>
              </a:rPr>
              <a:t>v</a:t>
            </a:r>
            <a:r>
              <a:rPr lang="en-IN" sz="1600" b="1" dirty="0" smtClean="0">
                <a:cs typeface="Arial"/>
              </a:rPr>
              <a:t>e</a:t>
            </a:r>
            <a:r>
              <a:rPr lang="en-IN" sz="1600" b="1" spc="-30" dirty="0" smtClean="0">
                <a:cs typeface="Arial"/>
              </a:rPr>
              <a:t> </a:t>
            </a:r>
            <a:r>
              <a:rPr lang="en-IN" sz="1600" b="1" spc="-10" dirty="0" smtClean="0">
                <a:cs typeface="Arial"/>
              </a:rPr>
              <a:t>b</a:t>
            </a:r>
            <a:r>
              <a:rPr lang="en-IN" sz="1600" b="1" spc="30" dirty="0" smtClean="0">
                <a:cs typeface="Arial"/>
              </a:rPr>
              <a:t>e</a:t>
            </a:r>
            <a:r>
              <a:rPr lang="en-IN" sz="1600" b="1" spc="-20" dirty="0" smtClean="0">
                <a:cs typeface="Arial"/>
              </a:rPr>
              <a:t>e</a:t>
            </a:r>
            <a:r>
              <a:rPr lang="en-IN" sz="1600" b="1" dirty="0" smtClean="0">
                <a:cs typeface="Arial"/>
              </a:rPr>
              <a:t>n</a:t>
            </a:r>
            <a:r>
              <a:rPr lang="en-IN" sz="1600" b="1" spc="-20" dirty="0" smtClean="0">
                <a:cs typeface="Arial"/>
              </a:rPr>
              <a:t> </a:t>
            </a:r>
            <a:r>
              <a:rPr lang="en-IN" sz="1600" b="1" dirty="0" smtClean="0">
                <a:cs typeface="Arial"/>
              </a:rPr>
              <a:t>t</a:t>
            </a:r>
            <a:r>
              <a:rPr lang="en-IN" sz="1600" b="1" spc="30" dirty="0" smtClean="0">
                <a:cs typeface="Arial"/>
              </a:rPr>
              <a:t>a</a:t>
            </a:r>
            <a:r>
              <a:rPr lang="en-IN" sz="1600" b="1" spc="-20" dirty="0" smtClean="0">
                <a:cs typeface="Arial"/>
              </a:rPr>
              <a:t>ke</a:t>
            </a:r>
            <a:r>
              <a:rPr lang="en-IN" sz="1600" b="1" dirty="0" smtClean="0">
                <a:cs typeface="Arial"/>
              </a:rPr>
              <a:t>n</a:t>
            </a:r>
            <a:r>
              <a:rPr lang="en-IN" sz="1600" b="1" spc="30" dirty="0" smtClean="0">
                <a:cs typeface="Arial"/>
              </a:rPr>
              <a:t> </a:t>
            </a:r>
            <a:r>
              <a:rPr lang="en-IN" sz="1600" b="1" spc="-10" dirty="0" smtClean="0">
                <a:cs typeface="Arial"/>
              </a:rPr>
              <a:t>pl</a:t>
            </a:r>
            <a:r>
              <a:rPr lang="en-IN" sz="1600" b="1" spc="30" dirty="0" smtClean="0">
                <a:cs typeface="Arial"/>
              </a:rPr>
              <a:t>a</a:t>
            </a:r>
            <a:r>
              <a:rPr lang="en-IN" sz="1600" b="1" spc="-20" dirty="0" smtClean="0">
                <a:cs typeface="Arial"/>
              </a:rPr>
              <a:t>c</a:t>
            </a:r>
            <a:r>
              <a:rPr lang="en-IN" sz="1600" b="1" dirty="0" smtClean="0">
                <a:cs typeface="Arial"/>
              </a:rPr>
              <a:t>e</a:t>
            </a:r>
            <a:r>
              <a:rPr lang="en-IN" sz="1600" b="1" spc="-30" dirty="0" smtClean="0">
                <a:cs typeface="Arial"/>
              </a:rPr>
              <a:t> </a:t>
            </a:r>
            <a:r>
              <a:rPr lang="en-IN" sz="1600" b="1" spc="35" dirty="0" smtClean="0">
                <a:cs typeface="Arial"/>
              </a:rPr>
              <a:t>b</a:t>
            </a:r>
            <a:r>
              <a:rPr lang="en-IN" sz="1600" b="1" dirty="0" smtClean="0">
                <a:cs typeface="Arial"/>
              </a:rPr>
              <a:t>y</a:t>
            </a:r>
            <a:r>
              <a:rPr lang="en-IN" sz="1600" b="1" spc="-30" dirty="0" smtClean="0">
                <a:cs typeface="Arial"/>
              </a:rPr>
              <a:t> </a:t>
            </a:r>
            <a:r>
              <a:rPr lang="en-IN" sz="1600" b="1" spc="5" dirty="0" smtClean="0">
                <a:cs typeface="Arial"/>
              </a:rPr>
              <a:t>C</a:t>
            </a:r>
            <a:r>
              <a:rPr lang="en-IN" sz="1600" b="1" spc="-10" dirty="0" smtClean="0">
                <a:cs typeface="Arial"/>
              </a:rPr>
              <a:t>on</a:t>
            </a:r>
            <a:r>
              <a:rPr lang="en-IN" sz="1600" b="1" dirty="0" smtClean="0">
                <a:cs typeface="Arial"/>
              </a:rPr>
              <a:t>f</a:t>
            </a:r>
            <a:r>
              <a:rPr lang="en-IN" sz="1600" b="1" spc="-10" dirty="0" smtClean="0">
                <a:cs typeface="Arial"/>
              </a:rPr>
              <a:t>l</a:t>
            </a:r>
            <a:r>
              <a:rPr lang="en-IN" sz="1600" b="1" spc="35" dirty="0" smtClean="0">
                <a:cs typeface="Arial"/>
              </a:rPr>
              <a:t>i</a:t>
            </a:r>
            <a:r>
              <a:rPr lang="en-IN" sz="1600" b="1" spc="-20" dirty="0" smtClean="0">
                <a:cs typeface="Arial"/>
              </a:rPr>
              <a:t>c</a:t>
            </a:r>
            <a:r>
              <a:rPr lang="en-IN" sz="1600" b="1" dirty="0" smtClean="0">
                <a:cs typeface="Arial"/>
              </a:rPr>
              <a:t>t</a:t>
            </a:r>
            <a:r>
              <a:rPr lang="en-IN" sz="1600" b="1" spc="-10" dirty="0" smtClean="0">
                <a:cs typeface="Arial"/>
              </a:rPr>
              <a:t> </a:t>
            </a:r>
            <a:r>
              <a:rPr lang="en-IN" sz="1600" b="1" spc="-20" dirty="0" smtClean="0">
                <a:cs typeface="Arial"/>
              </a:rPr>
              <a:t>a</a:t>
            </a:r>
            <a:r>
              <a:rPr lang="en-IN" sz="1600" b="1" spc="-10" dirty="0" smtClean="0">
                <a:cs typeface="Arial"/>
              </a:rPr>
              <a:t>n</a:t>
            </a:r>
            <a:r>
              <a:rPr lang="en-IN" sz="1600" b="1" dirty="0" smtClean="0">
                <a:cs typeface="Arial"/>
              </a:rPr>
              <a:t>d </a:t>
            </a:r>
            <a:r>
              <a:rPr lang="en-IN" sz="1600" b="1" spc="35" dirty="0" smtClean="0">
                <a:cs typeface="Arial"/>
              </a:rPr>
              <a:t>T</a:t>
            </a:r>
            <a:r>
              <a:rPr lang="en-IN" sz="1600" b="1" spc="-20" dirty="0" smtClean="0">
                <a:cs typeface="Arial"/>
              </a:rPr>
              <a:t>e</a:t>
            </a:r>
            <a:r>
              <a:rPr lang="en-IN" sz="1600" b="1" spc="5" dirty="0" smtClean="0">
                <a:cs typeface="Arial"/>
              </a:rPr>
              <a:t>rr</a:t>
            </a:r>
            <a:r>
              <a:rPr lang="en-IN" sz="1600" b="1" spc="-10" dirty="0" smtClean="0">
                <a:cs typeface="Arial"/>
              </a:rPr>
              <a:t>o</a:t>
            </a:r>
            <a:r>
              <a:rPr lang="en-IN" sz="1600" b="1" spc="5" dirty="0" smtClean="0">
                <a:cs typeface="Arial"/>
              </a:rPr>
              <a:t>r</a:t>
            </a:r>
            <a:r>
              <a:rPr lang="en-IN" sz="1600" b="1" spc="-10" dirty="0" smtClean="0">
                <a:cs typeface="Arial"/>
              </a:rPr>
              <a:t>i</a:t>
            </a:r>
            <a:r>
              <a:rPr lang="en-IN" sz="1600" b="1" spc="-20" dirty="0" smtClean="0">
                <a:cs typeface="Arial"/>
              </a:rPr>
              <a:t>s</a:t>
            </a:r>
            <a:r>
              <a:rPr lang="en-IN" sz="1600" b="1" dirty="0" smtClean="0">
                <a:cs typeface="Arial"/>
              </a:rPr>
              <a:t>m</a:t>
            </a:r>
            <a:r>
              <a:rPr lang="en-IN" sz="1600" b="1" spc="-10" dirty="0" smtClean="0">
                <a:cs typeface="Arial"/>
              </a:rPr>
              <a:t> </a:t>
            </a:r>
            <a:r>
              <a:rPr lang="en-IN" sz="1600" b="1" spc="-20" dirty="0" smtClean="0">
                <a:cs typeface="Arial"/>
              </a:rPr>
              <a:t>a</a:t>
            </a:r>
            <a:r>
              <a:rPr lang="en-IN" sz="1600" b="1" spc="-10" dirty="0" smtClean="0">
                <a:cs typeface="Arial"/>
              </a:rPr>
              <a:t>n</a:t>
            </a:r>
            <a:r>
              <a:rPr lang="en-IN" sz="1600" b="1" dirty="0" smtClean="0">
                <a:cs typeface="Arial"/>
              </a:rPr>
              <a:t>d</a:t>
            </a:r>
            <a:r>
              <a:rPr lang="en-IN" sz="1600" b="1" spc="-20" dirty="0" smtClean="0">
                <a:cs typeface="Arial"/>
              </a:rPr>
              <a:t> </a:t>
            </a:r>
            <a:r>
              <a:rPr lang="en-IN" sz="1600" b="1" dirty="0" smtClean="0">
                <a:cs typeface="Arial"/>
              </a:rPr>
              <a:t>t</a:t>
            </a:r>
            <a:r>
              <a:rPr lang="en-IN" sz="1600" b="1" spc="40" dirty="0" smtClean="0">
                <a:cs typeface="Arial"/>
              </a:rPr>
              <a:t>h</a:t>
            </a:r>
            <a:r>
              <a:rPr lang="en-IN" sz="1600" b="1" dirty="0" smtClean="0">
                <a:cs typeface="Arial"/>
              </a:rPr>
              <a:t>e</a:t>
            </a:r>
            <a:r>
              <a:rPr lang="en-IN" sz="1600" b="1" spc="-30" dirty="0" smtClean="0">
                <a:cs typeface="Arial"/>
              </a:rPr>
              <a:t> </a:t>
            </a:r>
            <a:r>
              <a:rPr lang="en-IN" sz="1600" b="1" spc="-20" dirty="0" smtClean="0">
                <a:cs typeface="Arial"/>
              </a:rPr>
              <a:t>s</a:t>
            </a:r>
            <a:r>
              <a:rPr lang="en-IN" sz="1600" b="1" spc="30" dirty="0" smtClean="0">
                <a:cs typeface="Arial"/>
              </a:rPr>
              <a:t>e</a:t>
            </a:r>
            <a:r>
              <a:rPr lang="en-IN" sz="1600" b="1" spc="-20" dirty="0" smtClean="0">
                <a:cs typeface="Arial"/>
              </a:rPr>
              <a:t>c</a:t>
            </a:r>
            <a:r>
              <a:rPr lang="en-IN" sz="1600" b="1" spc="-10" dirty="0" smtClean="0">
                <a:cs typeface="Arial"/>
              </a:rPr>
              <a:t>on</a:t>
            </a:r>
            <a:r>
              <a:rPr lang="en-IN" sz="1600" b="1" dirty="0" smtClean="0">
                <a:cs typeface="Arial"/>
              </a:rPr>
              <a:t>d</a:t>
            </a:r>
            <a:r>
              <a:rPr lang="en-IN" sz="1600" b="1" spc="30" dirty="0" smtClean="0">
                <a:cs typeface="Arial"/>
              </a:rPr>
              <a:t> </a:t>
            </a:r>
            <a:r>
              <a:rPr lang="en-IN" sz="1600" b="1" spc="-10" dirty="0" smtClean="0">
                <a:cs typeface="Arial"/>
              </a:rPr>
              <a:t>high</a:t>
            </a:r>
            <a:r>
              <a:rPr lang="en-IN" sz="1600" b="1" spc="30" dirty="0" smtClean="0">
                <a:cs typeface="Arial"/>
              </a:rPr>
              <a:t>e</a:t>
            </a:r>
            <a:r>
              <a:rPr lang="en-IN" sz="1600" b="1" spc="-20" dirty="0" smtClean="0">
                <a:cs typeface="Arial"/>
              </a:rPr>
              <a:t>s</a:t>
            </a:r>
            <a:r>
              <a:rPr lang="en-IN" sz="1600" b="1" dirty="0" smtClean="0">
                <a:cs typeface="Arial"/>
              </a:rPr>
              <a:t>t</a:t>
            </a:r>
            <a:r>
              <a:rPr lang="en-IN" sz="1600" b="1" spc="-10" dirty="0" smtClean="0">
                <a:cs typeface="Arial"/>
              </a:rPr>
              <a:t> d</a:t>
            </a:r>
            <a:r>
              <a:rPr lang="en-IN" sz="1600" b="1" spc="30" dirty="0" smtClean="0">
                <a:cs typeface="Arial"/>
              </a:rPr>
              <a:t>e</a:t>
            </a:r>
            <a:r>
              <a:rPr lang="en-IN" sz="1600" b="1" spc="-20" dirty="0" smtClean="0">
                <a:cs typeface="Arial"/>
              </a:rPr>
              <a:t>a</a:t>
            </a:r>
            <a:r>
              <a:rPr lang="en-IN" sz="1600" b="1" dirty="0" smtClean="0">
                <a:cs typeface="Arial"/>
              </a:rPr>
              <a:t>th</a:t>
            </a:r>
            <a:r>
              <a:rPr lang="en-IN" sz="1600" b="1" spc="-20" dirty="0" smtClean="0">
                <a:cs typeface="Arial"/>
              </a:rPr>
              <a:t> </a:t>
            </a:r>
            <a:r>
              <a:rPr lang="en-IN" sz="1600" b="1" spc="35" dirty="0" smtClean="0">
                <a:cs typeface="Arial"/>
              </a:rPr>
              <a:t>h</a:t>
            </a:r>
            <a:r>
              <a:rPr lang="en-IN" sz="1600" b="1" spc="-20" dirty="0" smtClean="0">
                <a:cs typeface="Arial"/>
              </a:rPr>
              <a:t>av</a:t>
            </a:r>
            <a:r>
              <a:rPr lang="en-IN" sz="1600" b="1" dirty="0" smtClean="0">
                <a:cs typeface="Arial"/>
              </a:rPr>
              <a:t>e</a:t>
            </a:r>
            <a:r>
              <a:rPr lang="en-IN" sz="1600" b="1" spc="20" dirty="0" smtClean="0">
                <a:cs typeface="Arial"/>
              </a:rPr>
              <a:t> </a:t>
            </a:r>
            <a:r>
              <a:rPr lang="en-IN" sz="1600" b="1" spc="-10" dirty="0" smtClean="0">
                <a:cs typeface="Arial"/>
              </a:rPr>
              <a:t>b</a:t>
            </a:r>
            <a:r>
              <a:rPr lang="en-IN" sz="1600" b="1" spc="-20" dirty="0" smtClean="0">
                <a:cs typeface="Arial"/>
              </a:rPr>
              <a:t>e</a:t>
            </a:r>
            <a:r>
              <a:rPr lang="en-IN" sz="1600" b="1" spc="30" dirty="0" smtClean="0">
                <a:cs typeface="Arial"/>
              </a:rPr>
              <a:t>e</a:t>
            </a:r>
            <a:r>
              <a:rPr lang="en-IN" sz="1600" b="1" dirty="0" smtClean="0">
                <a:cs typeface="Arial"/>
              </a:rPr>
              <a:t>n </a:t>
            </a:r>
            <a:r>
              <a:rPr lang="en-IN" sz="1600" b="1" spc="5" dirty="0" smtClean="0">
                <a:cs typeface="Arial"/>
              </a:rPr>
              <a:t>r</a:t>
            </a:r>
            <a:r>
              <a:rPr lang="en-IN" sz="1600" b="1" spc="-20" dirty="0" smtClean="0">
                <a:cs typeface="Arial"/>
              </a:rPr>
              <a:t>ec</a:t>
            </a:r>
            <a:r>
              <a:rPr lang="en-IN" sz="1600" b="1" spc="-10" dirty="0" smtClean="0">
                <a:cs typeface="Arial"/>
              </a:rPr>
              <a:t>o</a:t>
            </a:r>
            <a:r>
              <a:rPr lang="en-IN" sz="1600" b="1" spc="5" dirty="0" smtClean="0">
                <a:cs typeface="Arial"/>
              </a:rPr>
              <a:t>r</a:t>
            </a:r>
            <a:r>
              <a:rPr lang="en-IN" sz="1600" b="1" spc="-10" dirty="0" smtClean="0">
                <a:cs typeface="Arial"/>
              </a:rPr>
              <a:t>d</a:t>
            </a:r>
            <a:r>
              <a:rPr lang="en-IN" sz="1600" b="1" spc="-20" dirty="0" smtClean="0">
                <a:cs typeface="Arial"/>
              </a:rPr>
              <a:t>e</a:t>
            </a:r>
            <a:r>
              <a:rPr lang="en-IN" sz="1600" b="1" dirty="0" smtClean="0">
                <a:cs typeface="Arial"/>
              </a:rPr>
              <a:t>d</a:t>
            </a:r>
            <a:r>
              <a:rPr lang="en-IN" sz="1600" b="1" spc="30" dirty="0" smtClean="0">
                <a:cs typeface="Arial"/>
              </a:rPr>
              <a:t> </a:t>
            </a:r>
            <a:r>
              <a:rPr lang="en-IN" sz="1600" b="1" spc="-10" dirty="0" smtClean="0">
                <a:cs typeface="Arial"/>
              </a:rPr>
              <a:t>b</a:t>
            </a:r>
            <a:r>
              <a:rPr lang="en-IN" sz="1600" b="1" dirty="0" smtClean="0">
                <a:cs typeface="Arial"/>
              </a:rPr>
              <a:t>y</a:t>
            </a:r>
            <a:r>
              <a:rPr lang="en-IN" sz="1600" b="1" spc="-10" dirty="0" smtClean="0">
                <a:cs typeface="Arial"/>
              </a:rPr>
              <a:t> </a:t>
            </a:r>
            <a:r>
              <a:rPr lang="en-IN" sz="1600" b="1" dirty="0" smtClean="0">
                <a:cs typeface="Arial"/>
              </a:rPr>
              <a:t>-</a:t>
            </a:r>
            <a:r>
              <a:rPr lang="en-IN" sz="1600" b="1" spc="-10" dirty="0" smtClean="0">
                <a:cs typeface="Arial"/>
              </a:rPr>
              <a:t>In</a:t>
            </a:r>
            <a:r>
              <a:rPr lang="en-IN" sz="1600" b="1" spc="45" dirty="0" smtClean="0">
                <a:cs typeface="Arial"/>
              </a:rPr>
              <a:t>t</a:t>
            </a:r>
            <a:r>
              <a:rPr lang="en-IN" sz="1600" b="1" spc="-20" dirty="0" smtClean="0">
                <a:cs typeface="Arial"/>
              </a:rPr>
              <a:t>e</a:t>
            </a:r>
            <a:r>
              <a:rPr lang="en-IN" sz="1600" b="1" spc="5" dirty="0" smtClean="0">
                <a:cs typeface="Arial"/>
              </a:rPr>
              <a:t>r</a:t>
            </a:r>
            <a:r>
              <a:rPr lang="en-IN" sz="1600" b="1" spc="-10" dirty="0" smtClean="0">
                <a:cs typeface="Arial"/>
              </a:rPr>
              <a:t>p</a:t>
            </a:r>
            <a:r>
              <a:rPr lang="en-IN" sz="1600" b="1" spc="-20" dirty="0" smtClean="0">
                <a:cs typeface="Arial"/>
              </a:rPr>
              <a:t>e</a:t>
            </a:r>
            <a:r>
              <a:rPr lang="en-IN" sz="1600" b="1" spc="5" dirty="0" smtClean="0">
                <a:cs typeface="Arial"/>
              </a:rPr>
              <a:t>r</a:t>
            </a:r>
            <a:r>
              <a:rPr lang="en-IN" sz="1600" b="1" spc="-20" dirty="0" smtClean="0">
                <a:cs typeface="Arial"/>
              </a:rPr>
              <a:t>s</a:t>
            </a:r>
            <a:r>
              <a:rPr lang="en-IN" sz="1600" b="1" spc="35" dirty="0" smtClean="0">
                <a:cs typeface="Arial"/>
              </a:rPr>
              <a:t>o</a:t>
            </a:r>
            <a:r>
              <a:rPr lang="en-IN" sz="1600" b="1" spc="-10" dirty="0" smtClean="0">
                <a:cs typeface="Arial"/>
              </a:rPr>
              <a:t>n</a:t>
            </a:r>
            <a:r>
              <a:rPr lang="en-IN" sz="1600" b="1" spc="-20" dirty="0" smtClean="0">
                <a:cs typeface="Arial"/>
              </a:rPr>
              <a:t>a</a:t>
            </a:r>
            <a:r>
              <a:rPr lang="en-IN" sz="1600" b="1" dirty="0" smtClean="0">
                <a:cs typeface="Arial"/>
              </a:rPr>
              <a:t>l</a:t>
            </a:r>
            <a:r>
              <a:rPr lang="en-IN" sz="1600" b="1" spc="-20" dirty="0" smtClean="0">
                <a:cs typeface="Arial"/>
              </a:rPr>
              <a:t> </a:t>
            </a:r>
            <a:r>
              <a:rPr lang="en-IN" sz="1600" b="1" dirty="0" smtClean="0">
                <a:cs typeface="Arial"/>
              </a:rPr>
              <a:t>V</a:t>
            </a:r>
            <a:r>
              <a:rPr lang="en-IN" sz="1600" b="1" spc="35" dirty="0" smtClean="0">
                <a:cs typeface="Arial"/>
              </a:rPr>
              <a:t>i</a:t>
            </a:r>
            <a:r>
              <a:rPr lang="en-IN" sz="1600" b="1" spc="-10" dirty="0" smtClean="0">
                <a:cs typeface="Arial"/>
              </a:rPr>
              <a:t>ol</a:t>
            </a:r>
            <a:r>
              <a:rPr lang="en-IN" sz="1600" b="1" spc="-20" dirty="0" smtClean="0">
                <a:cs typeface="Arial"/>
              </a:rPr>
              <a:t>e</a:t>
            </a:r>
            <a:r>
              <a:rPr lang="en-IN" sz="1600" b="1" spc="35" dirty="0" smtClean="0">
                <a:cs typeface="Arial"/>
              </a:rPr>
              <a:t>n</a:t>
            </a:r>
            <a:r>
              <a:rPr lang="en-IN" sz="1600" b="1" spc="-20" dirty="0" smtClean="0">
                <a:cs typeface="Arial"/>
              </a:rPr>
              <a:t>c</a:t>
            </a:r>
            <a:r>
              <a:rPr lang="en-IN" sz="1600" b="1" spc="10" dirty="0" smtClean="0">
                <a:cs typeface="Arial"/>
              </a:rPr>
              <a:t>e</a:t>
            </a:r>
            <a:r>
              <a:rPr lang="en-IN" sz="1600" b="1" dirty="0" smtClean="0">
                <a:cs typeface="Arial"/>
              </a:rPr>
              <a:t>.</a:t>
            </a:r>
          </a:p>
          <a:p>
            <a:pPr marL="12700" marR="137160">
              <a:lnSpc>
                <a:spcPct val="96000"/>
              </a:lnSpc>
              <a:buNone/>
            </a:pPr>
            <a:endParaRPr lang="en-IN" sz="1600" b="1" dirty="0" smtClean="0">
              <a:cs typeface="Arial"/>
            </a:endParaRPr>
          </a:p>
          <a:p>
            <a:pPr marL="12700" marR="137160">
              <a:lnSpc>
                <a:spcPct val="96000"/>
              </a:lnSpc>
              <a:buNone/>
            </a:pPr>
            <a:r>
              <a:rPr lang="en-IN" sz="1600" b="1" spc="10" dirty="0" smtClean="0">
                <a:cs typeface="Arial"/>
              </a:rPr>
              <a:t>A</a:t>
            </a:r>
            <a:r>
              <a:rPr lang="en-IN" sz="1600" b="1" spc="-10" dirty="0" smtClean="0">
                <a:cs typeface="Arial"/>
              </a:rPr>
              <a:t>L</a:t>
            </a:r>
            <a:r>
              <a:rPr lang="en-IN" sz="1600" b="1" dirty="0" smtClean="0">
                <a:cs typeface="Arial"/>
              </a:rPr>
              <a:t>L</a:t>
            </a:r>
            <a:r>
              <a:rPr lang="en-IN" sz="1600" b="1" spc="-20" dirty="0" smtClean="0">
                <a:cs typeface="Arial"/>
              </a:rPr>
              <a:t> </a:t>
            </a:r>
            <a:r>
              <a:rPr lang="en-IN" sz="1600" b="1" spc="35" dirty="0" smtClean="0">
                <a:cs typeface="Arial"/>
              </a:rPr>
              <a:t>T</a:t>
            </a:r>
            <a:r>
              <a:rPr lang="en-IN" sz="1600" b="1" spc="5" dirty="0" smtClean="0">
                <a:cs typeface="Arial"/>
              </a:rPr>
              <a:t>H</a:t>
            </a:r>
            <a:r>
              <a:rPr lang="en-IN" sz="1600" b="1" dirty="0" smtClean="0">
                <a:cs typeface="Arial"/>
              </a:rPr>
              <a:t>E</a:t>
            </a:r>
            <a:r>
              <a:rPr lang="en-IN" sz="1600" b="1" spc="-10" dirty="0" smtClean="0">
                <a:cs typeface="Arial"/>
              </a:rPr>
              <a:t> </a:t>
            </a:r>
            <a:r>
              <a:rPr lang="en-IN" sz="1600" b="1" spc="10" dirty="0" smtClean="0">
                <a:cs typeface="Arial"/>
              </a:rPr>
              <a:t>GO</a:t>
            </a:r>
            <a:r>
              <a:rPr lang="en-IN" sz="1600" b="1" dirty="0" smtClean="0">
                <a:cs typeface="Arial"/>
              </a:rPr>
              <a:t>VE</a:t>
            </a:r>
            <a:r>
              <a:rPr lang="en-IN" sz="1600" b="1" spc="5" dirty="0" smtClean="0">
                <a:cs typeface="Arial"/>
              </a:rPr>
              <a:t>R</a:t>
            </a:r>
            <a:r>
              <a:rPr lang="en-IN" sz="1600" b="1" spc="-45" dirty="0" smtClean="0">
                <a:cs typeface="Arial"/>
              </a:rPr>
              <a:t>N</a:t>
            </a:r>
            <a:r>
              <a:rPr lang="en-IN" sz="1600" b="1" spc="20" dirty="0" smtClean="0">
                <a:cs typeface="Arial"/>
              </a:rPr>
              <a:t>M</a:t>
            </a:r>
            <a:r>
              <a:rPr lang="en-IN" sz="1600" b="1" dirty="0" smtClean="0">
                <a:cs typeface="Arial"/>
              </a:rPr>
              <a:t>E</a:t>
            </a:r>
            <a:r>
              <a:rPr lang="en-IN" sz="1600" b="1" spc="-45" dirty="0" smtClean="0">
                <a:cs typeface="Arial"/>
              </a:rPr>
              <a:t>N</a:t>
            </a:r>
            <a:r>
              <a:rPr lang="en-IN" sz="1600" b="1" dirty="0" smtClean="0">
                <a:cs typeface="Arial"/>
              </a:rPr>
              <a:t>T</a:t>
            </a:r>
            <a:r>
              <a:rPr lang="en-IN" sz="1600" b="1" spc="30" dirty="0" smtClean="0">
                <a:cs typeface="Arial"/>
              </a:rPr>
              <a:t> </a:t>
            </a:r>
            <a:r>
              <a:rPr lang="en-IN" sz="1600" b="1" spc="5" dirty="0" smtClean="0">
                <a:cs typeface="Arial"/>
              </a:rPr>
              <a:t>AN</a:t>
            </a:r>
            <a:r>
              <a:rPr lang="en-IN" sz="1600" b="1" dirty="0" smtClean="0">
                <a:cs typeface="Arial"/>
              </a:rPr>
              <a:t>D</a:t>
            </a:r>
            <a:r>
              <a:rPr lang="en-IN" sz="1600" b="1" spc="-5" dirty="0" smtClean="0">
                <a:cs typeface="Arial"/>
              </a:rPr>
              <a:t> </a:t>
            </a:r>
            <a:r>
              <a:rPr lang="en-IN" sz="1600" b="1" spc="-45" dirty="0" smtClean="0">
                <a:cs typeface="Arial"/>
              </a:rPr>
              <a:t>C</a:t>
            </a:r>
            <a:r>
              <a:rPr lang="en-IN" sz="1600" b="1" spc="10" dirty="0" smtClean="0">
                <a:cs typeface="Arial"/>
              </a:rPr>
              <a:t>O</a:t>
            </a:r>
            <a:r>
              <a:rPr lang="en-IN" sz="1600" b="1" spc="5" dirty="0" smtClean="0">
                <a:cs typeface="Arial"/>
              </a:rPr>
              <a:t>NC</a:t>
            </a:r>
            <a:r>
              <a:rPr lang="en-IN" sz="1600" b="1" dirty="0" smtClean="0">
                <a:cs typeface="Arial"/>
              </a:rPr>
              <a:t>E</a:t>
            </a:r>
            <a:r>
              <a:rPr lang="en-IN" sz="1600" b="1" spc="5" dirty="0" smtClean="0">
                <a:cs typeface="Arial"/>
              </a:rPr>
              <a:t>RN</a:t>
            </a:r>
            <a:r>
              <a:rPr lang="en-IN" sz="1600" b="1" dirty="0" smtClean="0">
                <a:cs typeface="Arial"/>
              </a:rPr>
              <a:t>ED</a:t>
            </a:r>
            <a:r>
              <a:rPr lang="en-IN" sz="1600" b="1" spc="-5" dirty="0" smtClean="0">
                <a:cs typeface="Arial"/>
              </a:rPr>
              <a:t> </a:t>
            </a:r>
            <a:r>
              <a:rPr lang="en-IN" sz="1600" b="1" spc="-45" dirty="0" smtClean="0">
                <a:cs typeface="Arial"/>
              </a:rPr>
              <a:t>B</a:t>
            </a:r>
            <a:r>
              <a:rPr lang="en-IN" sz="1600" b="1" spc="10" dirty="0" smtClean="0">
                <a:cs typeface="Arial"/>
              </a:rPr>
              <a:t>O</a:t>
            </a:r>
            <a:r>
              <a:rPr lang="en-IN" sz="1600" b="1" spc="5" dirty="0" smtClean="0">
                <a:cs typeface="Arial"/>
              </a:rPr>
              <a:t>D</a:t>
            </a:r>
            <a:r>
              <a:rPr lang="en-IN" sz="1600" b="1" spc="-10" dirty="0" smtClean="0">
                <a:cs typeface="Arial"/>
              </a:rPr>
              <a:t>I</a:t>
            </a:r>
            <a:r>
              <a:rPr lang="en-IN" sz="1600" b="1" dirty="0" smtClean="0">
                <a:cs typeface="Arial"/>
              </a:rPr>
              <a:t>ES S</a:t>
            </a:r>
            <a:r>
              <a:rPr lang="en-IN" sz="1600" b="1" spc="5" dirty="0" smtClean="0">
                <a:cs typeface="Arial"/>
              </a:rPr>
              <a:t>H</a:t>
            </a:r>
            <a:r>
              <a:rPr lang="en-IN" sz="1600" b="1" spc="10" dirty="0" smtClean="0">
                <a:cs typeface="Arial"/>
              </a:rPr>
              <a:t>O</a:t>
            </a:r>
            <a:r>
              <a:rPr lang="en-IN" sz="1600" b="1" spc="5" dirty="0" smtClean="0">
                <a:cs typeface="Arial"/>
              </a:rPr>
              <a:t>U</a:t>
            </a:r>
            <a:r>
              <a:rPr lang="en-IN" sz="1600" b="1" spc="-10" dirty="0" smtClean="0">
                <a:cs typeface="Arial"/>
              </a:rPr>
              <a:t>L</a:t>
            </a:r>
            <a:r>
              <a:rPr lang="en-IN" sz="1600" b="1" dirty="0" smtClean="0">
                <a:cs typeface="Arial"/>
              </a:rPr>
              <a:t>D</a:t>
            </a:r>
            <a:r>
              <a:rPr lang="en-IN" sz="1600" b="1" spc="-5" dirty="0" smtClean="0">
                <a:cs typeface="Arial"/>
              </a:rPr>
              <a:t> </a:t>
            </a:r>
            <a:r>
              <a:rPr lang="en-IN" sz="1600" b="1" spc="-10" dirty="0" smtClean="0">
                <a:cs typeface="Arial"/>
              </a:rPr>
              <a:t>T</a:t>
            </a:r>
            <a:r>
              <a:rPr lang="en-IN" sz="1600" b="1" spc="5" dirty="0" smtClean="0">
                <a:cs typeface="Arial"/>
              </a:rPr>
              <a:t>AK</a:t>
            </a:r>
            <a:r>
              <a:rPr lang="en-IN" sz="1600" b="1" dirty="0" smtClean="0">
                <a:cs typeface="Arial"/>
              </a:rPr>
              <a:t>E</a:t>
            </a:r>
            <a:r>
              <a:rPr lang="en-IN" sz="1600" b="1" spc="-10" dirty="0" smtClean="0">
                <a:cs typeface="Arial"/>
              </a:rPr>
              <a:t> </a:t>
            </a:r>
            <a:r>
              <a:rPr lang="en-IN" sz="1600" b="1" spc="5" dirty="0" smtClean="0">
                <a:cs typeface="Arial"/>
              </a:rPr>
              <a:t>R</a:t>
            </a:r>
            <a:r>
              <a:rPr lang="en-IN" sz="1600" b="1" dirty="0" smtClean="0">
                <a:cs typeface="Arial"/>
              </a:rPr>
              <a:t>ES</a:t>
            </a:r>
            <a:r>
              <a:rPr lang="en-IN" sz="1600" b="1" spc="10" dirty="0" smtClean="0">
                <a:cs typeface="Arial"/>
              </a:rPr>
              <a:t>O</a:t>
            </a:r>
            <a:r>
              <a:rPr lang="en-IN" sz="1600" b="1" spc="5" dirty="0" smtClean="0">
                <a:cs typeface="Arial"/>
              </a:rPr>
              <a:t>NAB</a:t>
            </a:r>
            <a:r>
              <a:rPr lang="en-IN" sz="1600" b="1" spc="-10" dirty="0" smtClean="0">
                <a:cs typeface="Arial"/>
              </a:rPr>
              <a:t>L</a:t>
            </a:r>
            <a:r>
              <a:rPr lang="en-IN" sz="1600" b="1" dirty="0" smtClean="0">
                <a:cs typeface="Arial"/>
              </a:rPr>
              <a:t>E</a:t>
            </a:r>
            <a:r>
              <a:rPr lang="en-IN" sz="1600" b="1" spc="-10" dirty="0" smtClean="0">
                <a:cs typeface="Arial"/>
              </a:rPr>
              <a:t> </a:t>
            </a:r>
            <a:r>
              <a:rPr lang="en-IN" sz="1600" b="1" spc="-55" dirty="0" smtClean="0">
                <a:cs typeface="Arial"/>
              </a:rPr>
              <a:t>S</a:t>
            </a:r>
            <a:r>
              <a:rPr lang="en-IN" sz="1600" b="1" spc="35" dirty="0" smtClean="0">
                <a:cs typeface="Arial"/>
              </a:rPr>
              <a:t>T</a:t>
            </a:r>
            <a:r>
              <a:rPr lang="en-IN" sz="1600" b="1" dirty="0" smtClean="0">
                <a:cs typeface="Arial"/>
              </a:rPr>
              <a:t>EP</a:t>
            </a:r>
            <a:r>
              <a:rPr lang="en-IN" sz="1600" b="1" spc="-60" dirty="0" smtClean="0">
                <a:cs typeface="Arial"/>
              </a:rPr>
              <a:t> </a:t>
            </a:r>
            <a:r>
              <a:rPr lang="en-IN" sz="1600" b="1" spc="35" dirty="0" smtClean="0">
                <a:cs typeface="Arial"/>
              </a:rPr>
              <a:t>T</a:t>
            </a:r>
            <a:r>
              <a:rPr lang="en-IN" sz="1600" b="1" dirty="0" smtClean="0">
                <a:cs typeface="Arial"/>
              </a:rPr>
              <a:t>O</a:t>
            </a:r>
            <a:r>
              <a:rPr lang="en-IN" sz="1600" b="1" spc="5" dirty="0" smtClean="0">
                <a:cs typeface="Arial"/>
              </a:rPr>
              <a:t> </a:t>
            </a:r>
            <a:r>
              <a:rPr lang="en-IN" sz="1600" b="1" dirty="0" smtClean="0">
                <a:cs typeface="Arial"/>
              </a:rPr>
              <a:t>E</a:t>
            </a:r>
            <a:r>
              <a:rPr lang="en-IN" sz="1600" b="1" spc="5" dirty="0" smtClean="0">
                <a:cs typeface="Arial"/>
              </a:rPr>
              <a:t>N</a:t>
            </a:r>
            <a:r>
              <a:rPr lang="en-IN" sz="1600" b="1" dirty="0" smtClean="0">
                <a:cs typeface="Arial"/>
              </a:rPr>
              <a:t>S</a:t>
            </a:r>
            <a:r>
              <a:rPr lang="en-IN" sz="1600" b="1" spc="5" dirty="0" smtClean="0">
                <a:cs typeface="Arial"/>
              </a:rPr>
              <a:t>UR</a:t>
            </a:r>
            <a:r>
              <a:rPr lang="en-IN" sz="1600" b="1" dirty="0" smtClean="0">
                <a:cs typeface="Arial"/>
              </a:rPr>
              <a:t>E</a:t>
            </a:r>
            <a:r>
              <a:rPr lang="en-IN" sz="1600" b="1" spc="-60" dirty="0" smtClean="0">
                <a:cs typeface="Arial"/>
              </a:rPr>
              <a:t> </a:t>
            </a:r>
            <a:r>
              <a:rPr lang="en-IN" sz="1600" b="1" spc="35" dirty="0" smtClean="0">
                <a:cs typeface="Arial"/>
              </a:rPr>
              <a:t>T</a:t>
            </a:r>
            <a:r>
              <a:rPr lang="en-IN" sz="1600" b="1" spc="5" dirty="0" smtClean="0">
                <a:cs typeface="Arial"/>
              </a:rPr>
              <a:t>H</a:t>
            </a:r>
            <a:r>
              <a:rPr lang="en-IN" sz="1600" b="1" spc="-45" dirty="0" smtClean="0">
                <a:cs typeface="Arial"/>
              </a:rPr>
              <a:t>A</a:t>
            </a:r>
            <a:r>
              <a:rPr lang="en-IN" sz="1600" b="1" dirty="0" smtClean="0">
                <a:cs typeface="Arial"/>
              </a:rPr>
              <a:t>T </a:t>
            </a:r>
            <a:r>
              <a:rPr lang="en-IN" sz="1600" b="1" spc="5" dirty="0" smtClean="0">
                <a:cs typeface="Arial"/>
              </a:rPr>
              <a:t>A</a:t>
            </a:r>
            <a:r>
              <a:rPr lang="en-IN" sz="1600" b="1" spc="-10" dirty="0" smtClean="0">
                <a:cs typeface="Arial"/>
              </a:rPr>
              <a:t>L</a:t>
            </a:r>
            <a:r>
              <a:rPr lang="en-IN" sz="1600" b="1" dirty="0" smtClean="0">
                <a:cs typeface="Arial"/>
              </a:rPr>
              <a:t>L</a:t>
            </a:r>
            <a:r>
              <a:rPr lang="en-IN" sz="1600" b="1" spc="-20" dirty="0" smtClean="0">
                <a:cs typeface="Arial"/>
              </a:rPr>
              <a:t> </a:t>
            </a:r>
            <a:r>
              <a:rPr lang="en-IN" sz="1600" b="1" spc="35" dirty="0" smtClean="0">
                <a:cs typeface="Arial"/>
              </a:rPr>
              <a:t>T</a:t>
            </a:r>
            <a:r>
              <a:rPr lang="en-IN" sz="1600" b="1" spc="5" dirty="0" smtClean="0">
                <a:cs typeface="Arial"/>
              </a:rPr>
              <a:t>H</a:t>
            </a:r>
            <a:r>
              <a:rPr lang="en-IN" sz="1600" b="1" dirty="0" smtClean="0">
                <a:cs typeface="Arial"/>
              </a:rPr>
              <a:t>E</a:t>
            </a:r>
            <a:r>
              <a:rPr lang="en-IN" sz="1600" b="1" spc="-10" dirty="0" smtClean="0">
                <a:cs typeface="Arial"/>
              </a:rPr>
              <a:t> </a:t>
            </a:r>
            <a:r>
              <a:rPr lang="en-IN" sz="1600" b="1" spc="5" dirty="0" smtClean="0">
                <a:cs typeface="Arial"/>
              </a:rPr>
              <a:t>AR</a:t>
            </a:r>
            <a:r>
              <a:rPr lang="en-IN" sz="1600" b="1" dirty="0" smtClean="0">
                <a:cs typeface="Arial"/>
              </a:rPr>
              <a:t>E</a:t>
            </a:r>
            <a:r>
              <a:rPr lang="en-IN" sz="1600" b="1" spc="5" dirty="0" smtClean="0">
                <a:cs typeface="Arial"/>
              </a:rPr>
              <a:t>A</a:t>
            </a:r>
            <a:r>
              <a:rPr lang="en-IN" sz="1600" b="1" dirty="0" smtClean="0">
                <a:cs typeface="Arial"/>
              </a:rPr>
              <a:t>S</a:t>
            </a:r>
            <a:r>
              <a:rPr lang="en-IN" sz="1600" b="1" spc="-10" dirty="0" smtClean="0">
                <a:cs typeface="Arial"/>
              </a:rPr>
              <a:t> </a:t>
            </a:r>
            <a:r>
              <a:rPr lang="en-IN" sz="1600" b="1" spc="-5" dirty="0" smtClean="0">
                <a:cs typeface="Arial"/>
              </a:rPr>
              <a:t>W</a:t>
            </a:r>
            <a:r>
              <a:rPr lang="en-IN" sz="1600" b="1" spc="-10" dirty="0" smtClean="0">
                <a:cs typeface="Arial"/>
              </a:rPr>
              <a:t>IT</a:t>
            </a:r>
            <a:r>
              <a:rPr lang="en-IN" sz="1600" b="1" dirty="0" smtClean="0">
                <a:cs typeface="Arial"/>
              </a:rPr>
              <a:t>H</a:t>
            </a:r>
            <a:r>
              <a:rPr lang="en-IN" sz="1600" b="1" spc="-5" dirty="0" smtClean="0">
                <a:cs typeface="Arial"/>
              </a:rPr>
              <a:t> </a:t>
            </a:r>
            <a:r>
              <a:rPr lang="en-IN" sz="1600" b="1" spc="20" dirty="0" smtClean="0">
                <a:cs typeface="Arial"/>
              </a:rPr>
              <a:t>M</a:t>
            </a:r>
            <a:r>
              <a:rPr lang="en-IN" sz="1600" b="1" spc="5" dirty="0" smtClean="0">
                <a:cs typeface="Arial"/>
              </a:rPr>
              <a:t>A</a:t>
            </a:r>
            <a:r>
              <a:rPr lang="en-IN" sz="1600" b="1" dirty="0" smtClean="0">
                <a:cs typeface="Arial"/>
              </a:rPr>
              <a:t>X</a:t>
            </a:r>
            <a:r>
              <a:rPr lang="en-IN" sz="1600" b="1" spc="-10" dirty="0" smtClean="0">
                <a:cs typeface="Arial"/>
              </a:rPr>
              <a:t>I</a:t>
            </a:r>
            <a:r>
              <a:rPr lang="en-IN" sz="1600" b="1" spc="-25" dirty="0" smtClean="0">
                <a:cs typeface="Arial"/>
              </a:rPr>
              <a:t>M</a:t>
            </a:r>
            <a:r>
              <a:rPr lang="en-IN" sz="1600" b="1" spc="5" dirty="0" smtClean="0">
                <a:cs typeface="Arial"/>
              </a:rPr>
              <a:t>U</a:t>
            </a:r>
            <a:r>
              <a:rPr lang="en-IN" sz="1600" b="1" dirty="0" smtClean="0">
                <a:cs typeface="Arial"/>
              </a:rPr>
              <a:t>M</a:t>
            </a:r>
            <a:r>
              <a:rPr lang="en-IN" sz="1600" b="1" spc="10" dirty="0" smtClean="0">
                <a:cs typeface="Arial"/>
              </a:rPr>
              <a:t> </a:t>
            </a:r>
            <a:r>
              <a:rPr lang="en-IN" sz="1600" b="1" spc="5" dirty="0" smtClean="0">
                <a:cs typeface="Arial"/>
              </a:rPr>
              <a:t>D</a:t>
            </a:r>
            <a:r>
              <a:rPr lang="en-IN" sz="1600" b="1" dirty="0" smtClean="0">
                <a:cs typeface="Arial"/>
              </a:rPr>
              <a:t>E</a:t>
            </a:r>
            <a:r>
              <a:rPr lang="en-IN" sz="1600" b="1" spc="-45" dirty="0" smtClean="0">
                <a:cs typeface="Arial"/>
              </a:rPr>
              <a:t>A</a:t>
            </a:r>
            <a:r>
              <a:rPr lang="en-IN" sz="1600" b="1" spc="35" dirty="0" smtClean="0">
                <a:cs typeface="Arial"/>
              </a:rPr>
              <a:t>T</a:t>
            </a:r>
            <a:r>
              <a:rPr lang="en-IN" sz="1600" b="1" spc="5" dirty="0" smtClean="0">
                <a:cs typeface="Arial"/>
              </a:rPr>
              <a:t>H</a:t>
            </a:r>
            <a:r>
              <a:rPr lang="en-IN" sz="1600" b="1" dirty="0" smtClean="0">
                <a:cs typeface="Arial"/>
              </a:rPr>
              <a:t>S</a:t>
            </a:r>
            <a:r>
              <a:rPr lang="en-IN" sz="1600" b="1" spc="-10" dirty="0" smtClean="0">
                <a:cs typeface="Arial"/>
              </a:rPr>
              <a:t> </a:t>
            </a:r>
            <a:r>
              <a:rPr lang="en-IN" sz="1600" b="1" spc="5" dirty="0" smtClean="0">
                <a:cs typeface="Arial"/>
              </a:rPr>
              <a:t>C</a:t>
            </a:r>
            <a:r>
              <a:rPr lang="en-IN" sz="1600" b="1" spc="-45" dirty="0" smtClean="0">
                <a:cs typeface="Arial"/>
              </a:rPr>
              <a:t>A</a:t>
            </a:r>
            <a:r>
              <a:rPr lang="en-IN" sz="1600" b="1" dirty="0" smtClean="0">
                <a:cs typeface="Arial"/>
              </a:rPr>
              <a:t>N</a:t>
            </a:r>
            <a:r>
              <a:rPr lang="en-IN" sz="1600" b="1" spc="-5" dirty="0" smtClean="0">
                <a:cs typeface="Arial"/>
              </a:rPr>
              <a:t> </a:t>
            </a:r>
            <a:r>
              <a:rPr lang="en-IN" sz="1600" b="1" spc="5" dirty="0" smtClean="0">
                <a:cs typeface="Arial"/>
              </a:rPr>
              <a:t>B</a:t>
            </a:r>
            <a:r>
              <a:rPr lang="en-IN" sz="1600" b="1" dirty="0" smtClean="0">
                <a:cs typeface="Arial"/>
              </a:rPr>
              <a:t>E </a:t>
            </a:r>
            <a:r>
              <a:rPr lang="en-IN" sz="1600" b="1" spc="20" dirty="0" smtClean="0">
                <a:cs typeface="Arial"/>
              </a:rPr>
              <a:t>M</a:t>
            </a:r>
            <a:r>
              <a:rPr lang="en-IN" sz="1600" b="1" spc="-10" dirty="0" smtClean="0">
                <a:cs typeface="Arial"/>
              </a:rPr>
              <a:t>I</a:t>
            </a:r>
            <a:r>
              <a:rPr lang="en-IN" sz="1600" b="1" spc="5" dirty="0" smtClean="0">
                <a:cs typeface="Arial"/>
              </a:rPr>
              <a:t>N</a:t>
            </a:r>
            <a:r>
              <a:rPr lang="en-IN" sz="1600" b="1" spc="-10" dirty="0" smtClean="0">
                <a:cs typeface="Arial"/>
              </a:rPr>
              <a:t>I</a:t>
            </a:r>
            <a:r>
              <a:rPr lang="en-IN" sz="1600" b="1" spc="20" dirty="0" smtClean="0">
                <a:cs typeface="Arial"/>
              </a:rPr>
              <a:t>M</a:t>
            </a:r>
            <a:r>
              <a:rPr lang="en-IN" sz="1600" b="1" spc="-10" dirty="0" smtClean="0">
                <a:cs typeface="Arial"/>
              </a:rPr>
              <a:t>IZ</a:t>
            </a:r>
            <a:r>
              <a:rPr lang="en-IN" sz="1600" b="1" dirty="0" smtClean="0">
                <a:cs typeface="Arial"/>
              </a:rPr>
              <a:t>ED</a:t>
            </a:r>
            <a:r>
              <a:rPr lang="en-IN" sz="1600" b="1" spc="-5" dirty="0" smtClean="0">
                <a:cs typeface="Arial"/>
              </a:rPr>
              <a:t> </a:t>
            </a:r>
            <a:r>
              <a:rPr lang="en-IN" sz="1600" b="1" spc="5" dirty="0" smtClean="0">
                <a:cs typeface="Arial"/>
              </a:rPr>
              <a:t>AN</a:t>
            </a:r>
            <a:r>
              <a:rPr lang="en-IN" sz="1600" b="1" dirty="0" smtClean="0">
                <a:cs typeface="Arial"/>
              </a:rPr>
              <a:t>D</a:t>
            </a:r>
            <a:r>
              <a:rPr lang="en-IN" sz="1600" b="1" spc="-5" dirty="0" smtClean="0">
                <a:cs typeface="Arial"/>
              </a:rPr>
              <a:t> </a:t>
            </a:r>
            <a:r>
              <a:rPr lang="en-IN" sz="1600" b="1" dirty="0" smtClean="0">
                <a:cs typeface="Arial"/>
              </a:rPr>
              <a:t>P</a:t>
            </a:r>
            <a:r>
              <a:rPr lang="en-IN" sz="1600" b="1" spc="5" dirty="0" smtClean="0">
                <a:cs typeface="Arial"/>
              </a:rPr>
              <a:t>R</a:t>
            </a:r>
            <a:r>
              <a:rPr lang="en-IN" sz="1600" b="1" spc="10" dirty="0" smtClean="0">
                <a:cs typeface="Arial"/>
              </a:rPr>
              <a:t>O</a:t>
            </a:r>
            <a:r>
              <a:rPr lang="en-IN" sz="1600" b="1" dirty="0" smtClean="0">
                <a:cs typeface="Arial"/>
              </a:rPr>
              <a:t>PER</a:t>
            </a:r>
            <a:r>
              <a:rPr lang="en-IN" sz="1600" b="1" spc="-5" dirty="0" smtClean="0">
                <a:cs typeface="Arial"/>
              </a:rPr>
              <a:t> </a:t>
            </a:r>
            <a:r>
              <a:rPr lang="en-IN" sz="1600" b="1" spc="-45" dirty="0" smtClean="0">
                <a:cs typeface="Arial"/>
              </a:rPr>
              <a:t>A</a:t>
            </a:r>
            <a:r>
              <a:rPr lang="en-IN" sz="1600" b="1" spc="5" dirty="0" smtClean="0">
                <a:cs typeface="Arial"/>
              </a:rPr>
              <a:t>C</a:t>
            </a:r>
            <a:r>
              <a:rPr lang="en-IN" sz="1600" b="1" spc="35" dirty="0" smtClean="0">
                <a:cs typeface="Arial"/>
              </a:rPr>
              <a:t>T</a:t>
            </a:r>
            <a:r>
              <a:rPr lang="en-IN" sz="1600" b="1" spc="-60" dirty="0" smtClean="0">
                <a:cs typeface="Arial"/>
              </a:rPr>
              <a:t>I</a:t>
            </a:r>
            <a:r>
              <a:rPr lang="en-IN" sz="1600" b="1" spc="10" dirty="0" smtClean="0">
                <a:cs typeface="Arial"/>
              </a:rPr>
              <a:t>O</a:t>
            </a:r>
            <a:r>
              <a:rPr lang="en-IN" sz="1600" b="1" dirty="0" smtClean="0">
                <a:cs typeface="Arial"/>
              </a:rPr>
              <a:t>N</a:t>
            </a:r>
            <a:r>
              <a:rPr lang="en-IN" sz="1600" b="1" spc="-5" dirty="0" smtClean="0">
                <a:cs typeface="Arial"/>
              </a:rPr>
              <a:t> </a:t>
            </a:r>
            <a:r>
              <a:rPr lang="en-IN" sz="1600" b="1" dirty="0" smtClean="0">
                <a:cs typeface="Arial"/>
              </a:rPr>
              <a:t>S</a:t>
            </a:r>
            <a:r>
              <a:rPr lang="en-IN" sz="1600" b="1" spc="5" dirty="0" smtClean="0">
                <a:cs typeface="Arial"/>
              </a:rPr>
              <a:t>H</a:t>
            </a:r>
            <a:r>
              <a:rPr lang="en-IN" sz="1600" b="1" spc="10" dirty="0" smtClean="0">
                <a:cs typeface="Arial"/>
              </a:rPr>
              <a:t>O</a:t>
            </a:r>
            <a:r>
              <a:rPr lang="en-IN" sz="1600" b="1" spc="5" dirty="0" smtClean="0">
                <a:cs typeface="Arial"/>
              </a:rPr>
              <a:t>U</a:t>
            </a:r>
            <a:r>
              <a:rPr lang="en-IN" sz="1600" b="1" spc="-10" dirty="0" smtClean="0">
                <a:cs typeface="Arial"/>
              </a:rPr>
              <a:t>L</a:t>
            </a:r>
            <a:r>
              <a:rPr lang="en-IN" sz="1600" b="1" dirty="0" smtClean="0">
                <a:cs typeface="Arial"/>
              </a:rPr>
              <a:t>D</a:t>
            </a:r>
            <a:r>
              <a:rPr lang="en-IN" sz="1600" b="1" spc="-5" dirty="0" smtClean="0">
                <a:cs typeface="Arial"/>
              </a:rPr>
              <a:t> </a:t>
            </a:r>
            <a:r>
              <a:rPr lang="en-IN" sz="1600" b="1" spc="5" dirty="0" smtClean="0">
                <a:cs typeface="Arial"/>
              </a:rPr>
              <a:t>B</a:t>
            </a:r>
            <a:r>
              <a:rPr lang="en-IN" sz="1600" b="1" dirty="0" smtClean="0">
                <a:cs typeface="Arial"/>
              </a:rPr>
              <a:t>E</a:t>
            </a:r>
            <a:r>
              <a:rPr lang="en-IN" sz="1600" b="1" spc="-60" dirty="0" smtClean="0">
                <a:cs typeface="Arial"/>
              </a:rPr>
              <a:t> </a:t>
            </a:r>
            <a:r>
              <a:rPr lang="en-IN" sz="1600" b="1" spc="35" dirty="0" smtClean="0">
                <a:cs typeface="Arial"/>
              </a:rPr>
              <a:t>T</a:t>
            </a:r>
            <a:r>
              <a:rPr lang="en-IN" sz="1600" b="1" spc="5" dirty="0" smtClean="0">
                <a:cs typeface="Arial"/>
              </a:rPr>
              <a:t>AK</a:t>
            </a:r>
            <a:r>
              <a:rPr lang="en-IN" sz="1600" b="1" spc="70" dirty="0" smtClean="0">
                <a:cs typeface="Arial"/>
              </a:rPr>
              <a:t>E</a:t>
            </a:r>
            <a:r>
              <a:rPr lang="en-IN" sz="1600" b="1" dirty="0" smtClean="0">
                <a:cs typeface="Arial"/>
              </a:rPr>
              <a:t>N</a:t>
            </a:r>
            <a:endParaRPr lang="en-IN" sz="1600" dirty="0" smtClean="0">
              <a:cs typeface="Arial"/>
            </a:endParaRPr>
          </a:p>
          <a:p>
            <a:pPr marL="12700" marR="137160">
              <a:lnSpc>
                <a:spcPct val="96000"/>
              </a:lnSpc>
              <a:buNone/>
            </a:pPr>
            <a:endParaRPr lang="en-IN" sz="1600" dirty="0" smtClean="0">
              <a:cs typeface="Arial"/>
            </a:endParaRPr>
          </a:p>
          <a:p>
            <a:endParaRPr lang="en-IN"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12192000" cy="6858000"/>
          </a:xfrm>
          <a:prstGeom prst="rect">
            <a:avLst/>
          </a:prstGeom>
          <a:noFill/>
          <a:ln w="9525">
            <a:noFill/>
            <a:miter lim="800000"/>
            <a:headEnd/>
            <a:tailEnd/>
          </a:ln>
          <a:effectLst/>
        </p:spPr>
      </p:pic>
    </p:spTree>
    <p:extLst>
      <p:ext uri="{BB962C8B-B14F-4D97-AF65-F5344CB8AC3E}">
        <p14:creationId xmlns:p14="http://schemas.microsoft.com/office/powerpoint/2010/main" xmlns="" val="1470188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864108"/>
            <a:ext cx="9613861" cy="1016206"/>
          </a:xfrm>
        </p:spPr>
        <p:txBody>
          <a:bodyPr>
            <a:normAutofit fontScale="90000"/>
          </a:bodyPr>
          <a:lstStyle/>
          <a:p>
            <a:pPr algn="ctr"/>
            <a:r>
              <a:rPr lang="en-US" dirty="0"/>
              <a:t>Introduction </a:t>
            </a:r>
            <a:br>
              <a:rPr lang="en-US" dirty="0"/>
            </a:br>
            <a:endParaRPr lang="en-IN" dirty="0"/>
          </a:p>
        </p:txBody>
      </p:sp>
      <p:sp>
        <p:nvSpPr>
          <p:cNvPr id="3" name="Content Placeholder 2"/>
          <p:cNvSpPr>
            <a:spLocks noGrp="1"/>
          </p:cNvSpPr>
          <p:nvPr>
            <p:ph idx="1"/>
          </p:nvPr>
        </p:nvSpPr>
        <p:spPr>
          <a:xfrm>
            <a:off x="5904411" y="2103119"/>
            <a:ext cx="5917475" cy="4219303"/>
          </a:xfrm>
        </p:spPr>
        <p:txBody>
          <a:bodyPr>
            <a:normAutofit fontScale="25000" lnSpcReduction="20000"/>
          </a:bodyPr>
          <a:lstStyle/>
          <a:p>
            <a:pPr marL="0" indent="0">
              <a:buNone/>
            </a:pPr>
            <a:endParaRPr lang="en-US" dirty="0" smtClean="0"/>
          </a:p>
          <a:p>
            <a:pPr marL="0" indent="0">
              <a:buNone/>
            </a:pPr>
            <a:endParaRPr lang="en-US" dirty="0"/>
          </a:p>
          <a:p>
            <a:pPr marL="0" indent="0" algn="just">
              <a:buNone/>
            </a:pPr>
            <a:r>
              <a:rPr lang="en-US" sz="5600" dirty="0" smtClean="0">
                <a:cs typeface="Times New Roman" pitchFamily="18" charset="0"/>
              </a:rPr>
              <a:t>A Straightforward way to assess the health status of population is to focus on mortality or concepts like child mortality or life expectancy, which are based on mortality estimates. A focus on mortality, however, does not take in to account that the burden of diseases is not only that they kill people, but that they cause suffering to people who live with them. Assessing heath outcomes by both mortality and morbidity (the prevalent diseases) provides a more encompassing view on health outcomes. This is the topic of this entry. The sum of mortality and morbidity is referred to as the burden of disease and can be measured by a metric called disability adjusted life years. Daly are measuring lost health and are a standardized metric that allow for direct comparisons of disease burdens of different diseases across countries, between different population and over time. Conceptually one Daly is the equivalent of one year in good health because of either premature death of disease or disability. One Daly represents one lost year of healthy life. The first global burden of disease (GBD) was GBD 1990 and the Daly metric was prominently featured in the World Bank’s 1993 World Development Report. Today it is published by both the researcher at the Institute of Health Metrics and Evaluation (IHME) and the disease burden unit at the World Health Organization (WHO), which was created in 1998. The IHME continues the work that was started in the early 1990s and publishes the Global Burden of Disease Study.</a:t>
            </a:r>
            <a:endParaRPr lang="en-IN" sz="5600" dirty="0">
              <a:solidFill>
                <a:schemeClr val="tx1"/>
              </a:solidFill>
              <a:cs typeface="Times New Roman" pitchFamily="18" charset="0"/>
            </a:endParaRPr>
          </a:p>
        </p:txBody>
      </p:sp>
      <p:pic>
        <p:nvPicPr>
          <p:cNvPr id="5" name="Picture 4">
            <a:extLst>
              <a:ext uri="{FF2B5EF4-FFF2-40B4-BE49-F238E27FC236}">
                <a16:creationId xmlns:a16="http://schemas.microsoft.com/office/drawing/2014/main" xmlns="" id="{65B0841F-4810-AE2C-304F-DBE9ED79906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63039" y="1881051"/>
            <a:ext cx="4251597" cy="4428309"/>
          </a:xfrm>
          <a:prstGeom prst="rect">
            <a:avLst/>
          </a:prstGeom>
        </p:spPr>
      </p:pic>
    </p:spTree>
    <p:extLst>
      <p:ext uri="{BB962C8B-B14F-4D97-AF65-F5344CB8AC3E}">
        <p14:creationId xmlns:p14="http://schemas.microsoft.com/office/powerpoint/2010/main" xmlns="" val="498845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573" y="648725"/>
            <a:ext cx="9613861" cy="908147"/>
          </a:xfrm>
        </p:spPr>
        <p:txBody>
          <a:bodyPr/>
          <a:lstStyle/>
          <a:p>
            <a:pPr algn="ctr"/>
            <a:r>
              <a:rPr lang="en-US" dirty="0"/>
              <a:t>Problem Statement </a:t>
            </a:r>
            <a:endParaRPr lang="en-IN" dirty="0"/>
          </a:p>
        </p:txBody>
      </p:sp>
      <p:sp>
        <p:nvSpPr>
          <p:cNvPr id="3" name="Content Placeholder 2"/>
          <p:cNvSpPr>
            <a:spLocks noGrp="1"/>
          </p:cNvSpPr>
          <p:nvPr>
            <p:ph idx="1"/>
          </p:nvPr>
        </p:nvSpPr>
        <p:spPr>
          <a:xfrm>
            <a:off x="901521" y="2472744"/>
            <a:ext cx="9890975" cy="3825025"/>
          </a:xfrm>
        </p:spPr>
        <p:txBody>
          <a:bodyPr>
            <a:normAutofit/>
          </a:bodyPr>
          <a:lstStyle/>
          <a:p>
            <a:pPr marL="12700" marR="5080">
              <a:lnSpc>
                <a:spcPct val="108000"/>
              </a:lnSpc>
            </a:pPr>
            <a:r>
              <a:rPr lang="en-IN" sz="2000" spc="5" dirty="0" smtClean="0">
                <a:cs typeface="Bahnschrift Light"/>
              </a:rPr>
              <a:t>I</a:t>
            </a:r>
            <a:r>
              <a:rPr lang="en-IN" sz="2000" spc="-10" dirty="0" smtClean="0">
                <a:cs typeface="Bahnschrift Light"/>
              </a:rPr>
              <a:t>n</a:t>
            </a:r>
            <a:r>
              <a:rPr lang="en-IN" sz="2000" spc="50" dirty="0" smtClean="0">
                <a:cs typeface="Times New Roman"/>
              </a:rPr>
              <a:t> </a:t>
            </a:r>
            <a:r>
              <a:rPr lang="en-IN" sz="2000" spc="-25" dirty="0" smtClean="0">
                <a:cs typeface="Bahnschrift Light"/>
              </a:rPr>
              <a:t>t</a:t>
            </a:r>
            <a:r>
              <a:rPr lang="en-IN" sz="2000" spc="-10" dirty="0" smtClean="0">
                <a:cs typeface="Bahnschrift Light"/>
              </a:rPr>
              <a:t>his</a:t>
            </a:r>
            <a:r>
              <a:rPr lang="en-IN" sz="2000" spc="60" dirty="0" smtClean="0">
                <a:cs typeface="Times New Roman"/>
              </a:rPr>
              <a:t> </a:t>
            </a:r>
            <a:r>
              <a:rPr lang="en-IN" sz="2000" spc="-5" dirty="0" smtClean="0">
                <a:cs typeface="Bahnschrift Light"/>
              </a:rPr>
              <a:t>Da</a:t>
            </a:r>
            <a:r>
              <a:rPr lang="en-IN" sz="2000" spc="-25" dirty="0" smtClean="0">
                <a:cs typeface="Bahnschrift Light"/>
              </a:rPr>
              <a:t>t</a:t>
            </a:r>
            <a:r>
              <a:rPr lang="en-IN" sz="2000" spc="-15" dirty="0" smtClean="0">
                <a:cs typeface="Bahnschrift Light"/>
              </a:rPr>
              <a:t>a</a:t>
            </a:r>
            <a:r>
              <a:rPr lang="en-IN" sz="2000" dirty="0" smtClean="0">
                <a:cs typeface="Bahnschrift Light"/>
              </a:rPr>
              <a:t>s</a:t>
            </a:r>
            <a:r>
              <a:rPr lang="en-IN" sz="2000" spc="-10" dirty="0" smtClean="0">
                <a:cs typeface="Bahnschrift Light"/>
              </a:rPr>
              <a:t>e</a:t>
            </a:r>
            <a:r>
              <a:rPr lang="en-IN" sz="2000" spc="-25" dirty="0" smtClean="0">
                <a:cs typeface="Bahnschrift Light"/>
              </a:rPr>
              <a:t>t</a:t>
            </a:r>
            <a:r>
              <a:rPr lang="en-IN" sz="2000" spc="-5" dirty="0" smtClean="0">
                <a:cs typeface="Bahnschrift Light"/>
              </a:rPr>
              <a:t>,</a:t>
            </a:r>
            <a:r>
              <a:rPr lang="en-IN" sz="2000" spc="35" dirty="0" smtClean="0">
                <a:cs typeface="Times New Roman"/>
              </a:rPr>
              <a:t> </a:t>
            </a:r>
            <a:r>
              <a:rPr lang="en-IN" sz="2000" spc="10" dirty="0" smtClean="0">
                <a:cs typeface="Bahnschrift Light"/>
              </a:rPr>
              <a:t>w</a:t>
            </a:r>
            <a:r>
              <a:rPr lang="en-IN" sz="2000" dirty="0" smtClean="0">
                <a:cs typeface="Bahnschrift Light"/>
              </a:rPr>
              <a:t>e</a:t>
            </a:r>
            <a:r>
              <a:rPr lang="en-IN" sz="2000" spc="35" dirty="0" smtClean="0">
                <a:cs typeface="Times New Roman"/>
              </a:rPr>
              <a:t> </a:t>
            </a:r>
            <a:r>
              <a:rPr lang="en-IN" sz="2000" spc="-10" dirty="0" smtClean="0">
                <a:cs typeface="Bahnschrift Light"/>
              </a:rPr>
              <a:t>h</a:t>
            </a:r>
            <a:r>
              <a:rPr lang="en-IN" sz="2000" spc="-5" dirty="0" smtClean="0">
                <a:cs typeface="Bahnschrift Light"/>
              </a:rPr>
              <a:t>av</a:t>
            </a:r>
            <a:r>
              <a:rPr lang="en-IN" sz="2000" dirty="0" smtClean="0">
                <a:cs typeface="Bahnschrift Light"/>
              </a:rPr>
              <a:t>e</a:t>
            </a:r>
            <a:r>
              <a:rPr lang="en-IN" sz="2000" spc="-10" dirty="0" smtClean="0">
                <a:cs typeface="Times New Roman"/>
              </a:rPr>
              <a:t> </a:t>
            </a:r>
            <a:r>
              <a:rPr lang="en-IN" sz="2000" spc="-5" dirty="0" smtClean="0">
                <a:cs typeface="Bahnschrift Light"/>
              </a:rPr>
              <a:t>Hi</a:t>
            </a:r>
            <a:r>
              <a:rPr lang="en-IN" sz="2000" dirty="0" smtClean="0">
                <a:cs typeface="Bahnschrift Light"/>
              </a:rPr>
              <a:t>s</a:t>
            </a:r>
            <a:r>
              <a:rPr lang="en-IN" sz="2000" spc="-25" dirty="0" smtClean="0">
                <a:cs typeface="Bahnschrift Light"/>
              </a:rPr>
              <a:t>t</a:t>
            </a:r>
            <a:r>
              <a:rPr lang="en-IN" sz="2000" spc="-35" dirty="0" smtClean="0">
                <a:cs typeface="Bahnschrift Light"/>
              </a:rPr>
              <a:t>o</a:t>
            </a:r>
            <a:r>
              <a:rPr lang="en-IN" sz="2000" dirty="0" smtClean="0">
                <a:cs typeface="Bahnschrift Light"/>
              </a:rPr>
              <a:t>r</a:t>
            </a:r>
            <a:r>
              <a:rPr lang="en-IN" sz="2000" spc="-10" dirty="0" smtClean="0">
                <a:cs typeface="Bahnschrift Light"/>
              </a:rPr>
              <a:t>ical</a:t>
            </a:r>
            <a:r>
              <a:rPr lang="en-IN" sz="2000" spc="35" dirty="0" smtClean="0">
                <a:cs typeface="Times New Roman"/>
              </a:rPr>
              <a:t> </a:t>
            </a:r>
            <a:r>
              <a:rPr lang="en-IN" sz="2000" spc="-5" dirty="0" smtClean="0">
                <a:cs typeface="Bahnschrift Light"/>
              </a:rPr>
              <a:t>Da</a:t>
            </a:r>
            <a:r>
              <a:rPr lang="en-IN" sz="2000" spc="-25" dirty="0" smtClean="0">
                <a:cs typeface="Bahnschrift Light"/>
              </a:rPr>
              <a:t>t</a:t>
            </a:r>
            <a:r>
              <a:rPr lang="en-IN" sz="2000" dirty="0" smtClean="0">
                <a:cs typeface="Bahnschrift Light"/>
              </a:rPr>
              <a:t>a</a:t>
            </a:r>
            <a:r>
              <a:rPr lang="en-IN" sz="2000" spc="45" dirty="0" smtClean="0">
                <a:cs typeface="Times New Roman"/>
              </a:rPr>
              <a:t> </a:t>
            </a:r>
            <a:r>
              <a:rPr lang="en-IN" sz="2000" spc="-35" dirty="0" smtClean="0">
                <a:cs typeface="Bahnschrift Light"/>
              </a:rPr>
              <a:t>o</a:t>
            </a:r>
            <a:r>
              <a:rPr lang="en-IN" sz="2000" spc="-5" dirty="0" smtClean="0">
                <a:cs typeface="Bahnschrift Light"/>
              </a:rPr>
              <a:t>f</a:t>
            </a:r>
            <a:r>
              <a:rPr lang="en-IN" sz="2000" spc="40" dirty="0" smtClean="0">
                <a:cs typeface="Times New Roman"/>
              </a:rPr>
              <a:t> </a:t>
            </a:r>
            <a:r>
              <a:rPr lang="en-IN" sz="2000" spc="-15" dirty="0" smtClean="0">
                <a:cs typeface="Bahnschrift Light"/>
              </a:rPr>
              <a:t>d</a:t>
            </a:r>
            <a:r>
              <a:rPr lang="en-IN" sz="2000" spc="-5" dirty="0" smtClean="0">
                <a:cs typeface="Bahnschrift Light"/>
              </a:rPr>
              <a:t>i</a:t>
            </a:r>
            <a:r>
              <a:rPr lang="en-IN" sz="2000" spc="-15" dirty="0" smtClean="0">
                <a:cs typeface="Bahnschrift Light"/>
              </a:rPr>
              <a:t>ff</a:t>
            </a:r>
            <a:r>
              <a:rPr lang="en-IN" sz="2000" spc="-10" dirty="0" smtClean="0">
                <a:cs typeface="Bahnschrift Light"/>
              </a:rPr>
              <a:t>e</a:t>
            </a:r>
            <a:r>
              <a:rPr lang="en-IN" sz="2000" dirty="0" smtClean="0">
                <a:cs typeface="Bahnschrift Light"/>
              </a:rPr>
              <a:t>r</a:t>
            </a:r>
            <a:r>
              <a:rPr lang="en-IN" sz="2000" spc="-10" dirty="0" smtClean="0">
                <a:cs typeface="Bahnschrift Light"/>
              </a:rPr>
              <a:t>en</a:t>
            </a:r>
            <a:r>
              <a:rPr lang="en-IN" sz="2000" dirty="0" smtClean="0">
                <a:cs typeface="Bahnschrift Light"/>
              </a:rPr>
              <a:t>t</a:t>
            </a:r>
            <a:r>
              <a:rPr lang="en-IN" sz="2000" spc="25" dirty="0" smtClean="0">
                <a:cs typeface="Times New Roman"/>
              </a:rPr>
              <a:t> </a:t>
            </a:r>
            <a:r>
              <a:rPr lang="en-IN" sz="2000" dirty="0" smtClean="0">
                <a:cs typeface="Bahnschrift Light"/>
              </a:rPr>
              <a:t>ca</a:t>
            </a:r>
            <a:r>
              <a:rPr lang="en-IN" sz="2000" spc="10" dirty="0" smtClean="0">
                <a:cs typeface="Bahnschrift Light"/>
              </a:rPr>
              <a:t>u</a:t>
            </a:r>
            <a:r>
              <a:rPr lang="en-IN" sz="2000" dirty="0" smtClean="0">
                <a:cs typeface="Bahnschrift Light"/>
              </a:rPr>
              <a:t>se</a:t>
            </a:r>
            <a:r>
              <a:rPr lang="en-IN" sz="2000" spc="35" dirty="0" smtClean="0">
                <a:cs typeface="Times New Roman"/>
              </a:rPr>
              <a:t> </a:t>
            </a:r>
            <a:r>
              <a:rPr lang="en-IN" sz="2000" spc="-35" dirty="0" smtClean="0">
                <a:cs typeface="Bahnschrift Light"/>
              </a:rPr>
              <a:t>o</a:t>
            </a:r>
            <a:r>
              <a:rPr lang="en-IN" sz="2000" spc="-5" dirty="0" smtClean="0">
                <a:cs typeface="Bahnschrift Light"/>
              </a:rPr>
              <a:t>f</a:t>
            </a:r>
            <a:r>
              <a:rPr lang="en-IN" sz="2000" spc="-5" dirty="0" smtClean="0">
                <a:cs typeface="Times New Roman"/>
              </a:rPr>
              <a:t> </a:t>
            </a:r>
            <a:r>
              <a:rPr lang="en-IN" sz="2000" spc="-15" dirty="0" smtClean="0">
                <a:cs typeface="Bahnschrift Light"/>
              </a:rPr>
              <a:t>d</a:t>
            </a:r>
            <a:r>
              <a:rPr lang="en-IN" sz="2000" spc="-10" dirty="0" smtClean="0">
                <a:cs typeface="Bahnschrift Light"/>
              </a:rPr>
              <a:t>e</a:t>
            </a:r>
            <a:r>
              <a:rPr lang="en-IN" sz="2000" spc="-5" dirty="0" smtClean="0">
                <a:cs typeface="Bahnschrift Light"/>
              </a:rPr>
              <a:t>a</a:t>
            </a:r>
            <a:r>
              <a:rPr lang="en-IN" sz="2000" spc="-25" dirty="0" smtClean="0">
                <a:cs typeface="Bahnschrift Light"/>
              </a:rPr>
              <a:t>t</a:t>
            </a:r>
            <a:r>
              <a:rPr lang="en-IN" sz="2000" spc="-10" dirty="0" smtClean="0">
                <a:cs typeface="Bahnschrift Light"/>
              </a:rPr>
              <a:t>hs</a:t>
            </a:r>
            <a:r>
              <a:rPr lang="en-IN" sz="2000" spc="65" dirty="0" smtClean="0">
                <a:cs typeface="Times New Roman"/>
              </a:rPr>
              <a:t> </a:t>
            </a:r>
            <a:r>
              <a:rPr lang="en-IN" sz="2000" spc="-15" dirty="0" smtClean="0">
                <a:cs typeface="Bahnschrift Light"/>
              </a:rPr>
              <a:t>f</a:t>
            </a:r>
            <a:r>
              <a:rPr lang="en-IN" sz="2000" spc="-35" dirty="0" smtClean="0">
                <a:cs typeface="Bahnschrift Light"/>
              </a:rPr>
              <a:t>o</a:t>
            </a:r>
            <a:r>
              <a:rPr lang="en-IN" sz="2000" spc="-10" dirty="0" smtClean="0">
                <a:cs typeface="Bahnschrift Light"/>
              </a:rPr>
              <a:t>r</a:t>
            </a:r>
            <a:r>
              <a:rPr lang="en-IN" sz="2000" spc="60" dirty="0" smtClean="0">
                <a:cs typeface="Times New Roman"/>
              </a:rPr>
              <a:t> </a:t>
            </a:r>
            <a:r>
              <a:rPr lang="en-IN" sz="2000" spc="-15" dirty="0" smtClean="0">
                <a:cs typeface="Bahnschrift Light"/>
              </a:rPr>
              <a:t>a</a:t>
            </a:r>
            <a:r>
              <a:rPr lang="en-IN" sz="2000" spc="-25" dirty="0" smtClean="0">
                <a:cs typeface="Bahnschrift Light"/>
              </a:rPr>
              <a:t>l</a:t>
            </a:r>
            <a:r>
              <a:rPr lang="en-IN" sz="2000" spc="-5" dirty="0" smtClean="0">
                <a:cs typeface="Bahnschrift Light"/>
              </a:rPr>
              <a:t>l</a:t>
            </a:r>
            <a:r>
              <a:rPr lang="en-IN" sz="2000" spc="30" dirty="0" smtClean="0">
                <a:cs typeface="Times New Roman"/>
              </a:rPr>
              <a:t> </a:t>
            </a:r>
            <a:r>
              <a:rPr lang="en-IN" sz="2000" spc="-5" dirty="0" smtClean="0">
                <a:cs typeface="Bahnschrift Light"/>
              </a:rPr>
              <a:t>a</a:t>
            </a:r>
            <a:r>
              <a:rPr lang="en-IN" sz="2000" spc="-15" dirty="0" smtClean="0">
                <a:cs typeface="Bahnschrift Light"/>
              </a:rPr>
              <a:t>g</a:t>
            </a:r>
            <a:r>
              <a:rPr lang="en-IN" sz="2000" spc="-10" dirty="0" smtClean="0">
                <a:cs typeface="Bahnschrift Light"/>
              </a:rPr>
              <a:t>es</a:t>
            </a:r>
            <a:r>
              <a:rPr lang="en-IN" sz="2000" spc="65" dirty="0" smtClean="0">
                <a:cs typeface="Times New Roman"/>
              </a:rPr>
              <a:t> </a:t>
            </a:r>
            <a:r>
              <a:rPr lang="en-IN" sz="2000" spc="-15" dirty="0" smtClean="0">
                <a:cs typeface="Bahnschrift Light"/>
              </a:rPr>
              <a:t>a</a:t>
            </a:r>
            <a:r>
              <a:rPr lang="en-IN" sz="2000" dirty="0" smtClean="0">
                <a:cs typeface="Bahnschrift Light"/>
              </a:rPr>
              <a:t>r</a:t>
            </a:r>
            <a:r>
              <a:rPr lang="en-IN" sz="2000" spc="-35" dirty="0" smtClean="0">
                <a:cs typeface="Bahnschrift Light"/>
              </a:rPr>
              <a:t>o</a:t>
            </a:r>
            <a:r>
              <a:rPr lang="en-IN" sz="2000" spc="5" dirty="0" smtClean="0">
                <a:cs typeface="Bahnschrift Light"/>
              </a:rPr>
              <a:t>u</a:t>
            </a:r>
            <a:r>
              <a:rPr lang="en-IN" sz="2000" spc="-10" dirty="0" smtClean="0">
                <a:cs typeface="Bahnschrift Light"/>
              </a:rPr>
              <a:t>n</a:t>
            </a:r>
            <a:r>
              <a:rPr lang="en-IN" sz="2000" dirty="0" smtClean="0">
                <a:cs typeface="Bahnschrift Light"/>
              </a:rPr>
              <a:t>d</a:t>
            </a:r>
            <a:r>
              <a:rPr lang="en-IN" sz="2000" spc="35" dirty="0" smtClean="0">
                <a:cs typeface="Times New Roman"/>
              </a:rPr>
              <a:t> </a:t>
            </a:r>
            <a:r>
              <a:rPr lang="en-IN" sz="2000" spc="-25" dirty="0" smtClean="0">
                <a:cs typeface="Bahnschrift Light"/>
              </a:rPr>
              <a:t>t</a:t>
            </a:r>
            <a:r>
              <a:rPr lang="en-IN" sz="2000" spc="-10" dirty="0" smtClean="0">
                <a:cs typeface="Bahnschrift Light"/>
              </a:rPr>
              <a:t>h</a:t>
            </a:r>
            <a:r>
              <a:rPr lang="en-IN" sz="2000" dirty="0" smtClean="0">
                <a:cs typeface="Bahnschrift Light"/>
              </a:rPr>
              <a:t>e</a:t>
            </a:r>
            <a:r>
              <a:rPr lang="en-IN" sz="2000" spc="35" dirty="0" smtClean="0">
                <a:cs typeface="Times New Roman"/>
              </a:rPr>
              <a:t> </a:t>
            </a:r>
            <a:r>
              <a:rPr lang="en-IN" sz="2000" spc="-20" dirty="0" smtClean="0">
                <a:cs typeface="Bahnschrift Light"/>
              </a:rPr>
              <a:t>W</a:t>
            </a:r>
            <a:r>
              <a:rPr lang="en-IN" sz="2000" spc="-35" dirty="0" smtClean="0">
                <a:cs typeface="Bahnschrift Light"/>
              </a:rPr>
              <a:t>o</a:t>
            </a:r>
            <a:r>
              <a:rPr lang="en-IN" sz="2000" dirty="0" smtClean="0">
                <a:cs typeface="Bahnschrift Light"/>
              </a:rPr>
              <a:t>r</a:t>
            </a:r>
            <a:r>
              <a:rPr lang="en-IN" sz="2000" spc="-20" dirty="0" smtClean="0">
                <a:cs typeface="Bahnschrift Light"/>
              </a:rPr>
              <a:t>l</a:t>
            </a:r>
            <a:r>
              <a:rPr lang="en-IN" sz="2000" spc="-15" dirty="0" smtClean="0">
                <a:cs typeface="Bahnschrift Light"/>
              </a:rPr>
              <a:t>d</a:t>
            </a:r>
            <a:r>
              <a:rPr lang="en-IN" sz="2000" spc="-5" dirty="0" smtClean="0">
                <a:cs typeface="Bahnschrift Light"/>
              </a:rPr>
              <a:t>.</a:t>
            </a:r>
            <a:r>
              <a:rPr lang="en-IN" sz="2000" spc="35" dirty="0" smtClean="0">
                <a:cs typeface="Times New Roman"/>
              </a:rPr>
              <a:t> </a:t>
            </a:r>
            <a:r>
              <a:rPr lang="en-IN" sz="2000" spc="-20" dirty="0" smtClean="0">
                <a:cs typeface="Bahnschrift Light"/>
              </a:rPr>
              <a:t>T</a:t>
            </a:r>
            <a:r>
              <a:rPr lang="en-IN" sz="2000" spc="-10" dirty="0" smtClean="0">
                <a:cs typeface="Bahnschrift Light"/>
              </a:rPr>
              <a:t>h</a:t>
            </a:r>
            <a:r>
              <a:rPr lang="en-IN" sz="2000" dirty="0" smtClean="0">
                <a:cs typeface="Bahnschrift Light"/>
              </a:rPr>
              <a:t>e</a:t>
            </a:r>
            <a:r>
              <a:rPr lang="en-IN" sz="2000" spc="35" dirty="0" smtClean="0">
                <a:cs typeface="Times New Roman"/>
              </a:rPr>
              <a:t> </a:t>
            </a:r>
            <a:r>
              <a:rPr lang="en-IN" sz="2000" spc="-10" dirty="0" smtClean="0">
                <a:cs typeface="Bahnschrift Light"/>
              </a:rPr>
              <a:t>key</a:t>
            </a:r>
            <a:r>
              <a:rPr lang="en-IN" sz="2000" spc="20" dirty="0" smtClean="0">
                <a:cs typeface="Times New Roman"/>
              </a:rPr>
              <a:t> </a:t>
            </a:r>
            <a:r>
              <a:rPr lang="en-IN" sz="2000" spc="-15" dirty="0" smtClean="0">
                <a:cs typeface="Bahnschrift Light"/>
              </a:rPr>
              <a:t>f</a:t>
            </a:r>
            <a:r>
              <a:rPr lang="en-IN" sz="2000" spc="-10" dirty="0" smtClean="0">
                <a:cs typeface="Bahnschrift Light"/>
              </a:rPr>
              <a:t>e</a:t>
            </a:r>
            <a:r>
              <a:rPr lang="en-IN" sz="2000" spc="-5" dirty="0" smtClean="0">
                <a:cs typeface="Bahnschrift Light"/>
              </a:rPr>
              <a:t>a</a:t>
            </a:r>
            <a:r>
              <a:rPr lang="en-IN" sz="2000" spc="-25" dirty="0" smtClean="0">
                <a:cs typeface="Bahnschrift Light"/>
              </a:rPr>
              <a:t>t</a:t>
            </a:r>
            <a:r>
              <a:rPr lang="en-IN" sz="2000" spc="5" dirty="0" smtClean="0">
                <a:cs typeface="Bahnschrift Light"/>
              </a:rPr>
              <a:t>u</a:t>
            </a:r>
            <a:r>
              <a:rPr lang="en-IN" sz="2000" dirty="0" smtClean="0">
                <a:cs typeface="Bahnschrift Light"/>
              </a:rPr>
              <a:t>r</a:t>
            </a:r>
            <a:r>
              <a:rPr lang="en-IN" sz="2000" spc="-10" dirty="0" smtClean="0">
                <a:cs typeface="Bahnschrift Light"/>
              </a:rPr>
              <a:t>es</a:t>
            </a:r>
            <a:r>
              <a:rPr lang="en-IN" sz="2000" spc="65" dirty="0" smtClean="0">
                <a:cs typeface="Times New Roman"/>
              </a:rPr>
              <a:t> </a:t>
            </a:r>
            <a:r>
              <a:rPr lang="en-IN" sz="2000" spc="-35" dirty="0" smtClean="0">
                <a:cs typeface="Bahnschrift Light"/>
              </a:rPr>
              <a:t>o</a:t>
            </a:r>
            <a:r>
              <a:rPr lang="en-IN" sz="2000" spc="-5" dirty="0" smtClean="0">
                <a:cs typeface="Bahnschrift Light"/>
              </a:rPr>
              <a:t>f</a:t>
            </a:r>
            <a:r>
              <a:rPr lang="en-IN" sz="2000" spc="40" dirty="0" smtClean="0">
                <a:cs typeface="Times New Roman"/>
              </a:rPr>
              <a:t> </a:t>
            </a:r>
            <a:r>
              <a:rPr lang="en-IN" sz="2000" spc="-25" dirty="0" smtClean="0">
                <a:cs typeface="Bahnschrift Light"/>
              </a:rPr>
              <a:t>t</a:t>
            </a:r>
            <a:r>
              <a:rPr lang="en-IN" sz="2000" spc="-10" dirty="0" smtClean="0">
                <a:cs typeface="Bahnschrift Light"/>
              </a:rPr>
              <a:t>his</a:t>
            </a:r>
            <a:r>
              <a:rPr lang="en-IN" sz="2000" spc="-5" dirty="0" smtClean="0">
                <a:cs typeface="Times New Roman"/>
              </a:rPr>
              <a:t> </a:t>
            </a:r>
            <a:r>
              <a:rPr lang="en-IN" sz="2000" spc="-5" dirty="0" smtClean="0">
                <a:cs typeface="Bahnschrift Light"/>
              </a:rPr>
              <a:t>Da</a:t>
            </a:r>
            <a:r>
              <a:rPr lang="en-IN" sz="2000" spc="-25" dirty="0" smtClean="0">
                <a:cs typeface="Bahnschrift Light"/>
              </a:rPr>
              <a:t>t</a:t>
            </a:r>
            <a:r>
              <a:rPr lang="en-IN" sz="2000" spc="-15" dirty="0" smtClean="0">
                <a:cs typeface="Bahnschrift Light"/>
              </a:rPr>
              <a:t>a</a:t>
            </a:r>
            <a:r>
              <a:rPr lang="en-IN" sz="2000" dirty="0" smtClean="0">
                <a:cs typeface="Bahnschrift Light"/>
              </a:rPr>
              <a:t>s</a:t>
            </a:r>
            <a:r>
              <a:rPr lang="en-IN" sz="2000" spc="-10" dirty="0" smtClean="0">
                <a:cs typeface="Bahnschrift Light"/>
              </a:rPr>
              <a:t>e</a:t>
            </a:r>
            <a:r>
              <a:rPr lang="en-IN" sz="2000" dirty="0" smtClean="0">
                <a:cs typeface="Bahnschrift Light"/>
              </a:rPr>
              <a:t>t</a:t>
            </a:r>
            <a:r>
              <a:rPr lang="en-IN" sz="2000" spc="25" dirty="0" smtClean="0">
                <a:cs typeface="Times New Roman"/>
              </a:rPr>
              <a:t> </a:t>
            </a:r>
            <a:r>
              <a:rPr lang="en-IN" sz="2000" spc="-15" dirty="0" smtClean="0">
                <a:cs typeface="Bahnschrift Light"/>
              </a:rPr>
              <a:t>a</a:t>
            </a:r>
            <a:r>
              <a:rPr lang="en-IN" sz="2000" dirty="0" smtClean="0">
                <a:cs typeface="Bahnschrift Light"/>
              </a:rPr>
              <a:t>r</a:t>
            </a:r>
            <a:r>
              <a:rPr lang="en-IN" sz="2000" spc="-10" dirty="0" smtClean="0">
                <a:cs typeface="Bahnschrift Light"/>
              </a:rPr>
              <a:t>e</a:t>
            </a:r>
            <a:r>
              <a:rPr lang="en-IN" sz="2000" spc="-5" dirty="0" smtClean="0">
                <a:cs typeface="Bahnschrift Light"/>
              </a:rPr>
              <a:t>:</a:t>
            </a:r>
            <a:r>
              <a:rPr lang="en-IN" sz="2000" spc="35" dirty="0" smtClean="0">
                <a:cs typeface="Times New Roman"/>
              </a:rPr>
              <a:t> </a:t>
            </a:r>
            <a:r>
              <a:rPr lang="en-IN" sz="2000" spc="-15" dirty="0" smtClean="0">
                <a:cs typeface="Bahnschrift Light"/>
              </a:rPr>
              <a:t>Meni</a:t>
            </a:r>
            <a:r>
              <a:rPr lang="en-IN" sz="2000" spc="-5" dirty="0" smtClean="0">
                <a:cs typeface="Bahnschrift Light"/>
              </a:rPr>
              <a:t>n</a:t>
            </a:r>
            <a:r>
              <a:rPr lang="en-IN" sz="2000" spc="-15" dirty="0" smtClean="0">
                <a:cs typeface="Bahnschrift Light"/>
              </a:rPr>
              <a:t>g</a:t>
            </a:r>
            <a:r>
              <a:rPr lang="en-IN" sz="2000" dirty="0" smtClean="0">
                <a:cs typeface="Bahnschrift Light"/>
              </a:rPr>
              <a:t>i</a:t>
            </a:r>
            <a:r>
              <a:rPr lang="en-IN" sz="2000" spc="-25" dirty="0" smtClean="0">
                <a:cs typeface="Bahnschrift Light"/>
              </a:rPr>
              <a:t>t</a:t>
            </a:r>
            <a:r>
              <a:rPr lang="en-IN" sz="2000" spc="-5" dirty="0" smtClean="0">
                <a:cs typeface="Bahnschrift Light"/>
              </a:rPr>
              <a:t>i</a:t>
            </a:r>
            <a:r>
              <a:rPr lang="en-IN" sz="2000" dirty="0" smtClean="0">
                <a:cs typeface="Bahnschrift Light"/>
              </a:rPr>
              <a:t>s</a:t>
            </a:r>
            <a:r>
              <a:rPr lang="en-IN" sz="2000" spc="-5" dirty="0" smtClean="0">
                <a:cs typeface="Bahnschrift Light"/>
              </a:rPr>
              <a:t>,</a:t>
            </a:r>
            <a:r>
              <a:rPr lang="en-IN" sz="2000" spc="35" dirty="0" smtClean="0">
                <a:cs typeface="Times New Roman"/>
              </a:rPr>
              <a:t> </a:t>
            </a:r>
            <a:r>
              <a:rPr lang="en-IN" sz="2000" spc="10" dirty="0" smtClean="0">
                <a:cs typeface="Bahnschrift Light"/>
              </a:rPr>
              <a:t>A</a:t>
            </a:r>
            <a:r>
              <a:rPr lang="en-IN" sz="2000" spc="-20" dirty="0" smtClean="0">
                <a:cs typeface="Bahnschrift Light"/>
              </a:rPr>
              <a:t>l</a:t>
            </a:r>
            <a:r>
              <a:rPr lang="en-IN" sz="2000" spc="-5" dirty="0" smtClean="0">
                <a:cs typeface="Bahnschrift Light"/>
              </a:rPr>
              <a:t>z</a:t>
            </a:r>
            <a:r>
              <a:rPr lang="en-IN" sz="2000" spc="-10" dirty="0" smtClean="0">
                <a:cs typeface="Bahnschrift Light"/>
              </a:rPr>
              <a:t>he</a:t>
            </a:r>
            <a:r>
              <a:rPr lang="en-IN" sz="2000" dirty="0" smtClean="0">
                <a:cs typeface="Bahnschrift Light"/>
              </a:rPr>
              <a:t>i</a:t>
            </a:r>
            <a:r>
              <a:rPr lang="en-IN" sz="2000" spc="-25" dirty="0" smtClean="0">
                <a:cs typeface="Bahnschrift Light"/>
              </a:rPr>
              <a:t>m</a:t>
            </a:r>
            <a:r>
              <a:rPr lang="en-IN" sz="2000" spc="-10" dirty="0" smtClean="0">
                <a:cs typeface="Bahnschrift Light"/>
              </a:rPr>
              <a:t>e</a:t>
            </a:r>
            <a:r>
              <a:rPr lang="en-IN" sz="2000" dirty="0" smtClean="0">
                <a:cs typeface="Bahnschrift Light"/>
              </a:rPr>
              <a:t>r'</a:t>
            </a:r>
            <a:r>
              <a:rPr lang="en-IN" sz="2000" spc="-10" dirty="0" smtClean="0">
                <a:cs typeface="Bahnschrift Light"/>
              </a:rPr>
              <a:t>s</a:t>
            </a:r>
            <a:r>
              <a:rPr lang="en-IN" sz="2000" spc="65" dirty="0" smtClean="0">
                <a:cs typeface="Times New Roman"/>
              </a:rPr>
              <a:t> </a:t>
            </a:r>
            <a:r>
              <a:rPr lang="en-IN" sz="2000" spc="-15" dirty="0" smtClean="0">
                <a:cs typeface="Bahnschrift Light"/>
              </a:rPr>
              <a:t>Di</a:t>
            </a:r>
            <a:r>
              <a:rPr lang="en-IN" sz="2000" dirty="0" smtClean="0">
                <a:cs typeface="Bahnschrift Light"/>
              </a:rPr>
              <a:t>s</a:t>
            </a:r>
            <a:r>
              <a:rPr lang="en-IN" sz="2000" spc="45" dirty="0" smtClean="0">
                <a:cs typeface="Bahnschrift Light"/>
              </a:rPr>
              <a:t>e</a:t>
            </a:r>
            <a:r>
              <a:rPr lang="en-IN" sz="2000" spc="-55" dirty="0" smtClean="0">
                <a:cs typeface="Bahnschrift Light"/>
              </a:rPr>
              <a:t>a</a:t>
            </a:r>
            <a:r>
              <a:rPr lang="en-IN" sz="2000" dirty="0" smtClean="0">
                <a:cs typeface="Bahnschrift Light"/>
              </a:rPr>
              <a:t>se</a:t>
            </a:r>
            <a:r>
              <a:rPr lang="en-IN" sz="2000" spc="35" dirty="0" smtClean="0">
                <a:cs typeface="Times New Roman"/>
              </a:rPr>
              <a:t> </a:t>
            </a:r>
            <a:r>
              <a:rPr lang="en-IN" sz="2000" spc="-15" dirty="0" smtClean="0">
                <a:cs typeface="Bahnschrift Light"/>
              </a:rPr>
              <a:t>an</a:t>
            </a:r>
            <a:r>
              <a:rPr lang="en-IN" sz="2000" spc="-10" dirty="0" smtClean="0">
                <a:cs typeface="Bahnschrift Light"/>
              </a:rPr>
              <a:t>d</a:t>
            </a:r>
            <a:r>
              <a:rPr lang="en-IN" sz="2000" spc="40" dirty="0" smtClean="0">
                <a:cs typeface="Times New Roman"/>
              </a:rPr>
              <a:t> </a:t>
            </a:r>
            <a:r>
              <a:rPr lang="en-IN" sz="2000" dirty="0" smtClean="0">
                <a:cs typeface="Bahnschrift Light"/>
              </a:rPr>
              <a:t>O</a:t>
            </a:r>
            <a:r>
              <a:rPr lang="en-IN" sz="2000" spc="-25" dirty="0" smtClean="0">
                <a:cs typeface="Bahnschrift Light"/>
              </a:rPr>
              <a:t>t</a:t>
            </a:r>
            <a:r>
              <a:rPr lang="en-IN" sz="2000" spc="-10" dirty="0" smtClean="0">
                <a:cs typeface="Bahnschrift Light"/>
              </a:rPr>
              <a:t>her</a:t>
            </a:r>
            <a:r>
              <a:rPr lang="en-IN" sz="2000" spc="-5" dirty="0" smtClean="0">
                <a:cs typeface="Times New Roman"/>
              </a:rPr>
              <a:t> </a:t>
            </a:r>
            <a:r>
              <a:rPr lang="en-IN" sz="2000" spc="-5" dirty="0" smtClean="0">
                <a:cs typeface="Bahnschrift Light"/>
              </a:rPr>
              <a:t>D</a:t>
            </a:r>
            <a:r>
              <a:rPr lang="en-IN" sz="2000" spc="-10" dirty="0" smtClean="0">
                <a:cs typeface="Bahnschrift Light"/>
              </a:rPr>
              <a:t>e</a:t>
            </a:r>
            <a:r>
              <a:rPr lang="en-IN" sz="2000" spc="-20" dirty="0" smtClean="0">
                <a:cs typeface="Bahnschrift Light"/>
              </a:rPr>
              <a:t>m</a:t>
            </a:r>
            <a:r>
              <a:rPr lang="en-IN" sz="2000" spc="-10" dirty="0" smtClean="0">
                <a:cs typeface="Bahnschrift Light"/>
              </a:rPr>
              <a:t>en</a:t>
            </a:r>
            <a:r>
              <a:rPr lang="en-IN" sz="2000" spc="-25" dirty="0" smtClean="0">
                <a:cs typeface="Bahnschrift Light"/>
              </a:rPr>
              <a:t>t</a:t>
            </a:r>
            <a:r>
              <a:rPr lang="en-IN" sz="2000" spc="-10" dirty="0" smtClean="0">
                <a:cs typeface="Bahnschrift Light"/>
              </a:rPr>
              <a:t>ia</a:t>
            </a:r>
            <a:r>
              <a:rPr lang="en-IN" sz="2000" dirty="0" smtClean="0">
                <a:cs typeface="Bahnschrift Light"/>
              </a:rPr>
              <a:t>s</a:t>
            </a:r>
            <a:r>
              <a:rPr lang="en-IN" sz="2000" spc="-5" dirty="0" smtClean="0">
                <a:cs typeface="Bahnschrift Light"/>
              </a:rPr>
              <a:t>,</a:t>
            </a:r>
            <a:r>
              <a:rPr lang="en-IN" sz="2000" spc="35" dirty="0" smtClean="0">
                <a:cs typeface="Times New Roman"/>
              </a:rPr>
              <a:t> </a:t>
            </a:r>
            <a:r>
              <a:rPr lang="en-IN" sz="2000" spc="-10" dirty="0" smtClean="0">
                <a:cs typeface="Bahnschrift Light"/>
              </a:rPr>
              <a:t>Pa</a:t>
            </a:r>
            <a:r>
              <a:rPr lang="en-IN" sz="2000" dirty="0" smtClean="0">
                <a:cs typeface="Bahnschrift Light"/>
              </a:rPr>
              <a:t>r</a:t>
            </a:r>
            <a:r>
              <a:rPr lang="en-IN" sz="2000" spc="-10" dirty="0" smtClean="0">
                <a:cs typeface="Bahnschrift Light"/>
              </a:rPr>
              <a:t>ki</a:t>
            </a:r>
            <a:r>
              <a:rPr lang="en-IN" sz="2000" spc="-5" dirty="0" smtClean="0">
                <a:cs typeface="Bahnschrift Light"/>
              </a:rPr>
              <a:t>n</a:t>
            </a:r>
            <a:r>
              <a:rPr lang="en-IN" sz="2000" dirty="0" smtClean="0">
                <a:cs typeface="Bahnschrift Light"/>
              </a:rPr>
              <a:t>s</a:t>
            </a:r>
            <a:r>
              <a:rPr lang="en-IN" sz="2000" spc="-35" dirty="0" smtClean="0">
                <a:cs typeface="Bahnschrift Light"/>
              </a:rPr>
              <a:t>o</a:t>
            </a:r>
            <a:r>
              <a:rPr lang="en-IN" sz="2000" spc="-10" dirty="0" smtClean="0">
                <a:cs typeface="Bahnschrift Light"/>
              </a:rPr>
              <a:t>n</a:t>
            </a:r>
            <a:r>
              <a:rPr lang="en-IN" sz="2000" dirty="0" smtClean="0">
                <a:cs typeface="Bahnschrift Light"/>
              </a:rPr>
              <a:t>'</a:t>
            </a:r>
            <a:r>
              <a:rPr lang="en-IN" sz="2000" spc="-10" dirty="0" smtClean="0">
                <a:cs typeface="Bahnschrift Light"/>
              </a:rPr>
              <a:t>s</a:t>
            </a:r>
            <a:r>
              <a:rPr lang="en-IN" sz="2000" spc="65" dirty="0" smtClean="0">
                <a:cs typeface="Times New Roman"/>
              </a:rPr>
              <a:t> </a:t>
            </a:r>
            <a:r>
              <a:rPr lang="en-IN" sz="2000" spc="-5" dirty="0" smtClean="0">
                <a:cs typeface="Bahnschrift Light"/>
              </a:rPr>
              <a:t>D</a:t>
            </a:r>
            <a:r>
              <a:rPr lang="en-IN" sz="2000" spc="-55" dirty="0" smtClean="0">
                <a:cs typeface="Bahnschrift Light"/>
              </a:rPr>
              <a:t>i</a:t>
            </a:r>
            <a:r>
              <a:rPr lang="en-IN" sz="2000" dirty="0" smtClean="0">
                <a:cs typeface="Bahnschrift Light"/>
              </a:rPr>
              <a:t>s</a:t>
            </a:r>
            <a:r>
              <a:rPr lang="en-IN" sz="2000" spc="-10" dirty="0" smtClean="0">
                <a:cs typeface="Bahnschrift Light"/>
              </a:rPr>
              <a:t>e</a:t>
            </a:r>
            <a:r>
              <a:rPr lang="en-IN" sz="2000" spc="-15" dirty="0" smtClean="0">
                <a:cs typeface="Bahnschrift Light"/>
              </a:rPr>
              <a:t>a</a:t>
            </a:r>
            <a:r>
              <a:rPr lang="en-IN" sz="2000" dirty="0" smtClean="0">
                <a:cs typeface="Bahnschrift Light"/>
              </a:rPr>
              <a:t>s</a:t>
            </a:r>
            <a:r>
              <a:rPr lang="en-IN" sz="2000" spc="-10" dirty="0" smtClean="0">
                <a:cs typeface="Bahnschrift Light"/>
              </a:rPr>
              <a:t>e</a:t>
            </a:r>
            <a:r>
              <a:rPr lang="en-IN" sz="2000" spc="-5" dirty="0" smtClean="0">
                <a:cs typeface="Bahnschrift Light"/>
              </a:rPr>
              <a:t>,</a:t>
            </a:r>
            <a:r>
              <a:rPr lang="en-IN" sz="2000" spc="35" dirty="0" smtClean="0">
                <a:cs typeface="Times New Roman"/>
              </a:rPr>
              <a:t> </a:t>
            </a:r>
            <a:r>
              <a:rPr lang="en-IN" sz="2000" spc="-20" dirty="0" smtClean="0">
                <a:cs typeface="Bahnschrift Light"/>
              </a:rPr>
              <a:t>N</a:t>
            </a:r>
            <a:r>
              <a:rPr lang="en-IN" sz="2000" spc="5" dirty="0" smtClean="0">
                <a:cs typeface="Bahnschrift Light"/>
              </a:rPr>
              <a:t>u</a:t>
            </a:r>
            <a:r>
              <a:rPr lang="en-IN" sz="2000" spc="-25" dirty="0" smtClean="0">
                <a:cs typeface="Bahnschrift Light"/>
              </a:rPr>
              <a:t>t</a:t>
            </a:r>
            <a:r>
              <a:rPr lang="en-IN" sz="2000" dirty="0" smtClean="0">
                <a:cs typeface="Bahnschrift Light"/>
              </a:rPr>
              <a:t>ri</a:t>
            </a:r>
            <a:r>
              <a:rPr lang="en-IN" sz="2000" spc="-25" dirty="0" smtClean="0">
                <a:cs typeface="Bahnschrift Light"/>
              </a:rPr>
              <a:t>t</a:t>
            </a:r>
            <a:r>
              <a:rPr lang="en-IN" sz="2000" spc="-5" dirty="0" smtClean="0">
                <a:cs typeface="Bahnschrift Light"/>
              </a:rPr>
              <a:t>i</a:t>
            </a:r>
            <a:r>
              <a:rPr lang="en-IN" sz="2000" spc="-35" dirty="0" smtClean="0">
                <a:cs typeface="Bahnschrift Light"/>
              </a:rPr>
              <a:t>o</a:t>
            </a:r>
            <a:r>
              <a:rPr lang="en-IN" sz="2000" spc="-10" dirty="0" smtClean="0">
                <a:cs typeface="Bahnschrift Light"/>
              </a:rPr>
              <a:t>n</a:t>
            </a:r>
            <a:r>
              <a:rPr lang="en-IN" sz="2000" spc="-15" dirty="0" smtClean="0">
                <a:cs typeface="Bahnschrift Light"/>
              </a:rPr>
              <a:t>a</a:t>
            </a:r>
            <a:r>
              <a:rPr lang="en-IN" sz="2000" spc="-5" dirty="0" smtClean="0">
                <a:cs typeface="Bahnschrift Light"/>
              </a:rPr>
              <a:t>l</a:t>
            </a:r>
            <a:r>
              <a:rPr lang="en-IN" sz="2000" spc="30" dirty="0" smtClean="0">
                <a:cs typeface="Times New Roman"/>
              </a:rPr>
              <a:t> </a:t>
            </a:r>
            <a:r>
              <a:rPr lang="en-IN" sz="2000" spc="-5" dirty="0" smtClean="0">
                <a:cs typeface="Bahnschrift Light"/>
              </a:rPr>
              <a:t>D</a:t>
            </a:r>
            <a:r>
              <a:rPr lang="en-IN" sz="2000" spc="-10" dirty="0" smtClean="0">
                <a:cs typeface="Bahnschrift Light"/>
              </a:rPr>
              <a:t>e</a:t>
            </a:r>
            <a:r>
              <a:rPr lang="en-IN" sz="2000" spc="-15" dirty="0" smtClean="0">
                <a:cs typeface="Bahnschrift Light"/>
              </a:rPr>
              <a:t>f</a:t>
            </a:r>
            <a:r>
              <a:rPr lang="en-IN" sz="2000" dirty="0" smtClean="0">
                <a:cs typeface="Bahnschrift Light"/>
              </a:rPr>
              <a:t>ici</a:t>
            </a:r>
            <a:r>
              <a:rPr lang="en-IN" sz="2000" spc="-10" dirty="0" smtClean="0">
                <a:cs typeface="Bahnschrift Light"/>
              </a:rPr>
              <a:t>en</a:t>
            </a:r>
            <a:r>
              <a:rPr lang="en-IN" sz="2000" dirty="0" smtClean="0">
                <a:cs typeface="Bahnschrift Light"/>
              </a:rPr>
              <a:t>ci</a:t>
            </a:r>
            <a:r>
              <a:rPr lang="en-IN" sz="2000" spc="-10" dirty="0" smtClean="0">
                <a:cs typeface="Bahnschrift Light"/>
              </a:rPr>
              <a:t>e</a:t>
            </a:r>
            <a:r>
              <a:rPr lang="en-IN" sz="2000" dirty="0" smtClean="0">
                <a:cs typeface="Bahnschrift Light"/>
              </a:rPr>
              <a:t>s</a:t>
            </a:r>
            <a:r>
              <a:rPr lang="en-IN" sz="2000" spc="-5" dirty="0" smtClean="0">
                <a:cs typeface="Bahnschrift Light"/>
              </a:rPr>
              <a:t>,</a:t>
            </a:r>
            <a:r>
              <a:rPr lang="en-IN" sz="2000" spc="-5" dirty="0" smtClean="0">
                <a:cs typeface="Times New Roman"/>
              </a:rPr>
              <a:t> </a:t>
            </a:r>
            <a:r>
              <a:rPr lang="en-IN" sz="2000" spc="-5" dirty="0" smtClean="0">
                <a:cs typeface="Bahnschrift Light"/>
              </a:rPr>
              <a:t>Ma</a:t>
            </a:r>
            <a:r>
              <a:rPr lang="en-IN" sz="2000" spc="-15" dirty="0" smtClean="0">
                <a:cs typeface="Bahnschrift Light"/>
              </a:rPr>
              <a:t>la</a:t>
            </a:r>
            <a:r>
              <a:rPr lang="en-IN" sz="2000" dirty="0" smtClean="0">
                <a:cs typeface="Bahnschrift Light"/>
              </a:rPr>
              <a:t>r</a:t>
            </a:r>
            <a:r>
              <a:rPr lang="en-IN" sz="2000" spc="-10" dirty="0" smtClean="0">
                <a:cs typeface="Bahnschrift Light"/>
              </a:rPr>
              <a:t>ia,</a:t>
            </a:r>
            <a:r>
              <a:rPr lang="en-IN" sz="2000" spc="30" dirty="0" smtClean="0">
                <a:cs typeface="Times New Roman"/>
              </a:rPr>
              <a:t> </a:t>
            </a:r>
            <a:r>
              <a:rPr lang="en-IN" sz="2000" spc="-5" dirty="0" smtClean="0">
                <a:cs typeface="Bahnschrift Light"/>
              </a:rPr>
              <a:t>D</a:t>
            </a:r>
            <a:r>
              <a:rPr lang="en-IN" sz="2000" spc="15" dirty="0" smtClean="0">
                <a:cs typeface="Bahnschrift Light"/>
              </a:rPr>
              <a:t>r</a:t>
            </a:r>
            <a:r>
              <a:rPr lang="en-IN" sz="2000" spc="-35" dirty="0" smtClean="0">
                <a:cs typeface="Bahnschrift Light"/>
              </a:rPr>
              <a:t>o</a:t>
            </a:r>
            <a:r>
              <a:rPr lang="en-IN" sz="2000" spc="10" dirty="0" smtClean="0">
                <a:cs typeface="Bahnschrift Light"/>
              </a:rPr>
              <a:t>w</a:t>
            </a:r>
            <a:r>
              <a:rPr lang="en-IN" sz="2000" spc="-10" dirty="0" smtClean="0">
                <a:cs typeface="Bahnschrift Light"/>
              </a:rPr>
              <a:t>nin</a:t>
            </a:r>
            <a:r>
              <a:rPr lang="en-IN" sz="2000" spc="-20" dirty="0" smtClean="0">
                <a:cs typeface="Bahnschrift Light"/>
              </a:rPr>
              <a:t>g</a:t>
            </a:r>
            <a:r>
              <a:rPr lang="en-IN" sz="2000" spc="-5" dirty="0" smtClean="0">
                <a:cs typeface="Bahnschrift Light"/>
              </a:rPr>
              <a:t>,</a:t>
            </a:r>
            <a:r>
              <a:rPr lang="en-IN" sz="2000" spc="35" dirty="0" smtClean="0">
                <a:cs typeface="Times New Roman"/>
              </a:rPr>
              <a:t> </a:t>
            </a:r>
            <a:r>
              <a:rPr lang="en-IN" sz="2000" spc="5" dirty="0" smtClean="0">
                <a:cs typeface="Bahnschrift Light"/>
              </a:rPr>
              <a:t>I</a:t>
            </a:r>
            <a:r>
              <a:rPr lang="en-IN" sz="2000" spc="-10" dirty="0" smtClean="0">
                <a:cs typeface="Bahnschrift Light"/>
              </a:rPr>
              <a:t>n</a:t>
            </a:r>
            <a:r>
              <a:rPr lang="en-IN" sz="2000" spc="-25" dirty="0" smtClean="0">
                <a:cs typeface="Bahnschrift Light"/>
              </a:rPr>
              <a:t>t</a:t>
            </a:r>
            <a:r>
              <a:rPr lang="en-IN" sz="2000" spc="-10" dirty="0" smtClean="0">
                <a:cs typeface="Bahnschrift Light"/>
              </a:rPr>
              <a:t>e</a:t>
            </a:r>
            <a:r>
              <a:rPr lang="en-IN" sz="2000" dirty="0" smtClean="0">
                <a:cs typeface="Bahnschrift Light"/>
              </a:rPr>
              <a:t>r</a:t>
            </a:r>
            <a:r>
              <a:rPr lang="en-IN" sz="2000" spc="-35" dirty="0" smtClean="0">
                <a:cs typeface="Bahnschrift Light"/>
              </a:rPr>
              <a:t>p</a:t>
            </a:r>
            <a:r>
              <a:rPr lang="en-IN" sz="2000" spc="-10" dirty="0" smtClean="0">
                <a:cs typeface="Bahnschrift Light"/>
              </a:rPr>
              <a:t>e</a:t>
            </a:r>
            <a:r>
              <a:rPr lang="en-IN" sz="2000" dirty="0" smtClean="0">
                <a:cs typeface="Bahnschrift Light"/>
              </a:rPr>
              <a:t>rs</a:t>
            </a:r>
            <a:r>
              <a:rPr lang="en-IN" sz="2000" spc="-35" dirty="0" smtClean="0">
                <a:cs typeface="Bahnschrift Light"/>
              </a:rPr>
              <a:t>o</a:t>
            </a:r>
            <a:r>
              <a:rPr lang="en-IN" sz="2000" spc="-10" dirty="0" smtClean="0">
                <a:cs typeface="Bahnschrift Light"/>
              </a:rPr>
              <a:t>n</a:t>
            </a:r>
            <a:r>
              <a:rPr lang="en-IN" sz="2000" spc="-15" dirty="0" smtClean="0">
                <a:cs typeface="Bahnschrift Light"/>
              </a:rPr>
              <a:t>a</a:t>
            </a:r>
            <a:r>
              <a:rPr lang="en-IN" sz="2000" spc="-5" dirty="0" smtClean="0">
                <a:cs typeface="Bahnschrift Light"/>
              </a:rPr>
              <a:t>l</a:t>
            </a:r>
            <a:r>
              <a:rPr lang="en-IN" sz="2000" spc="30" dirty="0" smtClean="0">
                <a:cs typeface="Times New Roman"/>
              </a:rPr>
              <a:t> </a:t>
            </a:r>
            <a:r>
              <a:rPr lang="en-IN" sz="2000" spc="-5" dirty="0" smtClean="0">
                <a:cs typeface="Bahnschrift Light"/>
              </a:rPr>
              <a:t>Vi</a:t>
            </a:r>
            <a:r>
              <a:rPr lang="en-IN" sz="2000" spc="-35" dirty="0" smtClean="0">
                <a:cs typeface="Bahnschrift Light"/>
              </a:rPr>
              <a:t>o</a:t>
            </a:r>
            <a:r>
              <a:rPr lang="en-IN" sz="2000" spc="-20" dirty="0" smtClean="0">
                <a:cs typeface="Bahnschrift Light"/>
              </a:rPr>
              <a:t>l</a:t>
            </a:r>
            <a:r>
              <a:rPr lang="en-IN" sz="2000" spc="-10" dirty="0" smtClean="0">
                <a:cs typeface="Bahnschrift Light"/>
              </a:rPr>
              <a:t>ence,</a:t>
            </a:r>
            <a:r>
              <a:rPr lang="en-IN" sz="2000" spc="30" dirty="0" smtClean="0">
                <a:cs typeface="Times New Roman"/>
              </a:rPr>
              <a:t> </a:t>
            </a:r>
            <a:r>
              <a:rPr lang="en-IN" sz="2000" spc="-5" dirty="0" smtClean="0">
                <a:cs typeface="Bahnschrift Light"/>
              </a:rPr>
              <a:t>Ma</a:t>
            </a:r>
            <a:r>
              <a:rPr lang="en-IN" sz="2000" spc="-20" dirty="0" smtClean="0">
                <a:cs typeface="Bahnschrift Light"/>
              </a:rPr>
              <a:t>t</a:t>
            </a:r>
            <a:r>
              <a:rPr lang="en-IN" sz="2000" spc="-10" dirty="0" smtClean="0">
                <a:cs typeface="Bahnschrift Light"/>
              </a:rPr>
              <a:t>e</a:t>
            </a:r>
            <a:r>
              <a:rPr lang="en-IN" sz="2000" dirty="0" smtClean="0">
                <a:cs typeface="Bahnschrift Light"/>
              </a:rPr>
              <a:t>r</a:t>
            </a:r>
            <a:r>
              <a:rPr lang="en-IN" sz="2000" spc="-10" dirty="0" smtClean="0">
                <a:cs typeface="Bahnschrift Light"/>
              </a:rPr>
              <a:t>n</a:t>
            </a:r>
            <a:r>
              <a:rPr lang="en-IN" sz="2000" spc="-15" dirty="0" smtClean="0">
                <a:cs typeface="Bahnschrift Light"/>
              </a:rPr>
              <a:t>a</a:t>
            </a:r>
            <a:r>
              <a:rPr lang="en-IN" sz="2000" spc="-5" dirty="0" smtClean="0">
                <a:cs typeface="Bahnschrift Light"/>
              </a:rPr>
              <a:t>l</a:t>
            </a:r>
            <a:r>
              <a:rPr lang="en-IN" sz="2000" spc="30" dirty="0" smtClean="0">
                <a:cs typeface="Times New Roman"/>
              </a:rPr>
              <a:t> </a:t>
            </a:r>
            <a:r>
              <a:rPr lang="en-IN" sz="2000" spc="-15" dirty="0" smtClean="0">
                <a:cs typeface="Bahnschrift Light"/>
              </a:rPr>
              <a:t>Di</a:t>
            </a:r>
            <a:r>
              <a:rPr lang="en-IN" sz="2000" dirty="0" smtClean="0">
                <a:cs typeface="Bahnschrift Light"/>
              </a:rPr>
              <a:t>s</a:t>
            </a:r>
            <a:r>
              <a:rPr lang="en-IN" sz="2000" spc="-35" dirty="0" smtClean="0">
                <a:cs typeface="Bahnschrift Light"/>
              </a:rPr>
              <a:t>o</a:t>
            </a:r>
            <a:r>
              <a:rPr lang="en-IN" sz="2000" dirty="0" smtClean="0">
                <a:cs typeface="Bahnschrift Light"/>
              </a:rPr>
              <a:t>r</a:t>
            </a:r>
            <a:r>
              <a:rPr lang="en-IN" sz="2000" spc="-15" dirty="0" smtClean="0">
                <a:cs typeface="Bahnschrift Light"/>
              </a:rPr>
              <a:t>d</a:t>
            </a:r>
            <a:r>
              <a:rPr lang="en-IN" sz="2000" spc="-10" dirty="0" smtClean="0">
                <a:cs typeface="Bahnschrift Light"/>
              </a:rPr>
              <a:t>e</a:t>
            </a:r>
            <a:r>
              <a:rPr lang="en-IN" sz="2000" dirty="0" smtClean="0">
                <a:cs typeface="Bahnschrift Light"/>
              </a:rPr>
              <a:t>rs</a:t>
            </a:r>
            <a:r>
              <a:rPr lang="en-IN" sz="2000" spc="-5" dirty="0" smtClean="0">
                <a:cs typeface="Bahnschrift Light"/>
              </a:rPr>
              <a:t>,</a:t>
            </a:r>
            <a:r>
              <a:rPr lang="en-IN" sz="2000" spc="-5" dirty="0" smtClean="0">
                <a:cs typeface="Times New Roman"/>
              </a:rPr>
              <a:t> </a:t>
            </a:r>
            <a:r>
              <a:rPr lang="en-IN" sz="2000" spc="-5" dirty="0" smtClean="0">
                <a:cs typeface="Bahnschrift Light"/>
              </a:rPr>
              <a:t>H</a:t>
            </a:r>
            <a:r>
              <a:rPr lang="en-IN" sz="2000" spc="5" dirty="0" smtClean="0">
                <a:cs typeface="Bahnschrift Light"/>
              </a:rPr>
              <a:t>I</a:t>
            </a:r>
            <a:r>
              <a:rPr lang="en-IN" sz="2000" spc="-5" dirty="0" smtClean="0">
                <a:cs typeface="Bahnschrift Light"/>
              </a:rPr>
              <a:t>V/</a:t>
            </a:r>
            <a:r>
              <a:rPr lang="en-IN" sz="2000" spc="5" dirty="0" smtClean="0">
                <a:cs typeface="Bahnschrift Light"/>
              </a:rPr>
              <a:t>AI</a:t>
            </a:r>
            <a:r>
              <a:rPr lang="en-IN" sz="2000" spc="-20" dirty="0" smtClean="0">
                <a:cs typeface="Bahnschrift Light"/>
              </a:rPr>
              <a:t>D</a:t>
            </a:r>
            <a:r>
              <a:rPr lang="en-IN" sz="2000" dirty="0" smtClean="0">
                <a:cs typeface="Bahnschrift Light"/>
              </a:rPr>
              <a:t>S</a:t>
            </a:r>
            <a:r>
              <a:rPr lang="en-IN" sz="2000" spc="-5" dirty="0" smtClean="0">
                <a:cs typeface="Bahnschrift Light"/>
              </a:rPr>
              <a:t>,</a:t>
            </a:r>
            <a:r>
              <a:rPr lang="en-IN" sz="2000" spc="35" dirty="0" smtClean="0">
                <a:cs typeface="Times New Roman"/>
              </a:rPr>
              <a:t> </a:t>
            </a:r>
            <a:r>
              <a:rPr lang="en-IN" sz="2000" spc="-50" dirty="0" smtClean="0">
                <a:cs typeface="Bahnschrift Light"/>
              </a:rPr>
              <a:t>D</a:t>
            </a:r>
            <a:r>
              <a:rPr lang="en-IN" sz="2000" dirty="0" smtClean="0">
                <a:cs typeface="Bahnschrift Light"/>
              </a:rPr>
              <a:t>r</a:t>
            </a:r>
            <a:r>
              <a:rPr lang="en-IN" sz="2000" spc="5" dirty="0" smtClean="0">
                <a:cs typeface="Bahnschrift Light"/>
              </a:rPr>
              <a:t>u</a:t>
            </a:r>
            <a:r>
              <a:rPr lang="en-IN" sz="2000" dirty="0" smtClean="0">
                <a:cs typeface="Bahnschrift Light"/>
              </a:rPr>
              <a:t>g</a:t>
            </a:r>
            <a:r>
              <a:rPr lang="en-IN" sz="2000" spc="35" dirty="0" smtClean="0">
                <a:cs typeface="Times New Roman"/>
              </a:rPr>
              <a:t> </a:t>
            </a:r>
            <a:r>
              <a:rPr lang="en-IN" sz="2000" spc="-50" dirty="0" smtClean="0">
                <a:cs typeface="Bahnschrift Light"/>
              </a:rPr>
              <a:t>U</a:t>
            </a:r>
            <a:r>
              <a:rPr lang="en-IN" sz="2000" dirty="0" smtClean="0">
                <a:cs typeface="Bahnschrift Light"/>
              </a:rPr>
              <a:t>se</a:t>
            </a:r>
            <a:r>
              <a:rPr lang="en-IN" sz="2000" spc="35" dirty="0" smtClean="0">
                <a:cs typeface="Times New Roman"/>
              </a:rPr>
              <a:t> </a:t>
            </a:r>
            <a:r>
              <a:rPr lang="en-IN" sz="2000" spc="-15" dirty="0" smtClean="0">
                <a:cs typeface="Bahnschrift Light"/>
              </a:rPr>
              <a:t>Di</a:t>
            </a:r>
            <a:r>
              <a:rPr lang="en-IN" sz="2000" dirty="0" smtClean="0">
                <a:cs typeface="Bahnschrift Light"/>
              </a:rPr>
              <a:t>s</a:t>
            </a:r>
            <a:r>
              <a:rPr lang="en-IN" sz="2000" spc="-35" dirty="0" smtClean="0">
                <a:cs typeface="Bahnschrift Light"/>
              </a:rPr>
              <a:t>o</a:t>
            </a:r>
            <a:r>
              <a:rPr lang="en-IN" sz="2000" dirty="0" smtClean="0">
                <a:cs typeface="Bahnschrift Light"/>
              </a:rPr>
              <a:t>r</a:t>
            </a:r>
            <a:r>
              <a:rPr lang="en-IN" sz="2000" spc="-15" dirty="0" smtClean="0">
                <a:cs typeface="Bahnschrift Light"/>
              </a:rPr>
              <a:t>d</a:t>
            </a:r>
            <a:r>
              <a:rPr lang="en-IN" sz="2000" spc="-10" dirty="0" smtClean="0">
                <a:cs typeface="Bahnschrift Light"/>
              </a:rPr>
              <a:t>e</a:t>
            </a:r>
            <a:r>
              <a:rPr lang="en-IN" sz="2000" spc="-45" dirty="0" smtClean="0">
                <a:cs typeface="Bahnschrift Light"/>
              </a:rPr>
              <a:t>r</a:t>
            </a:r>
            <a:r>
              <a:rPr lang="en-IN" sz="2000" dirty="0" smtClean="0">
                <a:cs typeface="Bahnschrift Light"/>
              </a:rPr>
              <a:t>s</a:t>
            </a:r>
            <a:r>
              <a:rPr lang="en-IN" sz="2000" spc="-5" dirty="0" smtClean="0">
                <a:cs typeface="Bahnschrift Light"/>
              </a:rPr>
              <a:t>,</a:t>
            </a:r>
            <a:r>
              <a:rPr lang="en-IN" sz="2000" spc="35" dirty="0" smtClean="0">
                <a:cs typeface="Times New Roman"/>
              </a:rPr>
              <a:t> </a:t>
            </a:r>
            <a:r>
              <a:rPr lang="en-IN" sz="2000" spc="-20" dirty="0" smtClean="0">
                <a:cs typeface="Bahnschrift Light"/>
              </a:rPr>
              <a:t>T</a:t>
            </a:r>
            <a:r>
              <a:rPr lang="en-IN" sz="2000" spc="5" dirty="0" smtClean="0">
                <a:cs typeface="Bahnschrift Light"/>
              </a:rPr>
              <a:t>u</a:t>
            </a:r>
            <a:r>
              <a:rPr lang="en-IN" sz="2000" spc="-35" dirty="0" smtClean="0">
                <a:cs typeface="Bahnschrift Light"/>
              </a:rPr>
              <a:t>b</a:t>
            </a:r>
            <a:r>
              <a:rPr lang="en-IN" sz="2000" spc="-10" dirty="0" smtClean="0">
                <a:cs typeface="Bahnschrift Light"/>
              </a:rPr>
              <a:t>e</a:t>
            </a:r>
            <a:r>
              <a:rPr lang="en-IN" sz="2000" dirty="0" smtClean="0">
                <a:cs typeface="Bahnschrift Light"/>
              </a:rPr>
              <a:t>rc</a:t>
            </a:r>
            <a:r>
              <a:rPr lang="en-IN" sz="2000" spc="10" dirty="0" smtClean="0">
                <a:cs typeface="Bahnschrift Light"/>
              </a:rPr>
              <a:t>u</a:t>
            </a:r>
            <a:r>
              <a:rPr lang="en-IN" sz="2000" spc="-20" dirty="0" smtClean="0">
                <a:cs typeface="Bahnschrift Light"/>
              </a:rPr>
              <a:t>l</a:t>
            </a:r>
            <a:r>
              <a:rPr lang="en-IN" sz="2000" spc="-35" dirty="0" smtClean="0">
                <a:cs typeface="Bahnschrift Light"/>
              </a:rPr>
              <a:t>o</a:t>
            </a:r>
            <a:r>
              <a:rPr lang="en-IN" sz="2000" dirty="0" smtClean="0">
                <a:cs typeface="Bahnschrift Light"/>
              </a:rPr>
              <a:t>s</a:t>
            </a:r>
            <a:r>
              <a:rPr lang="en-IN" sz="2000" spc="-5" dirty="0" smtClean="0">
                <a:cs typeface="Bahnschrift Light"/>
              </a:rPr>
              <a:t>i</a:t>
            </a:r>
            <a:r>
              <a:rPr lang="en-IN" sz="2000" dirty="0" smtClean="0">
                <a:cs typeface="Bahnschrift Light"/>
              </a:rPr>
              <a:t>s</a:t>
            </a:r>
            <a:r>
              <a:rPr lang="en-IN" sz="2000" spc="-5" dirty="0" smtClean="0">
                <a:cs typeface="Bahnschrift Light"/>
              </a:rPr>
              <a:t>,</a:t>
            </a:r>
            <a:r>
              <a:rPr lang="en-IN" sz="2000" spc="35" dirty="0" smtClean="0">
                <a:cs typeface="Times New Roman"/>
              </a:rPr>
              <a:t> </a:t>
            </a:r>
            <a:r>
              <a:rPr lang="en-IN" sz="2000" spc="-5" dirty="0" smtClean="0">
                <a:cs typeface="Bahnschrift Light"/>
              </a:rPr>
              <a:t>C</a:t>
            </a:r>
            <a:r>
              <a:rPr lang="en-IN" sz="2000" spc="-15" dirty="0" smtClean="0">
                <a:cs typeface="Bahnschrift Light"/>
              </a:rPr>
              <a:t>a</a:t>
            </a:r>
            <a:r>
              <a:rPr lang="en-IN" sz="2000" dirty="0" smtClean="0">
                <a:cs typeface="Bahnschrift Light"/>
              </a:rPr>
              <a:t>r</a:t>
            </a:r>
            <a:r>
              <a:rPr lang="en-IN" sz="2000" spc="-15" dirty="0" smtClean="0">
                <a:cs typeface="Bahnschrift Light"/>
              </a:rPr>
              <a:t>d</a:t>
            </a:r>
            <a:r>
              <a:rPr lang="en-IN" sz="2000" spc="-5" dirty="0" smtClean="0">
                <a:cs typeface="Bahnschrift Light"/>
              </a:rPr>
              <a:t>i</a:t>
            </a:r>
            <a:r>
              <a:rPr lang="en-IN" sz="2000" spc="-35" dirty="0" smtClean="0">
                <a:cs typeface="Bahnschrift Light"/>
              </a:rPr>
              <a:t>o</a:t>
            </a:r>
            <a:r>
              <a:rPr lang="en-IN" sz="2000" spc="-10" dirty="0" smtClean="0">
                <a:cs typeface="Bahnschrift Light"/>
              </a:rPr>
              <a:t>va</a:t>
            </a:r>
            <a:r>
              <a:rPr lang="en-IN" sz="2000" dirty="0" smtClean="0">
                <a:cs typeface="Bahnschrift Light"/>
              </a:rPr>
              <a:t>sc</a:t>
            </a:r>
            <a:r>
              <a:rPr lang="en-IN" sz="2000" spc="10" dirty="0" smtClean="0">
                <a:cs typeface="Bahnschrift Light"/>
              </a:rPr>
              <a:t>u</a:t>
            </a:r>
            <a:r>
              <a:rPr lang="en-IN" sz="2000" spc="-20" dirty="0" smtClean="0">
                <a:cs typeface="Bahnschrift Light"/>
              </a:rPr>
              <a:t>l</a:t>
            </a:r>
            <a:r>
              <a:rPr lang="en-IN" sz="2000" spc="-15" dirty="0" smtClean="0">
                <a:cs typeface="Bahnschrift Light"/>
              </a:rPr>
              <a:t>ar</a:t>
            </a:r>
            <a:r>
              <a:rPr lang="en-IN" sz="2000" spc="-10" dirty="0" smtClean="0">
                <a:cs typeface="Times New Roman"/>
              </a:rPr>
              <a:t> </a:t>
            </a:r>
            <a:r>
              <a:rPr lang="en-IN" sz="2000" spc="-15" dirty="0" smtClean="0">
                <a:cs typeface="Bahnschrift Light"/>
              </a:rPr>
              <a:t>Di</a:t>
            </a:r>
            <a:r>
              <a:rPr lang="en-IN" sz="2000" dirty="0" smtClean="0">
                <a:cs typeface="Bahnschrift Light"/>
              </a:rPr>
              <a:t>s</a:t>
            </a:r>
            <a:r>
              <a:rPr lang="en-IN" sz="2000" spc="-10" dirty="0" smtClean="0">
                <a:cs typeface="Bahnschrift Light"/>
              </a:rPr>
              <a:t>e</a:t>
            </a:r>
            <a:r>
              <a:rPr lang="en-IN" sz="2000" spc="-15" dirty="0" smtClean="0">
                <a:cs typeface="Bahnschrift Light"/>
              </a:rPr>
              <a:t>a</a:t>
            </a:r>
            <a:r>
              <a:rPr lang="en-IN" sz="2000" dirty="0" smtClean="0">
                <a:cs typeface="Bahnschrift Light"/>
              </a:rPr>
              <a:t>s</a:t>
            </a:r>
            <a:r>
              <a:rPr lang="en-IN" sz="2000" spc="-10" dirty="0" smtClean="0">
                <a:cs typeface="Bahnschrift Light"/>
              </a:rPr>
              <a:t>e</a:t>
            </a:r>
            <a:r>
              <a:rPr lang="en-IN" sz="2000" dirty="0" smtClean="0">
                <a:cs typeface="Bahnschrift Light"/>
              </a:rPr>
              <a:t>s</a:t>
            </a:r>
            <a:r>
              <a:rPr lang="en-IN" sz="2000" spc="-5" dirty="0" smtClean="0">
                <a:cs typeface="Bahnschrift Light"/>
              </a:rPr>
              <a:t>,</a:t>
            </a:r>
            <a:r>
              <a:rPr lang="en-IN" sz="2000" spc="35" dirty="0" smtClean="0">
                <a:cs typeface="Times New Roman"/>
              </a:rPr>
              <a:t> </a:t>
            </a:r>
            <a:r>
              <a:rPr lang="en-IN" sz="2000" spc="-20" dirty="0" smtClean="0">
                <a:cs typeface="Bahnschrift Light"/>
              </a:rPr>
              <a:t>L</a:t>
            </a:r>
            <a:r>
              <a:rPr lang="en-IN" sz="2000" spc="-35" dirty="0" smtClean="0">
                <a:cs typeface="Bahnschrift Light"/>
              </a:rPr>
              <a:t>o</a:t>
            </a:r>
            <a:r>
              <a:rPr lang="en-IN" sz="2000" spc="10" dirty="0" smtClean="0">
                <a:cs typeface="Bahnschrift Light"/>
              </a:rPr>
              <a:t>w</a:t>
            </a:r>
            <a:r>
              <a:rPr lang="en-IN" sz="2000" spc="-10" dirty="0" smtClean="0">
                <a:cs typeface="Bahnschrift Light"/>
              </a:rPr>
              <a:t>er</a:t>
            </a:r>
            <a:r>
              <a:rPr lang="en-IN" sz="2000" spc="60" dirty="0" smtClean="0">
                <a:cs typeface="Times New Roman"/>
              </a:rPr>
              <a:t> </a:t>
            </a:r>
            <a:r>
              <a:rPr lang="en-IN" sz="2000" spc="-10" dirty="0" smtClean="0">
                <a:cs typeface="Bahnschrift Light"/>
              </a:rPr>
              <a:t>Re</a:t>
            </a:r>
            <a:r>
              <a:rPr lang="en-IN" sz="2000" dirty="0" smtClean="0">
                <a:cs typeface="Bahnschrift Light"/>
              </a:rPr>
              <a:t>s</a:t>
            </a:r>
            <a:r>
              <a:rPr lang="en-IN" sz="2000" spc="-35" dirty="0" smtClean="0">
                <a:cs typeface="Bahnschrift Light"/>
              </a:rPr>
              <a:t>p</a:t>
            </a:r>
            <a:r>
              <a:rPr lang="en-IN" sz="2000" spc="-5" dirty="0" smtClean="0">
                <a:cs typeface="Bahnschrift Light"/>
              </a:rPr>
              <a:t>i</a:t>
            </a:r>
            <a:r>
              <a:rPr lang="en-IN" sz="2000" dirty="0" smtClean="0">
                <a:cs typeface="Bahnschrift Light"/>
              </a:rPr>
              <a:t>r</a:t>
            </a:r>
            <a:r>
              <a:rPr lang="en-IN" sz="2000" spc="-5" dirty="0" smtClean="0">
                <a:cs typeface="Bahnschrift Light"/>
              </a:rPr>
              <a:t>a</a:t>
            </a:r>
            <a:r>
              <a:rPr lang="en-IN" sz="2000" spc="-25" dirty="0" smtClean="0">
                <a:cs typeface="Bahnschrift Light"/>
              </a:rPr>
              <a:t>t</a:t>
            </a:r>
            <a:r>
              <a:rPr lang="en-IN" sz="2000" spc="-35" dirty="0" smtClean="0">
                <a:cs typeface="Bahnschrift Light"/>
              </a:rPr>
              <a:t>o</a:t>
            </a:r>
            <a:r>
              <a:rPr lang="en-IN" sz="2000" dirty="0" smtClean="0">
                <a:cs typeface="Bahnschrift Light"/>
              </a:rPr>
              <a:t>r</a:t>
            </a:r>
            <a:r>
              <a:rPr lang="en-IN" sz="2000" spc="-10" dirty="0" smtClean="0">
                <a:cs typeface="Bahnschrift Light"/>
              </a:rPr>
              <a:t>y</a:t>
            </a:r>
            <a:r>
              <a:rPr lang="en-IN" sz="2000" spc="25" dirty="0" smtClean="0">
                <a:cs typeface="Times New Roman"/>
              </a:rPr>
              <a:t> </a:t>
            </a:r>
            <a:r>
              <a:rPr lang="en-IN" sz="2000" spc="5" dirty="0" smtClean="0">
                <a:cs typeface="Bahnschrift Light"/>
              </a:rPr>
              <a:t>I</a:t>
            </a:r>
            <a:r>
              <a:rPr lang="en-IN" sz="2000" spc="-10" dirty="0" smtClean="0">
                <a:cs typeface="Bahnschrift Light"/>
              </a:rPr>
              <a:t>n</a:t>
            </a:r>
            <a:r>
              <a:rPr lang="en-IN" sz="2000" spc="-15" dirty="0" smtClean="0">
                <a:cs typeface="Bahnschrift Light"/>
              </a:rPr>
              <a:t>f</a:t>
            </a:r>
            <a:r>
              <a:rPr lang="en-IN" sz="2000" spc="-10" dirty="0" smtClean="0">
                <a:cs typeface="Bahnschrift Light"/>
              </a:rPr>
              <a:t>e</a:t>
            </a:r>
            <a:r>
              <a:rPr lang="en-IN" sz="2000" dirty="0" smtClean="0">
                <a:cs typeface="Bahnschrift Light"/>
              </a:rPr>
              <a:t>c</a:t>
            </a:r>
            <a:r>
              <a:rPr lang="en-IN" sz="2000" spc="-20" dirty="0" smtClean="0">
                <a:cs typeface="Bahnschrift Light"/>
              </a:rPr>
              <a:t>t</a:t>
            </a:r>
            <a:r>
              <a:rPr lang="en-IN" sz="2000" spc="-5" dirty="0" smtClean="0">
                <a:cs typeface="Bahnschrift Light"/>
              </a:rPr>
              <a:t>i</a:t>
            </a:r>
            <a:r>
              <a:rPr lang="en-IN" sz="2000" spc="-35" dirty="0" smtClean="0">
                <a:cs typeface="Bahnschrift Light"/>
              </a:rPr>
              <a:t>o</a:t>
            </a:r>
            <a:r>
              <a:rPr lang="en-IN" sz="2000" spc="-10" dirty="0" smtClean="0">
                <a:cs typeface="Bahnschrift Light"/>
              </a:rPr>
              <a:t>n</a:t>
            </a:r>
            <a:r>
              <a:rPr lang="en-IN" sz="2000" dirty="0" smtClean="0">
                <a:cs typeface="Bahnschrift Light"/>
              </a:rPr>
              <a:t>s</a:t>
            </a:r>
            <a:r>
              <a:rPr lang="en-IN" sz="2000" spc="-5" dirty="0" smtClean="0">
                <a:cs typeface="Bahnschrift Light"/>
              </a:rPr>
              <a:t>,</a:t>
            </a:r>
            <a:r>
              <a:rPr lang="en-IN" sz="2000" spc="35" dirty="0" smtClean="0">
                <a:cs typeface="Times New Roman"/>
              </a:rPr>
              <a:t> </a:t>
            </a:r>
            <a:r>
              <a:rPr lang="en-IN" sz="2000" spc="-20" dirty="0" smtClean="0">
                <a:cs typeface="Bahnschrift Light"/>
              </a:rPr>
              <a:t>N</a:t>
            </a:r>
            <a:r>
              <a:rPr lang="en-IN" sz="2000" spc="-10" dirty="0" smtClean="0">
                <a:cs typeface="Bahnschrift Light"/>
              </a:rPr>
              <a:t>e</a:t>
            </a:r>
            <a:r>
              <a:rPr lang="en-IN" sz="2000" spc="-35" dirty="0" smtClean="0">
                <a:cs typeface="Bahnschrift Light"/>
              </a:rPr>
              <a:t>o</a:t>
            </a:r>
            <a:r>
              <a:rPr lang="en-IN" sz="2000" spc="-10" dirty="0" smtClean="0">
                <a:cs typeface="Bahnschrift Light"/>
              </a:rPr>
              <a:t>n</a:t>
            </a:r>
            <a:r>
              <a:rPr lang="en-IN" sz="2000" spc="-5" dirty="0" smtClean="0">
                <a:cs typeface="Bahnschrift Light"/>
              </a:rPr>
              <a:t>a</a:t>
            </a:r>
            <a:r>
              <a:rPr lang="en-IN" sz="2000" spc="-25" dirty="0" smtClean="0">
                <a:cs typeface="Bahnschrift Light"/>
              </a:rPr>
              <a:t>t</a:t>
            </a:r>
            <a:r>
              <a:rPr lang="en-IN" sz="2000" spc="-15" dirty="0" smtClean="0">
                <a:cs typeface="Bahnschrift Light"/>
              </a:rPr>
              <a:t>a</a:t>
            </a:r>
            <a:r>
              <a:rPr lang="en-IN" sz="2000" spc="-5" dirty="0" smtClean="0">
                <a:cs typeface="Bahnschrift Light"/>
              </a:rPr>
              <a:t>l</a:t>
            </a:r>
            <a:r>
              <a:rPr lang="en-IN" sz="2000" spc="30" dirty="0" smtClean="0">
                <a:cs typeface="Times New Roman"/>
              </a:rPr>
              <a:t> </a:t>
            </a:r>
            <a:r>
              <a:rPr lang="en-IN" sz="2000" spc="-15" dirty="0" smtClean="0">
                <a:cs typeface="Bahnschrift Light"/>
              </a:rPr>
              <a:t>Di</a:t>
            </a:r>
            <a:r>
              <a:rPr lang="en-IN" sz="2000" dirty="0" smtClean="0">
                <a:cs typeface="Bahnschrift Light"/>
              </a:rPr>
              <a:t>s</a:t>
            </a:r>
            <a:r>
              <a:rPr lang="en-IN" sz="2000" spc="-35" dirty="0" smtClean="0">
                <a:cs typeface="Bahnschrift Light"/>
              </a:rPr>
              <a:t>o</a:t>
            </a:r>
            <a:r>
              <a:rPr lang="en-IN" sz="2000" dirty="0" smtClean="0">
                <a:cs typeface="Bahnschrift Light"/>
              </a:rPr>
              <a:t>r</a:t>
            </a:r>
            <a:r>
              <a:rPr lang="en-IN" sz="2000" spc="-15" dirty="0" smtClean="0">
                <a:cs typeface="Bahnschrift Light"/>
              </a:rPr>
              <a:t>d</a:t>
            </a:r>
            <a:r>
              <a:rPr lang="en-IN" sz="2000" spc="-10" dirty="0" smtClean="0">
                <a:cs typeface="Bahnschrift Light"/>
              </a:rPr>
              <a:t>e</a:t>
            </a:r>
            <a:r>
              <a:rPr lang="en-IN" sz="2000" dirty="0" smtClean="0">
                <a:cs typeface="Bahnschrift Light"/>
              </a:rPr>
              <a:t>rs</a:t>
            </a:r>
            <a:r>
              <a:rPr lang="en-IN" sz="2000" spc="-5" dirty="0" smtClean="0">
                <a:cs typeface="Bahnschrift Light"/>
              </a:rPr>
              <a:t>,</a:t>
            </a:r>
            <a:r>
              <a:rPr lang="en-IN" sz="2000" spc="-5" dirty="0" smtClean="0">
                <a:cs typeface="Times New Roman"/>
              </a:rPr>
              <a:t> </a:t>
            </a:r>
            <a:r>
              <a:rPr lang="en-IN" sz="2000" spc="10" dirty="0" smtClean="0">
                <a:cs typeface="Bahnschrift Light"/>
              </a:rPr>
              <a:t>A</a:t>
            </a:r>
            <a:r>
              <a:rPr lang="en-IN" sz="2000" spc="-15" dirty="0" smtClean="0">
                <a:cs typeface="Bahnschrift Light"/>
              </a:rPr>
              <a:t>l</a:t>
            </a:r>
            <a:r>
              <a:rPr lang="en-IN" sz="2000" spc="-10" dirty="0" smtClean="0">
                <a:cs typeface="Bahnschrift Light"/>
              </a:rPr>
              <a:t>c</a:t>
            </a:r>
            <a:r>
              <a:rPr lang="en-IN" sz="2000" spc="-30" dirty="0" smtClean="0">
                <a:cs typeface="Bahnschrift Light"/>
              </a:rPr>
              <a:t>o</a:t>
            </a:r>
            <a:r>
              <a:rPr lang="en-IN" sz="2000" spc="-10" dirty="0" smtClean="0">
                <a:cs typeface="Bahnschrift Light"/>
              </a:rPr>
              <a:t>h</a:t>
            </a:r>
            <a:r>
              <a:rPr lang="en-IN" sz="2000" spc="-35" dirty="0" smtClean="0">
                <a:cs typeface="Bahnschrift Light"/>
              </a:rPr>
              <a:t>o</a:t>
            </a:r>
            <a:r>
              <a:rPr lang="en-IN" sz="2000" spc="-5" dirty="0" smtClean="0">
                <a:cs typeface="Bahnschrift Light"/>
              </a:rPr>
              <a:t>l</a:t>
            </a:r>
            <a:r>
              <a:rPr lang="en-IN" sz="2000" spc="30" dirty="0" smtClean="0">
                <a:cs typeface="Times New Roman"/>
              </a:rPr>
              <a:t> </a:t>
            </a:r>
            <a:r>
              <a:rPr lang="en-IN" sz="2000" spc="-20" dirty="0" smtClean="0">
                <a:cs typeface="Bahnschrift Light"/>
              </a:rPr>
              <a:t>U</a:t>
            </a:r>
            <a:r>
              <a:rPr lang="en-IN" sz="2000" spc="5" dirty="0" smtClean="0">
                <a:cs typeface="Bahnschrift Light"/>
              </a:rPr>
              <a:t>s</a:t>
            </a:r>
            <a:r>
              <a:rPr lang="en-IN" sz="2000" dirty="0" smtClean="0">
                <a:cs typeface="Bahnschrift Light"/>
              </a:rPr>
              <a:t>e</a:t>
            </a:r>
            <a:r>
              <a:rPr lang="en-IN" sz="2000" spc="35" dirty="0" smtClean="0">
                <a:cs typeface="Times New Roman"/>
              </a:rPr>
              <a:t> </a:t>
            </a:r>
            <a:r>
              <a:rPr lang="en-IN" sz="2000" spc="-15" dirty="0" smtClean="0">
                <a:cs typeface="Bahnschrift Light"/>
              </a:rPr>
              <a:t>Di</a:t>
            </a:r>
            <a:r>
              <a:rPr lang="en-IN" sz="2000" dirty="0" smtClean="0">
                <a:cs typeface="Bahnschrift Light"/>
              </a:rPr>
              <a:t>s</a:t>
            </a:r>
            <a:r>
              <a:rPr lang="en-IN" sz="2000" spc="-35" dirty="0" smtClean="0">
                <a:cs typeface="Bahnschrift Light"/>
              </a:rPr>
              <a:t>o</a:t>
            </a:r>
            <a:r>
              <a:rPr lang="en-IN" sz="2000" dirty="0" smtClean="0">
                <a:cs typeface="Bahnschrift Light"/>
              </a:rPr>
              <a:t>r</a:t>
            </a:r>
            <a:r>
              <a:rPr lang="en-IN" sz="2000" spc="-15" dirty="0" smtClean="0">
                <a:cs typeface="Bahnschrift Light"/>
              </a:rPr>
              <a:t>d</a:t>
            </a:r>
            <a:r>
              <a:rPr lang="en-IN" sz="2000" spc="-10" dirty="0" smtClean="0">
                <a:cs typeface="Bahnschrift Light"/>
              </a:rPr>
              <a:t>e</a:t>
            </a:r>
            <a:r>
              <a:rPr lang="en-IN" sz="2000" dirty="0" smtClean="0">
                <a:cs typeface="Bahnschrift Light"/>
              </a:rPr>
              <a:t>rs</a:t>
            </a:r>
            <a:r>
              <a:rPr lang="en-IN" sz="2000" spc="-5" dirty="0" smtClean="0">
                <a:cs typeface="Bahnschrift Light"/>
              </a:rPr>
              <a:t>,</a:t>
            </a:r>
            <a:r>
              <a:rPr lang="en-IN" sz="2000" spc="35" dirty="0" smtClean="0">
                <a:cs typeface="Times New Roman"/>
              </a:rPr>
              <a:t> </a:t>
            </a:r>
            <a:r>
              <a:rPr lang="en-IN" sz="2000" dirty="0" smtClean="0">
                <a:cs typeface="Bahnschrift Light"/>
              </a:rPr>
              <a:t>S</a:t>
            </a:r>
            <a:r>
              <a:rPr lang="en-IN" sz="2000" spc="-10" dirty="0" smtClean="0">
                <a:cs typeface="Bahnschrift Light"/>
              </a:rPr>
              <a:t>e</a:t>
            </a:r>
            <a:r>
              <a:rPr lang="en-IN" sz="2000" spc="-20" dirty="0" smtClean="0">
                <a:cs typeface="Bahnschrift Light"/>
              </a:rPr>
              <a:t>l</a:t>
            </a:r>
            <a:r>
              <a:rPr lang="en-IN" sz="2000" spc="20" dirty="0" smtClean="0">
                <a:cs typeface="Bahnschrift Light"/>
              </a:rPr>
              <a:t>f</a:t>
            </a:r>
            <a:r>
              <a:rPr lang="en-IN" sz="2000" spc="-20" dirty="0" smtClean="0">
                <a:cs typeface="Bahnschrift Light"/>
              </a:rPr>
              <a:t>-</a:t>
            </a:r>
            <a:r>
              <a:rPr lang="en-IN" sz="2000" spc="-10" dirty="0" smtClean="0">
                <a:cs typeface="Bahnschrift Light"/>
              </a:rPr>
              <a:t>h</a:t>
            </a:r>
            <a:r>
              <a:rPr lang="en-IN" sz="2000" spc="-15" dirty="0" smtClean="0">
                <a:cs typeface="Bahnschrift Light"/>
              </a:rPr>
              <a:t>a</a:t>
            </a:r>
            <a:r>
              <a:rPr lang="en-IN" sz="2000" dirty="0" smtClean="0">
                <a:cs typeface="Bahnschrift Light"/>
              </a:rPr>
              <a:t>r</a:t>
            </a:r>
            <a:r>
              <a:rPr lang="en-IN" sz="2000" spc="-20" dirty="0" smtClean="0">
                <a:cs typeface="Bahnschrift Light"/>
              </a:rPr>
              <a:t>m</a:t>
            </a:r>
            <a:r>
              <a:rPr lang="en-IN" sz="2000" spc="-5" dirty="0" smtClean="0">
                <a:cs typeface="Bahnschrift Light"/>
              </a:rPr>
              <a:t>,</a:t>
            </a:r>
            <a:r>
              <a:rPr lang="en-IN" sz="2000" spc="35" dirty="0" smtClean="0">
                <a:cs typeface="Times New Roman"/>
              </a:rPr>
              <a:t> </a:t>
            </a:r>
            <a:r>
              <a:rPr lang="en-IN" sz="2000" spc="-20" dirty="0" smtClean="0">
                <a:cs typeface="Bahnschrift Light"/>
              </a:rPr>
              <a:t>E</a:t>
            </a:r>
            <a:r>
              <a:rPr lang="en-IN" sz="2000" spc="20" dirty="0" smtClean="0">
                <a:cs typeface="Bahnschrift Light"/>
              </a:rPr>
              <a:t>x</a:t>
            </a:r>
            <a:r>
              <a:rPr lang="en-IN" sz="2000" spc="-35" dirty="0" smtClean="0">
                <a:cs typeface="Bahnschrift Light"/>
              </a:rPr>
              <a:t>po</a:t>
            </a:r>
            <a:r>
              <a:rPr lang="en-IN" sz="2000" dirty="0" smtClean="0">
                <a:cs typeface="Bahnschrift Light"/>
              </a:rPr>
              <a:t>s</a:t>
            </a:r>
            <a:r>
              <a:rPr lang="en-IN" sz="2000" spc="5" dirty="0" smtClean="0">
                <a:cs typeface="Bahnschrift Light"/>
              </a:rPr>
              <a:t>u</a:t>
            </a:r>
            <a:r>
              <a:rPr lang="en-IN" sz="2000" dirty="0" smtClean="0">
                <a:cs typeface="Bahnschrift Light"/>
              </a:rPr>
              <a:t>re</a:t>
            </a:r>
            <a:r>
              <a:rPr lang="en-IN" sz="2000" spc="35" dirty="0" smtClean="0">
                <a:cs typeface="Times New Roman"/>
              </a:rPr>
              <a:t> </a:t>
            </a:r>
            <a:r>
              <a:rPr lang="en-IN" sz="2000" spc="-25" dirty="0" smtClean="0">
                <a:cs typeface="Bahnschrift Light"/>
              </a:rPr>
              <a:t>t</a:t>
            </a:r>
            <a:r>
              <a:rPr lang="en-IN" sz="2000" spc="-10" dirty="0" smtClean="0">
                <a:cs typeface="Bahnschrift Light"/>
              </a:rPr>
              <a:t>o</a:t>
            </a:r>
            <a:r>
              <a:rPr lang="en-IN" sz="2000" spc="25" dirty="0" smtClean="0">
                <a:cs typeface="Times New Roman"/>
              </a:rPr>
              <a:t> </a:t>
            </a:r>
            <a:r>
              <a:rPr lang="en-IN" sz="2000" dirty="0" smtClean="0">
                <a:cs typeface="Bahnschrift Light"/>
              </a:rPr>
              <a:t>F</a:t>
            </a:r>
            <a:r>
              <a:rPr lang="en-IN" sz="2000" spc="-35" dirty="0" smtClean="0">
                <a:cs typeface="Bahnschrift Light"/>
              </a:rPr>
              <a:t>o</a:t>
            </a:r>
            <a:r>
              <a:rPr lang="en-IN" sz="2000" dirty="0" smtClean="0">
                <a:cs typeface="Bahnschrift Light"/>
              </a:rPr>
              <a:t>r</a:t>
            </a:r>
            <a:r>
              <a:rPr lang="en-IN" sz="2000" spc="-10" dirty="0" smtClean="0">
                <a:cs typeface="Bahnschrift Light"/>
              </a:rPr>
              <a:t>ces</a:t>
            </a:r>
            <a:r>
              <a:rPr lang="en-IN" sz="2000" spc="60" dirty="0" smtClean="0">
                <a:cs typeface="Times New Roman"/>
              </a:rPr>
              <a:t> </a:t>
            </a:r>
            <a:r>
              <a:rPr lang="en-IN" sz="2000" spc="-35" dirty="0" smtClean="0">
                <a:cs typeface="Bahnschrift Light"/>
              </a:rPr>
              <a:t>o</a:t>
            </a:r>
            <a:r>
              <a:rPr lang="en-IN" sz="2000" spc="-5" dirty="0" smtClean="0">
                <a:cs typeface="Bahnschrift Light"/>
              </a:rPr>
              <a:t>f</a:t>
            </a:r>
            <a:r>
              <a:rPr lang="en-IN" sz="2000" spc="-5" dirty="0" smtClean="0">
                <a:cs typeface="Times New Roman"/>
              </a:rPr>
              <a:t> </a:t>
            </a:r>
            <a:r>
              <a:rPr lang="en-IN" sz="2000" spc="-20" dirty="0" smtClean="0">
                <a:cs typeface="Bahnschrift Light"/>
              </a:rPr>
              <a:t>N</a:t>
            </a:r>
            <a:r>
              <a:rPr lang="en-IN" sz="2000" spc="-5" dirty="0" smtClean="0">
                <a:cs typeface="Bahnschrift Light"/>
              </a:rPr>
              <a:t>a</a:t>
            </a:r>
            <a:r>
              <a:rPr lang="en-IN" sz="2000" spc="-25" dirty="0" smtClean="0">
                <a:cs typeface="Bahnschrift Light"/>
              </a:rPr>
              <a:t>t</a:t>
            </a:r>
            <a:r>
              <a:rPr lang="en-IN" sz="2000" spc="5" dirty="0" smtClean="0">
                <a:cs typeface="Bahnschrift Light"/>
              </a:rPr>
              <a:t>u</a:t>
            </a:r>
            <a:r>
              <a:rPr lang="en-IN" sz="2000" dirty="0" smtClean="0">
                <a:cs typeface="Bahnschrift Light"/>
              </a:rPr>
              <a:t>r</a:t>
            </a:r>
            <a:r>
              <a:rPr lang="en-IN" sz="2000" spc="-10" dirty="0" smtClean="0">
                <a:cs typeface="Bahnschrift Light"/>
              </a:rPr>
              <a:t>e</a:t>
            </a:r>
            <a:r>
              <a:rPr lang="en-IN" sz="2000" spc="-5" dirty="0" smtClean="0">
                <a:cs typeface="Bahnschrift Light"/>
              </a:rPr>
              <a:t>,</a:t>
            </a:r>
            <a:r>
              <a:rPr lang="en-IN" sz="2000" spc="35" dirty="0" smtClean="0">
                <a:cs typeface="Times New Roman"/>
              </a:rPr>
              <a:t> </a:t>
            </a:r>
            <a:r>
              <a:rPr lang="en-IN" sz="2000" spc="-5" dirty="0" smtClean="0">
                <a:cs typeface="Bahnschrift Light"/>
              </a:rPr>
              <a:t>Dia</a:t>
            </a:r>
            <a:r>
              <a:rPr lang="en-IN" sz="2000" spc="10" dirty="0" smtClean="0">
                <a:cs typeface="Bahnschrift Light"/>
              </a:rPr>
              <a:t>r</a:t>
            </a:r>
            <a:r>
              <a:rPr lang="en-IN" sz="2000" dirty="0" smtClean="0">
                <a:cs typeface="Bahnschrift Light"/>
              </a:rPr>
              <a:t>r</a:t>
            </a:r>
            <a:r>
              <a:rPr lang="en-IN" sz="2000" spc="-10" dirty="0" smtClean="0">
                <a:cs typeface="Bahnschrift Light"/>
              </a:rPr>
              <a:t>he</a:t>
            </a:r>
            <a:r>
              <a:rPr lang="en-IN" sz="2000" spc="-15" dirty="0" smtClean="0">
                <a:cs typeface="Bahnschrift Light"/>
              </a:rPr>
              <a:t>a</a:t>
            </a:r>
            <a:r>
              <a:rPr lang="en-IN" sz="2000" spc="-5" dirty="0" smtClean="0">
                <a:cs typeface="Bahnschrift Light"/>
              </a:rPr>
              <a:t>l</a:t>
            </a:r>
            <a:r>
              <a:rPr lang="en-IN" sz="2000" spc="30" dirty="0" smtClean="0">
                <a:cs typeface="Times New Roman"/>
              </a:rPr>
              <a:t> </a:t>
            </a:r>
            <a:r>
              <a:rPr lang="en-IN" sz="2000" spc="-15" dirty="0" smtClean="0">
                <a:cs typeface="Bahnschrift Light"/>
              </a:rPr>
              <a:t>Di</a:t>
            </a:r>
            <a:r>
              <a:rPr lang="en-IN" sz="2000" dirty="0" smtClean="0">
                <a:cs typeface="Bahnschrift Light"/>
              </a:rPr>
              <a:t>s</a:t>
            </a:r>
            <a:r>
              <a:rPr lang="en-IN" sz="2000" spc="-10" dirty="0" smtClean="0">
                <a:cs typeface="Bahnschrift Light"/>
              </a:rPr>
              <a:t>e</a:t>
            </a:r>
            <a:r>
              <a:rPr lang="en-IN" sz="2000" spc="-15" dirty="0" smtClean="0">
                <a:cs typeface="Bahnschrift Light"/>
              </a:rPr>
              <a:t>a</a:t>
            </a:r>
            <a:r>
              <a:rPr lang="en-IN" sz="2000" dirty="0" smtClean="0">
                <a:cs typeface="Bahnschrift Light"/>
              </a:rPr>
              <a:t>s</a:t>
            </a:r>
            <a:r>
              <a:rPr lang="en-IN" sz="2000" spc="-10" dirty="0" smtClean="0">
                <a:cs typeface="Bahnschrift Light"/>
              </a:rPr>
              <a:t>e</a:t>
            </a:r>
            <a:r>
              <a:rPr lang="en-IN" sz="2000" dirty="0" smtClean="0">
                <a:cs typeface="Bahnschrift Light"/>
              </a:rPr>
              <a:t>s</a:t>
            </a:r>
            <a:r>
              <a:rPr lang="en-IN" sz="2000" spc="-5" dirty="0" smtClean="0">
                <a:cs typeface="Bahnschrift Light"/>
              </a:rPr>
              <a:t>,</a:t>
            </a:r>
            <a:r>
              <a:rPr lang="en-IN" sz="2000" spc="35" dirty="0" smtClean="0">
                <a:cs typeface="Times New Roman"/>
              </a:rPr>
              <a:t> </a:t>
            </a:r>
            <a:r>
              <a:rPr lang="en-IN" sz="2000" spc="-20" dirty="0" smtClean="0">
                <a:cs typeface="Bahnschrift Light"/>
              </a:rPr>
              <a:t>E</a:t>
            </a:r>
            <a:r>
              <a:rPr lang="en-IN" sz="2000" spc="-10" dirty="0" smtClean="0">
                <a:cs typeface="Bahnschrift Light"/>
              </a:rPr>
              <a:t>nv</a:t>
            </a:r>
            <a:r>
              <a:rPr lang="en-IN" sz="2000" spc="-60" dirty="0" smtClean="0">
                <a:cs typeface="Bahnschrift Light"/>
              </a:rPr>
              <a:t>i</a:t>
            </a:r>
            <a:r>
              <a:rPr lang="en-IN" sz="2000" dirty="0" smtClean="0">
                <a:cs typeface="Bahnschrift Light"/>
              </a:rPr>
              <a:t>r</a:t>
            </a:r>
            <a:r>
              <a:rPr lang="en-IN" sz="2000" spc="-35" dirty="0" smtClean="0">
                <a:cs typeface="Bahnschrift Light"/>
              </a:rPr>
              <a:t>o</a:t>
            </a:r>
            <a:r>
              <a:rPr lang="en-IN" sz="2000" spc="-10" dirty="0" smtClean="0">
                <a:cs typeface="Bahnschrift Light"/>
              </a:rPr>
              <a:t>n</a:t>
            </a:r>
            <a:r>
              <a:rPr lang="en-IN" sz="2000" spc="-20" dirty="0" smtClean="0">
                <a:cs typeface="Bahnschrift Light"/>
              </a:rPr>
              <a:t>m</a:t>
            </a:r>
            <a:r>
              <a:rPr lang="en-IN" sz="2000" spc="-10" dirty="0" smtClean="0">
                <a:cs typeface="Bahnschrift Light"/>
              </a:rPr>
              <a:t>en</a:t>
            </a:r>
            <a:r>
              <a:rPr lang="en-IN" sz="2000" spc="-25" dirty="0" smtClean="0">
                <a:cs typeface="Bahnschrift Light"/>
              </a:rPr>
              <a:t>t</a:t>
            </a:r>
            <a:r>
              <a:rPr lang="en-IN" sz="2000" spc="-15" dirty="0" smtClean="0">
                <a:cs typeface="Bahnschrift Light"/>
              </a:rPr>
              <a:t>a</a:t>
            </a:r>
            <a:r>
              <a:rPr lang="en-IN" sz="2000" spc="-5" dirty="0" smtClean="0">
                <a:cs typeface="Bahnschrift Light"/>
              </a:rPr>
              <a:t>l</a:t>
            </a:r>
            <a:r>
              <a:rPr lang="en-IN" sz="2000" spc="30" dirty="0" smtClean="0">
                <a:cs typeface="Times New Roman"/>
              </a:rPr>
              <a:t> </a:t>
            </a:r>
            <a:r>
              <a:rPr lang="en-IN" sz="2000" spc="-5" dirty="0" smtClean="0">
                <a:cs typeface="Bahnschrift Light"/>
              </a:rPr>
              <a:t>H</a:t>
            </a:r>
            <a:r>
              <a:rPr lang="en-IN" sz="2000" spc="-10" dirty="0" smtClean="0">
                <a:cs typeface="Bahnschrift Light"/>
              </a:rPr>
              <a:t>e</a:t>
            </a:r>
            <a:r>
              <a:rPr lang="en-IN" sz="2000" spc="-5" dirty="0" smtClean="0">
                <a:cs typeface="Bahnschrift Light"/>
              </a:rPr>
              <a:t>a</a:t>
            </a:r>
            <a:r>
              <a:rPr lang="en-IN" sz="2000" dirty="0" smtClean="0">
                <a:cs typeface="Bahnschrift Light"/>
              </a:rPr>
              <a:t>t</a:t>
            </a:r>
            <a:r>
              <a:rPr lang="en-IN" sz="2000" spc="25" dirty="0" smtClean="0">
                <a:cs typeface="Times New Roman"/>
              </a:rPr>
              <a:t> </a:t>
            </a:r>
            <a:r>
              <a:rPr lang="en-IN" sz="2000" spc="-15" dirty="0" smtClean="0">
                <a:cs typeface="Bahnschrift Light"/>
              </a:rPr>
              <a:t>an</a:t>
            </a:r>
            <a:r>
              <a:rPr lang="en-IN" sz="2000" spc="-10" dirty="0" smtClean="0">
                <a:cs typeface="Bahnschrift Light"/>
              </a:rPr>
              <a:t>d</a:t>
            </a:r>
            <a:r>
              <a:rPr lang="en-IN" sz="2000" spc="40" dirty="0" smtClean="0">
                <a:cs typeface="Times New Roman"/>
              </a:rPr>
              <a:t> </a:t>
            </a:r>
            <a:r>
              <a:rPr lang="en-IN" sz="2000" spc="-5" dirty="0" smtClean="0">
                <a:cs typeface="Bahnschrift Light"/>
              </a:rPr>
              <a:t>C</a:t>
            </a:r>
            <a:r>
              <a:rPr lang="en-IN" sz="2000" spc="-35" dirty="0" smtClean="0">
                <a:cs typeface="Bahnschrift Light"/>
              </a:rPr>
              <a:t>o</a:t>
            </a:r>
            <a:r>
              <a:rPr lang="en-IN" sz="2000" spc="-20" dirty="0" smtClean="0">
                <a:cs typeface="Bahnschrift Light"/>
              </a:rPr>
              <a:t>l</a:t>
            </a:r>
            <a:r>
              <a:rPr lang="en-IN" sz="2000" dirty="0" smtClean="0">
                <a:cs typeface="Bahnschrift Light"/>
              </a:rPr>
              <a:t>d</a:t>
            </a:r>
            <a:r>
              <a:rPr lang="en-IN" sz="2000" dirty="0" smtClean="0">
                <a:cs typeface="Times New Roman"/>
              </a:rPr>
              <a:t> </a:t>
            </a:r>
            <a:r>
              <a:rPr lang="en-IN" sz="2000" spc="-20" dirty="0" smtClean="0">
                <a:cs typeface="Bahnschrift Light"/>
              </a:rPr>
              <a:t>E</a:t>
            </a:r>
            <a:r>
              <a:rPr lang="en-IN" sz="2000" spc="20" dirty="0" smtClean="0">
                <a:cs typeface="Bahnschrift Light"/>
              </a:rPr>
              <a:t>x</a:t>
            </a:r>
            <a:r>
              <a:rPr lang="en-IN" sz="2000" spc="-35" dirty="0" smtClean="0">
                <a:cs typeface="Bahnschrift Light"/>
              </a:rPr>
              <a:t>po</a:t>
            </a:r>
            <a:r>
              <a:rPr lang="en-IN" sz="2000" dirty="0" smtClean="0">
                <a:cs typeface="Bahnschrift Light"/>
              </a:rPr>
              <a:t>s</a:t>
            </a:r>
            <a:r>
              <a:rPr lang="en-IN" sz="2000" spc="5" dirty="0" smtClean="0">
                <a:cs typeface="Bahnschrift Light"/>
              </a:rPr>
              <a:t>u</a:t>
            </a:r>
            <a:r>
              <a:rPr lang="en-IN" sz="2000" dirty="0" smtClean="0">
                <a:cs typeface="Bahnschrift Light"/>
              </a:rPr>
              <a:t>r</a:t>
            </a:r>
            <a:r>
              <a:rPr lang="en-IN" sz="2000" spc="-10" dirty="0" smtClean="0">
                <a:cs typeface="Bahnschrift Light"/>
              </a:rPr>
              <a:t>e</a:t>
            </a:r>
            <a:r>
              <a:rPr lang="en-IN" sz="2000" spc="-5" dirty="0" smtClean="0">
                <a:cs typeface="Bahnschrift Light"/>
              </a:rPr>
              <a:t>,</a:t>
            </a:r>
            <a:r>
              <a:rPr lang="en-IN" sz="2000" spc="35" dirty="0" smtClean="0">
                <a:cs typeface="Times New Roman"/>
              </a:rPr>
              <a:t> </a:t>
            </a:r>
            <a:r>
              <a:rPr lang="en-IN" sz="2000" spc="-20" dirty="0" err="1" smtClean="0">
                <a:cs typeface="Bahnschrift Light"/>
              </a:rPr>
              <a:t>N</a:t>
            </a:r>
            <a:r>
              <a:rPr lang="en-IN" sz="2000" spc="-10" dirty="0" err="1" smtClean="0">
                <a:cs typeface="Bahnschrift Light"/>
              </a:rPr>
              <a:t>e</a:t>
            </a:r>
            <a:r>
              <a:rPr lang="en-IN" sz="2000" spc="-35" dirty="0" err="1" smtClean="0">
                <a:cs typeface="Bahnschrift Light"/>
              </a:rPr>
              <a:t>op</a:t>
            </a:r>
            <a:r>
              <a:rPr lang="en-IN" sz="2000" spc="-20" dirty="0" err="1" smtClean="0">
                <a:cs typeface="Bahnschrift Light"/>
              </a:rPr>
              <a:t>l</a:t>
            </a:r>
            <a:r>
              <a:rPr lang="en-IN" sz="2000" spc="-15" dirty="0" err="1" smtClean="0">
                <a:cs typeface="Bahnschrift Light"/>
              </a:rPr>
              <a:t>a</a:t>
            </a:r>
            <a:r>
              <a:rPr lang="en-IN" sz="2000" dirty="0" err="1" smtClean="0">
                <a:cs typeface="Bahnschrift Light"/>
              </a:rPr>
              <a:t>s</a:t>
            </a:r>
            <a:r>
              <a:rPr lang="en-IN" sz="2000" spc="-20" dirty="0" err="1" smtClean="0">
                <a:cs typeface="Bahnschrift Light"/>
              </a:rPr>
              <a:t>m</a:t>
            </a:r>
            <a:r>
              <a:rPr lang="en-IN" sz="2000" dirty="0" err="1" smtClean="0">
                <a:cs typeface="Bahnschrift Light"/>
              </a:rPr>
              <a:t>s</a:t>
            </a:r>
            <a:r>
              <a:rPr lang="en-IN" sz="2000" spc="-5" dirty="0" smtClean="0">
                <a:cs typeface="Bahnschrift Light"/>
              </a:rPr>
              <a:t>,</a:t>
            </a:r>
            <a:r>
              <a:rPr lang="en-IN" sz="2000" spc="35" dirty="0" smtClean="0">
                <a:cs typeface="Times New Roman"/>
              </a:rPr>
              <a:t> </a:t>
            </a:r>
            <a:r>
              <a:rPr lang="en-IN" sz="2000" spc="-5" dirty="0" smtClean="0">
                <a:cs typeface="Bahnschrift Light"/>
              </a:rPr>
              <a:t>C</a:t>
            </a:r>
            <a:r>
              <a:rPr lang="en-IN" sz="2000" spc="-35" dirty="0" smtClean="0">
                <a:cs typeface="Bahnschrift Light"/>
              </a:rPr>
              <a:t>o</a:t>
            </a:r>
            <a:r>
              <a:rPr lang="en-IN" sz="2000" spc="-10" dirty="0" smtClean="0">
                <a:cs typeface="Bahnschrift Light"/>
              </a:rPr>
              <a:t>n</a:t>
            </a:r>
            <a:r>
              <a:rPr lang="en-IN" sz="2000" spc="-15" dirty="0" smtClean="0">
                <a:cs typeface="Bahnschrift Light"/>
              </a:rPr>
              <a:t>f</a:t>
            </a:r>
            <a:r>
              <a:rPr lang="en-IN" sz="2000" spc="-20" dirty="0" smtClean="0">
                <a:cs typeface="Bahnschrift Light"/>
              </a:rPr>
              <a:t>l</a:t>
            </a:r>
            <a:r>
              <a:rPr lang="en-IN" sz="2000" dirty="0" smtClean="0">
                <a:cs typeface="Bahnschrift Light"/>
              </a:rPr>
              <a:t>i</a:t>
            </a:r>
            <a:r>
              <a:rPr lang="en-IN" sz="2000" spc="45" dirty="0" smtClean="0">
                <a:cs typeface="Bahnschrift Light"/>
              </a:rPr>
              <a:t>c</a:t>
            </a:r>
            <a:r>
              <a:rPr lang="en-IN" sz="2000" dirty="0" smtClean="0">
                <a:cs typeface="Bahnschrift Light"/>
              </a:rPr>
              <a:t>t</a:t>
            </a:r>
            <a:r>
              <a:rPr lang="en-IN" sz="2000" spc="25" dirty="0" smtClean="0">
                <a:cs typeface="Times New Roman"/>
              </a:rPr>
              <a:t> </a:t>
            </a:r>
            <a:r>
              <a:rPr lang="en-IN" sz="2000" spc="-15" dirty="0" smtClean="0">
                <a:cs typeface="Bahnschrift Light"/>
              </a:rPr>
              <a:t>an</a:t>
            </a:r>
            <a:r>
              <a:rPr lang="en-IN" sz="2000" spc="-10" dirty="0" smtClean="0">
                <a:cs typeface="Bahnschrift Light"/>
              </a:rPr>
              <a:t>d</a:t>
            </a:r>
            <a:r>
              <a:rPr lang="en-IN" sz="2000" spc="40" dirty="0" smtClean="0">
                <a:cs typeface="Times New Roman"/>
              </a:rPr>
              <a:t> </a:t>
            </a:r>
            <a:r>
              <a:rPr lang="en-IN" sz="2000" spc="-20" dirty="0" smtClean="0">
                <a:cs typeface="Bahnschrift Light"/>
              </a:rPr>
              <a:t>T</a:t>
            </a:r>
            <a:r>
              <a:rPr lang="en-IN" sz="2000" spc="-10" dirty="0" smtClean="0">
                <a:cs typeface="Bahnschrift Light"/>
              </a:rPr>
              <a:t>e</a:t>
            </a:r>
            <a:r>
              <a:rPr lang="en-IN" sz="2000" dirty="0" smtClean="0">
                <a:cs typeface="Bahnschrift Light"/>
              </a:rPr>
              <a:t>rr</a:t>
            </a:r>
            <a:r>
              <a:rPr lang="en-IN" sz="2000" spc="-35" dirty="0" smtClean="0">
                <a:cs typeface="Bahnschrift Light"/>
              </a:rPr>
              <a:t>o</a:t>
            </a:r>
            <a:r>
              <a:rPr lang="en-IN" sz="2000" dirty="0" smtClean="0">
                <a:cs typeface="Bahnschrift Light"/>
              </a:rPr>
              <a:t>r</a:t>
            </a:r>
            <a:r>
              <a:rPr lang="en-IN" sz="2000" spc="-5" dirty="0" smtClean="0">
                <a:cs typeface="Bahnschrift Light"/>
              </a:rPr>
              <a:t>i</a:t>
            </a:r>
            <a:r>
              <a:rPr lang="en-IN" sz="2000" dirty="0" smtClean="0">
                <a:cs typeface="Bahnschrift Light"/>
              </a:rPr>
              <a:t>s</a:t>
            </a:r>
            <a:r>
              <a:rPr lang="en-IN" sz="2000" spc="-20" dirty="0" smtClean="0">
                <a:cs typeface="Bahnschrift Light"/>
              </a:rPr>
              <a:t>m</a:t>
            </a:r>
            <a:r>
              <a:rPr lang="en-IN" sz="2000" spc="-5" dirty="0" smtClean="0">
                <a:cs typeface="Bahnschrift Light"/>
              </a:rPr>
              <a:t>,</a:t>
            </a:r>
            <a:r>
              <a:rPr lang="en-IN" sz="2000" spc="35" dirty="0" smtClean="0">
                <a:cs typeface="Times New Roman"/>
              </a:rPr>
              <a:t> </a:t>
            </a:r>
            <a:r>
              <a:rPr lang="en-IN" sz="2000" spc="-5" dirty="0" smtClean="0">
                <a:cs typeface="Bahnschrift Light"/>
              </a:rPr>
              <a:t>Dia</a:t>
            </a:r>
            <a:r>
              <a:rPr lang="en-IN" sz="2000" spc="-25" dirty="0" smtClean="0">
                <a:cs typeface="Bahnschrift Light"/>
              </a:rPr>
              <a:t>b</a:t>
            </a:r>
            <a:r>
              <a:rPr lang="en-IN" sz="2000" spc="-10" dirty="0" smtClean="0">
                <a:cs typeface="Bahnschrift Light"/>
              </a:rPr>
              <a:t>e</a:t>
            </a:r>
            <a:r>
              <a:rPr lang="en-IN" sz="2000" spc="-25" dirty="0" smtClean="0">
                <a:cs typeface="Bahnschrift Light"/>
              </a:rPr>
              <a:t>t</a:t>
            </a:r>
            <a:r>
              <a:rPr lang="en-IN" sz="2000" spc="-10" dirty="0" smtClean="0">
                <a:cs typeface="Bahnschrift Light"/>
              </a:rPr>
              <a:t>es</a:t>
            </a:r>
            <a:r>
              <a:rPr lang="en-IN" sz="2000" spc="-5" dirty="0" smtClean="0">
                <a:cs typeface="Times New Roman"/>
              </a:rPr>
              <a:t> </a:t>
            </a:r>
            <a:r>
              <a:rPr lang="en-IN" sz="2000" spc="-20" dirty="0" smtClean="0">
                <a:cs typeface="Bahnschrift Light"/>
              </a:rPr>
              <a:t>Me</a:t>
            </a:r>
            <a:r>
              <a:rPr lang="en-IN" sz="2000" spc="-25" dirty="0" smtClean="0">
                <a:cs typeface="Bahnschrift Light"/>
              </a:rPr>
              <a:t>l</a:t>
            </a:r>
            <a:r>
              <a:rPr lang="en-IN" sz="2000" spc="-20" dirty="0" smtClean="0">
                <a:cs typeface="Bahnschrift Light"/>
              </a:rPr>
              <a:t>l</a:t>
            </a:r>
            <a:r>
              <a:rPr lang="en-IN" sz="2000" dirty="0" smtClean="0">
                <a:cs typeface="Bahnschrift Light"/>
              </a:rPr>
              <a:t>i</a:t>
            </a:r>
            <a:r>
              <a:rPr lang="en-IN" sz="2000" spc="-25" dirty="0" smtClean="0">
                <a:cs typeface="Bahnschrift Light"/>
              </a:rPr>
              <a:t>t</a:t>
            </a:r>
            <a:r>
              <a:rPr lang="en-IN" sz="2000" spc="5" dirty="0" smtClean="0">
                <a:cs typeface="Bahnschrift Light"/>
              </a:rPr>
              <a:t>u</a:t>
            </a:r>
            <a:r>
              <a:rPr lang="en-IN" sz="2000" dirty="0" smtClean="0">
                <a:cs typeface="Bahnschrift Light"/>
              </a:rPr>
              <a:t>s</a:t>
            </a:r>
            <a:r>
              <a:rPr lang="en-IN" sz="2000" spc="-5" dirty="0" smtClean="0">
                <a:cs typeface="Bahnschrift Light"/>
              </a:rPr>
              <a:t>,</a:t>
            </a:r>
            <a:r>
              <a:rPr lang="en-IN" sz="2000" spc="35" dirty="0" smtClean="0">
                <a:cs typeface="Times New Roman"/>
              </a:rPr>
              <a:t> </a:t>
            </a:r>
            <a:r>
              <a:rPr lang="en-IN" sz="2000" spc="-5" dirty="0" smtClean="0">
                <a:cs typeface="Bahnschrift Light"/>
              </a:rPr>
              <a:t>C</a:t>
            </a:r>
            <a:r>
              <a:rPr lang="en-IN" sz="2000" spc="-10" dirty="0" smtClean="0">
                <a:cs typeface="Bahnschrift Light"/>
              </a:rPr>
              <a:t>h</a:t>
            </a:r>
            <a:r>
              <a:rPr lang="en-IN" sz="2000" dirty="0" smtClean="0">
                <a:cs typeface="Bahnschrift Light"/>
              </a:rPr>
              <a:t>r</a:t>
            </a:r>
            <a:r>
              <a:rPr lang="en-IN" sz="2000" spc="-35" dirty="0" smtClean="0">
                <a:cs typeface="Bahnschrift Light"/>
              </a:rPr>
              <a:t>o</a:t>
            </a:r>
            <a:r>
              <a:rPr lang="en-IN" sz="2000" spc="-10" dirty="0" smtClean="0">
                <a:cs typeface="Bahnschrift Light"/>
              </a:rPr>
              <a:t>n</a:t>
            </a:r>
            <a:r>
              <a:rPr lang="en-IN" sz="2000" dirty="0" smtClean="0">
                <a:cs typeface="Bahnschrift Light"/>
              </a:rPr>
              <a:t>ic</a:t>
            </a:r>
            <a:r>
              <a:rPr lang="en-IN" sz="2000" spc="45" dirty="0" smtClean="0">
                <a:cs typeface="Times New Roman"/>
              </a:rPr>
              <a:t> </a:t>
            </a:r>
            <a:r>
              <a:rPr lang="en-IN" sz="2000" dirty="0" smtClean="0">
                <a:cs typeface="Bahnschrift Light"/>
              </a:rPr>
              <a:t>Ki</a:t>
            </a:r>
            <a:r>
              <a:rPr lang="en-IN" sz="2000" spc="-15" dirty="0" smtClean="0">
                <a:cs typeface="Bahnschrift Light"/>
              </a:rPr>
              <a:t>d</a:t>
            </a:r>
            <a:r>
              <a:rPr lang="en-IN" sz="2000" spc="-10" dirty="0" smtClean="0">
                <a:cs typeface="Bahnschrift Light"/>
              </a:rPr>
              <a:t>ney</a:t>
            </a:r>
            <a:r>
              <a:rPr lang="en-IN" sz="2000" spc="25" dirty="0" smtClean="0">
                <a:cs typeface="Times New Roman"/>
              </a:rPr>
              <a:t> </a:t>
            </a:r>
            <a:r>
              <a:rPr lang="en-IN" sz="2000" spc="-15" dirty="0" smtClean="0">
                <a:cs typeface="Bahnschrift Light"/>
              </a:rPr>
              <a:t>Di</a:t>
            </a:r>
            <a:r>
              <a:rPr lang="en-IN" sz="2000" dirty="0" smtClean="0">
                <a:cs typeface="Bahnschrift Light"/>
              </a:rPr>
              <a:t>s</a:t>
            </a:r>
            <a:r>
              <a:rPr lang="en-IN" sz="2000" spc="-10" dirty="0" smtClean="0">
                <a:cs typeface="Bahnschrift Light"/>
              </a:rPr>
              <a:t>e</a:t>
            </a:r>
            <a:r>
              <a:rPr lang="en-IN" sz="2000" spc="-15" dirty="0" smtClean="0">
                <a:cs typeface="Bahnschrift Light"/>
              </a:rPr>
              <a:t>a</a:t>
            </a:r>
            <a:r>
              <a:rPr lang="en-IN" sz="2000" dirty="0" smtClean="0">
                <a:cs typeface="Bahnschrift Light"/>
              </a:rPr>
              <a:t>s</a:t>
            </a:r>
            <a:r>
              <a:rPr lang="en-IN" sz="2000" spc="-10" dirty="0" smtClean="0">
                <a:cs typeface="Bahnschrift Light"/>
              </a:rPr>
              <a:t>e</a:t>
            </a:r>
            <a:r>
              <a:rPr lang="en-IN" sz="2000" spc="-5" dirty="0" smtClean="0">
                <a:cs typeface="Bahnschrift Light"/>
              </a:rPr>
              <a:t>,</a:t>
            </a:r>
            <a:r>
              <a:rPr lang="en-IN" sz="2000" spc="35" dirty="0" smtClean="0">
                <a:cs typeface="Times New Roman"/>
              </a:rPr>
              <a:t> </a:t>
            </a:r>
            <a:r>
              <a:rPr lang="en-IN" sz="2000" spc="-10" dirty="0" smtClean="0">
                <a:cs typeface="Bahnschrift Light"/>
              </a:rPr>
              <a:t>P</a:t>
            </a:r>
            <a:r>
              <a:rPr lang="en-IN" sz="2000" spc="-30" dirty="0" smtClean="0">
                <a:cs typeface="Bahnschrift Light"/>
              </a:rPr>
              <a:t>o</a:t>
            </a:r>
            <a:r>
              <a:rPr lang="en-IN" sz="2000" spc="-5" dirty="0" smtClean="0">
                <a:cs typeface="Bahnschrift Light"/>
              </a:rPr>
              <a:t>i</a:t>
            </a:r>
            <a:r>
              <a:rPr lang="en-IN" sz="2000" dirty="0" smtClean="0">
                <a:cs typeface="Bahnschrift Light"/>
              </a:rPr>
              <a:t>s</a:t>
            </a:r>
            <a:r>
              <a:rPr lang="en-IN" sz="2000" spc="-35" dirty="0" smtClean="0">
                <a:cs typeface="Bahnschrift Light"/>
              </a:rPr>
              <a:t>o</a:t>
            </a:r>
            <a:r>
              <a:rPr lang="en-IN" sz="2000" spc="-10" dirty="0" smtClean="0">
                <a:cs typeface="Bahnschrift Light"/>
              </a:rPr>
              <a:t>nin</a:t>
            </a:r>
            <a:r>
              <a:rPr lang="en-IN" sz="2000" spc="-20" dirty="0" smtClean="0">
                <a:cs typeface="Bahnschrift Light"/>
              </a:rPr>
              <a:t>g</a:t>
            </a:r>
            <a:r>
              <a:rPr lang="en-IN" sz="2000" dirty="0" smtClean="0">
                <a:cs typeface="Bahnschrift Light"/>
              </a:rPr>
              <a:t>s</a:t>
            </a:r>
            <a:r>
              <a:rPr lang="en-IN" sz="2000" spc="-5" dirty="0" smtClean="0">
                <a:cs typeface="Bahnschrift Light"/>
              </a:rPr>
              <a:t>,</a:t>
            </a:r>
            <a:r>
              <a:rPr lang="en-IN" sz="2000" spc="35" dirty="0" smtClean="0">
                <a:cs typeface="Times New Roman"/>
              </a:rPr>
              <a:t> </a:t>
            </a:r>
            <a:r>
              <a:rPr lang="en-IN" sz="2000" spc="-60" dirty="0" smtClean="0">
                <a:cs typeface="Bahnschrift Light"/>
              </a:rPr>
              <a:t>P</a:t>
            </a:r>
            <a:r>
              <a:rPr lang="en-IN" sz="2000" dirty="0" smtClean="0">
                <a:cs typeface="Bahnschrift Light"/>
              </a:rPr>
              <a:t>r</a:t>
            </a:r>
            <a:r>
              <a:rPr lang="en-IN" sz="2000" spc="-35" dirty="0" smtClean="0">
                <a:cs typeface="Bahnschrift Light"/>
              </a:rPr>
              <a:t>o</a:t>
            </a:r>
            <a:r>
              <a:rPr lang="en-IN" sz="2000" spc="-25" dirty="0" smtClean="0">
                <a:cs typeface="Bahnschrift Light"/>
              </a:rPr>
              <a:t>t</a:t>
            </a:r>
            <a:r>
              <a:rPr lang="en-IN" sz="2000" spc="-10" dirty="0" smtClean="0">
                <a:cs typeface="Bahnschrift Light"/>
              </a:rPr>
              <a:t>e</a:t>
            </a:r>
            <a:r>
              <a:rPr lang="en-IN" sz="2000" spc="-5" dirty="0" smtClean="0">
                <a:cs typeface="Bahnschrift Light"/>
              </a:rPr>
              <a:t>i</a:t>
            </a:r>
            <a:r>
              <a:rPr lang="en-IN" sz="2000" spc="55" dirty="0" smtClean="0">
                <a:cs typeface="Bahnschrift Light"/>
              </a:rPr>
              <a:t>n</a:t>
            </a:r>
            <a:r>
              <a:rPr lang="en-IN" sz="2000" spc="-20" dirty="0" smtClean="0">
                <a:cs typeface="Bahnschrift Light"/>
              </a:rPr>
              <a:t>-E</a:t>
            </a:r>
            <a:r>
              <a:rPr lang="en-IN" sz="2000" spc="-10" dirty="0" smtClean="0">
                <a:cs typeface="Bahnschrift Light"/>
              </a:rPr>
              <a:t>ne</a:t>
            </a:r>
            <a:r>
              <a:rPr lang="en-IN" sz="2000" dirty="0" smtClean="0">
                <a:cs typeface="Bahnschrift Light"/>
              </a:rPr>
              <a:t>r</a:t>
            </a:r>
            <a:r>
              <a:rPr lang="en-IN" sz="2000" spc="-15" dirty="0" smtClean="0">
                <a:cs typeface="Bahnschrift Light"/>
              </a:rPr>
              <a:t>g</a:t>
            </a:r>
            <a:r>
              <a:rPr lang="en-IN" sz="2000" spc="-10" dirty="0" smtClean="0">
                <a:cs typeface="Bahnschrift Light"/>
              </a:rPr>
              <a:t>y</a:t>
            </a:r>
            <a:r>
              <a:rPr lang="en-IN" sz="2000" spc="-5" dirty="0" smtClean="0">
                <a:cs typeface="Times New Roman"/>
              </a:rPr>
              <a:t> </a:t>
            </a:r>
            <a:r>
              <a:rPr lang="en-IN" sz="2000" spc="-5" dirty="0" smtClean="0">
                <a:cs typeface="Bahnschrift Light"/>
              </a:rPr>
              <a:t>Ma</a:t>
            </a:r>
            <a:r>
              <a:rPr lang="en-IN" sz="2000" spc="-15" dirty="0" smtClean="0">
                <a:cs typeface="Bahnschrift Light"/>
              </a:rPr>
              <a:t>l</a:t>
            </a:r>
            <a:r>
              <a:rPr lang="en-IN" sz="2000" spc="-10" dirty="0" smtClean="0">
                <a:cs typeface="Bahnschrift Light"/>
              </a:rPr>
              <a:t>n</a:t>
            </a:r>
            <a:r>
              <a:rPr lang="en-IN" sz="2000" spc="5" dirty="0" smtClean="0">
                <a:cs typeface="Bahnschrift Light"/>
              </a:rPr>
              <a:t>u</a:t>
            </a:r>
            <a:r>
              <a:rPr lang="en-IN" sz="2000" spc="-25" dirty="0" smtClean="0">
                <a:cs typeface="Bahnschrift Light"/>
              </a:rPr>
              <a:t>t</a:t>
            </a:r>
            <a:r>
              <a:rPr lang="en-IN" sz="2000" dirty="0" smtClean="0">
                <a:cs typeface="Bahnschrift Light"/>
              </a:rPr>
              <a:t>ri</a:t>
            </a:r>
            <a:r>
              <a:rPr lang="en-IN" sz="2000" spc="-25" dirty="0" smtClean="0">
                <a:cs typeface="Bahnschrift Light"/>
              </a:rPr>
              <a:t>t</a:t>
            </a:r>
            <a:r>
              <a:rPr lang="en-IN" sz="2000" spc="-5" dirty="0" smtClean="0">
                <a:cs typeface="Bahnschrift Light"/>
              </a:rPr>
              <a:t>i</a:t>
            </a:r>
            <a:r>
              <a:rPr lang="en-IN" sz="2000" spc="-35" dirty="0" smtClean="0">
                <a:cs typeface="Bahnschrift Light"/>
              </a:rPr>
              <a:t>o</a:t>
            </a:r>
            <a:r>
              <a:rPr lang="en-IN" sz="2000" spc="-10" dirty="0" smtClean="0">
                <a:cs typeface="Bahnschrift Light"/>
              </a:rPr>
              <a:t>n,</a:t>
            </a:r>
            <a:r>
              <a:rPr lang="en-IN" sz="2000" spc="35" dirty="0" smtClean="0">
                <a:cs typeface="Times New Roman"/>
              </a:rPr>
              <a:t> </a:t>
            </a:r>
            <a:r>
              <a:rPr lang="en-IN" sz="2000" spc="-10" dirty="0" smtClean="0">
                <a:cs typeface="Bahnschrift Light"/>
              </a:rPr>
              <a:t>R</a:t>
            </a:r>
            <a:r>
              <a:rPr lang="en-IN" sz="2000" spc="-35" dirty="0" smtClean="0">
                <a:cs typeface="Bahnschrift Light"/>
              </a:rPr>
              <a:t>o</a:t>
            </a:r>
            <a:r>
              <a:rPr lang="en-IN" sz="2000" spc="-5" dirty="0" smtClean="0">
                <a:cs typeface="Bahnschrift Light"/>
              </a:rPr>
              <a:t>a</a:t>
            </a:r>
            <a:r>
              <a:rPr lang="en-IN" sz="2000" dirty="0" smtClean="0">
                <a:cs typeface="Bahnschrift Light"/>
              </a:rPr>
              <a:t>d</a:t>
            </a:r>
            <a:r>
              <a:rPr lang="en-IN" sz="2000" spc="35" dirty="0" smtClean="0">
                <a:cs typeface="Times New Roman"/>
              </a:rPr>
              <a:t> </a:t>
            </a:r>
            <a:r>
              <a:rPr lang="en-IN" sz="2000" spc="5" dirty="0" smtClean="0">
                <a:cs typeface="Bahnschrift Light"/>
              </a:rPr>
              <a:t>I</a:t>
            </a:r>
            <a:r>
              <a:rPr lang="en-IN" sz="2000" spc="-10" dirty="0" smtClean="0">
                <a:cs typeface="Bahnschrift Light"/>
              </a:rPr>
              <a:t>n</a:t>
            </a:r>
            <a:r>
              <a:rPr lang="en-IN" sz="2000" spc="15" dirty="0" smtClean="0">
                <a:cs typeface="Bahnschrift Light"/>
              </a:rPr>
              <a:t>j</a:t>
            </a:r>
            <a:r>
              <a:rPr lang="en-IN" sz="2000" spc="5" dirty="0" smtClean="0">
                <a:cs typeface="Bahnschrift Light"/>
              </a:rPr>
              <a:t>u</a:t>
            </a:r>
            <a:r>
              <a:rPr lang="en-IN" sz="2000" dirty="0" smtClean="0">
                <a:cs typeface="Bahnschrift Light"/>
              </a:rPr>
              <a:t>ri</a:t>
            </a:r>
            <a:r>
              <a:rPr lang="en-IN" sz="2000" spc="-10" dirty="0" smtClean="0">
                <a:cs typeface="Bahnschrift Light"/>
              </a:rPr>
              <a:t>e</a:t>
            </a:r>
            <a:r>
              <a:rPr lang="en-IN" sz="2000" dirty="0" smtClean="0">
                <a:cs typeface="Bahnschrift Light"/>
              </a:rPr>
              <a:t>s</a:t>
            </a:r>
            <a:r>
              <a:rPr lang="en-IN" sz="2000" spc="-5" dirty="0" smtClean="0">
                <a:cs typeface="Bahnschrift Light"/>
              </a:rPr>
              <a:t>,</a:t>
            </a:r>
            <a:r>
              <a:rPr lang="en-IN" sz="2000" spc="35" dirty="0" smtClean="0">
                <a:cs typeface="Times New Roman"/>
              </a:rPr>
              <a:t> </a:t>
            </a:r>
            <a:r>
              <a:rPr lang="en-IN" sz="2000" spc="-5" dirty="0" smtClean="0">
                <a:cs typeface="Bahnschrift Light"/>
              </a:rPr>
              <a:t>C</a:t>
            </a:r>
            <a:r>
              <a:rPr lang="en-IN" sz="2000" spc="40" dirty="0" smtClean="0">
                <a:cs typeface="Bahnschrift Light"/>
              </a:rPr>
              <a:t>h</a:t>
            </a:r>
            <a:r>
              <a:rPr lang="en-IN" sz="2000" dirty="0" smtClean="0">
                <a:cs typeface="Bahnschrift Light"/>
              </a:rPr>
              <a:t>r</a:t>
            </a:r>
            <a:r>
              <a:rPr lang="en-IN" sz="2000" spc="-35" dirty="0" smtClean="0">
                <a:cs typeface="Bahnschrift Light"/>
              </a:rPr>
              <a:t>o</a:t>
            </a:r>
            <a:r>
              <a:rPr lang="en-IN" sz="2000" spc="-10" dirty="0" smtClean="0">
                <a:cs typeface="Bahnschrift Light"/>
              </a:rPr>
              <a:t>n</a:t>
            </a:r>
            <a:r>
              <a:rPr lang="en-IN" sz="2000" dirty="0" smtClean="0">
                <a:cs typeface="Bahnschrift Light"/>
              </a:rPr>
              <a:t>ic</a:t>
            </a:r>
            <a:r>
              <a:rPr lang="en-IN" sz="2000" dirty="0" smtClean="0">
                <a:cs typeface="Times New Roman"/>
              </a:rPr>
              <a:t> </a:t>
            </a:r>
            <a:r>
              <a:rPr lang="en-IN" sz="2000" spc="-10" dirty="0" smtClean="0">
                <a:cs typeface="Bahnschrift Light"/>
              </a:rPr>
              <a:t>Re</a:t>
            </a:r>
            <a:r>
              <a:rPr lang="en-IN" sz="2000" dirty="0" smtClean="0">
                <a:cs typeface="Bahnschrift Light"/>
              </a:rPr>
              <a:t>s</a:t>
            </a:r>
            <a:r>
              <a:rPr lang="en-IN" sz="2000" spc="-35" dirty="0" smtClean="0">
                <a:cs typeface="Bahnschrift Light"/>
              </a:rPr>
              <a:t>p</a:t>
            </a:r>
            <a:r>
              <a:rPr lang="en-IN" sz="2000" spc="-5" dirty="0" smtClean="0">
                <a:cs typeface="Bahnschrift Light"/>
              </a:rPr>
              <a:t>i</a:t>
            </a:r>
            <a:r>
              <a:rPr lang="en-IN" sz="2000" dirty="0" smtClean="0">
                <a:cs typeface="Bahnschrift Light"/>
              </a:rPr>
              <a:t>r</a:t>
            </a:r>
            <a:r>
              <a:rPr lang="en-IN" sz="2000" spc="-5" dirty="0" smtClean="0">
                <a:cs typeface="Bahnschrift Light"/>
              </a:rPr>
              <a:t>a</a:t>
            </a:r>
            <a:r>
              <a:rPr lang="en-IN" sz="2000" spc="-25" dirty="0" smtClean="0">
                <a:cs typeface="Bahnschrift Light"/>
              </a:rPr>
              <a:t>t</a:t>
            </a:r>
            <a:r>
              <a:rPr lang="en-IN" sz="2000" spc="-35" dirty="0" smtClean="0">
                <a:cs typeface="Bahnschrift Light"/>
              </a:rPr>
              <a:t>o</a:t>
            </a:r>
            <a:r>
              <a:rPr lang="en-IN" sz="2000" dirty="0" smtClean="0">
                <a:cs typeface="Bahnschrift Light"/>
              </a:rPr>
              <a:t>r</a:t>
            </a:r>
            <a:r>
              <a:rPr lang="en-IN" sz="2000" spc="-10" dirty="0" smtClean="0">
                <a:cs typeface="Bahnschrift Light"/>
              </a:rPr>
              <a:t>y</a:t>
            </a:r>
            <a:r>
              <a:rPr lang="en-IN" sz="2000" spc="25" dirty="0" smtClean="0">
                <a:cs typeface="Times New Roman"/>
              </a:rPr>
              <a:t> </a:t>
            </a:r>
            <a:r>
              <a:rPr lang="en-IN" sz="2000" spc="-15" dirty="0" smtClean="0">
                <a:cs typeface="Bahnschrift Light"/>
              </a:rPr>
              <a:t>Di</a:t>
            </a:r>
            <a:r>
              <a:rPr lang="en-IN" sz="2000" dirty="0" smtClean="0">
                <a:cs typeface="Bahnschrift Light"/>
              </a:rPr>
              <a:t>s</a:t>
            </a:r>
            <a:r>
              <a:rPr lang="en-IN" sz="2000" spc="-10" dirty="0" smtClean="0">
                <a:cs typeface="Bahnschrift Light"/>
              </a:rPr>
              <a:t>e</a:t>
            </a:r>
            <a:r>
              <a:rPr lang="en-IN" sz="2000" spc="-15" dirty="0" smtClean="0">
                <a:cs typeface="Bahnschrift Light"/>
              </a:rPr>
              <a:t>a</a:t>
            </a:r>
            <a:r>
              <a:rPr lang="en-IN" sz="2000" dirty="0" smtClean="0">
                <a:cs typeface="Bahnschrift Light"/>
              </a:rPr>
              <a:t>s</a:t>
            </a:r>
            <a:r>
              <a:rPr lang="en-IN" sz="2000" spc="-10" dirty="0" smtClean="0">
                <a:cs typeface="Bahnschrift Light"/>
              </a:rPr>
              <a:t>e</a:t>
            </a:r>
            <a:r>
              <a:rPr lang="en-IN" sz="2000" dirty="0" smtClean="0">
                <a:cs typeface="Bahnschrift Light"/>
              </a:rPr>
              <a:t>s</a:t>
            </a:r>
            <a:r>
              <a:rPr lang="en-IN" sz="2000" spc="-5" dirty="0" smtClean="0">
                <a:cs typeface="Bahnschrift Light"/>
              </a:rPr>
              <a:t>,</a:t>
            </a:r>
            <a:r>
              <a:rPr lang="en-IN" sz="2000" spc="-5" dirty="0" smtClean="0">
                <a:cs typeface="Times New Roman"/>
              </a:rPr>
              <a:t> </a:t>
            </a:r>
            <a:r>
              <a:rPr lang="en-IN" sz="2000" spc="-5" dirty="0" smtClean="0">
                <a:cs typeface="Bahnschrift Light"/>
              </a:rPr>
              <a:t>Ci</a:t>
            </a:r>
            <a:r>
              <a:rPr lang="en-IN" sz="2000" dirty="0" smtClean="0">
                <a:cs typeface="Bahnschrift Light"/>
              </a:rPr>
              <a:t>rr</a:t>
            </a:r>
            <a:r>
              <a:rPr lang="en-IN" sz="2000" spc="-10" dirty="0" smtClean="0">
                <a:cs typeface="Bahnschrift Light"/>
              </a:rPr>
              <a:t>h</a:t>
            </a:r>
            <a:r>
              <a:rPr lang="en-IN" sz="2000" spc="-35" dirty="0" smtClean="0">
                <a:cs typeface="Bahnschrift Light"/>
              </a:rPr>
              <a:t>o</a:t>
            </a:r>
            <a:r>
              <a:rPr lang="en-IN" sz="2000" dirty="0" smtClean="0">
                <a:cs typeface="Bahnschrift Light"/>
              </a:rPr>
              <a:t>s</a:t>
            </a:r>
            <a:r>
              <a:rPr lang="en-IN" sz="2000" spc="-10" dirty="0" smtClean="0">
                <a:cs typeface="Bahnschrift Light"/>
              </a:rPr>
              <a:t>is</a:t>
            </a:r>
            <a:r>
              <a:rPr lang="en-IN" sz="2000" spc="15" dirty="0" smtClean="0">
                <a:cs typeface="Times New Roman"/>
              </a:rPr>
              <a:t> </a:t>
            </a:r>
            <a:r>
              <a:rPr lang="en-IN" sz="2000" spc="-15" dirty="0" smtClean="0">
                <a:cs typeface="Bahnschrift Light"/>
              </a:rPr>
              <a:t>an</a:t>
            </a:r>
            <a:r>
              <a:rPr lang="en-IN" sz="2000" spc="-10" dirty="0" smtClean="0">
                <a:cs typeface="Bahnschrift Light"/>
              </a:rPr>
              <a:t>d</a:t>
            </a:r>
            <a:r>
              <a:rPr lang="en-IN" sz="2000" spc="40" dirty="0" smtClean="0">
                <a:cs typeface="Times New Roman"/>
              </a:rPr>
              <a:t> </a:t>
            </a:r>
            <a:r>
              <a:rPr lang="en-IN" sz="2000" dirty="0" smtClean="0">
                <a:cs typeface="Bahnschrift Light"/>
              </a:rPr>
              <a:t>O</a:t>
            </a:r>
            <a:r>
              <a:rPr lang="en-IN" sz="2000" spc="-25" dirty="0" smtClean="0">
                <a:cs typeface="Bahnschrift Light"/>
              </a:rPr>
              <a:t>t</a:t>
            </a:r>
            <a:r>
              <a:rPr lang="en-IN" sz="2000" spc="-10" dirty="0" smtClean="0">
                <a:cs typeface="Bahnschrift Light"/>
              </a:rPr>
              <a:t>her</a:t>
            </a:r>
            <a:r>
              <a:rPr lang="en-IN" sz="2000" spc="10" dirty="0" smtClean="0">
                <a:cs typeface="Times New Roman"/>
              </a:rPr>
              <a:t> </a:t>
            </a:r>
            <a:r>
              <a:rPr lang="en-IN" sz="2000" spc="-5" dirty="0" smtClean="0">
                <a:cs typeface="Bahnschrift Light"/>
              </a:rPr>
              <a:t>C</a:t>
            </a:r>
            <a:r>
              <a:rPr lang="en-IN" sz="2000" spc="-10" dirty="0" smtClean="0">
                <a:cs typeface="Bahnschrift Light"/>
              </a:rPr>
              <a:t>h</a:t>
            </a:r>
            <a:r>
              <a:rPr lang="en-IN" sz="2000" dirty="0" smtClean="0">
                <a:cs typeface="Bahnschrift Light"/>
              </a:rPr>
              <a:t>r</a:t>
            </a:r>
            <a:r>
              <a:rPr lang="en-IN" sz="2000" spc="-35" dirty="0" smtClean="0">
                <a:cs typeface="Bahnschrift Light"/>
              </a:rPr>
              <a:t>o</a:t>
            </a:r>
            <a:r>
              <a:rPr lang="en-IN" sz="2000" spc="-10" dirty="0" smtClean="0">
                <a:cs typeface="Bahnschrift Light"/>
              </a:rPr>
              <a:t>n</a:t>
            </a:r>
            <a:r>
              <a:rPr lang="en-IN" sz="2000" dirty="0" smtClean="0">
                <a:cs typeface="Bahnschrift Light"/>
              </a:rPr>
              <a:t>ic</a:t>
            </a:r>
            <a:r>
              <a:rPr lang="en-IN" sz="2000" spc="45" dirty="0" smtClean="0">
                <a:cs typeface="Times New Roman"/>
              </a:rPr>
              <a:t> </a:t>
            </a:r>
            <a:r>
              <a:rPr lang="en-IN" sz="2000" spc="-20" dirty="0" smtClean="0">
                <a:cs typeface="Bahnschrift Light"/>
              </a:rPr>
              <a:t>L</a:t>
            </a:r>
            <a:r>
              <a:rPr lang="en-IN" sz="2000" dirty="0" smtClean="0">
                <a:cs typeface="Bahnschrift Light"/>
              </a:rPr>
              <a:t>iv</a:t>
            </a:r>
            <a:r>
              <a:rPr lang="en-IN" sz="2000" spc="-10" dirty="0" smtClean="0">
                <a:cs typeface="Bahnschrift Light"/>
              </a:rPr>
              <a:t>er</a:t>
            </a:r>
            <a:r>
              <a:rPr lang="en-IN" sz="2000" spc="10" dirty="0" smtClean="0">
                <a:cs typeface="Times New Roman"/>
              </a:rPr>
              <a:t> </a:t>
            </a:r>
            <a:r>
              <a:rPr lang="en-IN" sz="2000" spc="-15" dirty="0" smtClean="0">
                <a:cs typeface="Bahnschrift Light"/>
              </a:rPr>
              <a:t>Di</a:t>
            </a:r>
            <a:r>
              <a:rPr lang="en-IN" sz="2000" dirty="0" smtClean="0">
                <a:cs typeface="Bahnschrift Light"/>
              </a:rPr>
              <a:t>s</a:t>
            </a:r>
            <a:r>
              <a:rPr lang="en-IN" sz="2000" spc="-10" dirty="0" smtClean="0">
                <a:cs typeface="Bahnschrift Light"/>
              </a:rPr>
              <a:t>e</a:t>
            </a:r>
            <a:r>
              <a:rPr lang="en-IN" sz="2000" spc="-15" dirty="0" smtClean="0">
                <a:cs typeface="Bahnschrift Light"/>
              </a:rPr>
              <a:t>a</a:t>
            </a:r>
            <a:r>
              <a:rPr lang="en-IN" sz="2000" dirty="0" smtClean="0">
                <a:cs typeface="Bahnschrift Light"/>
              </a:rPr>
              <a:t>s</a:t>
            </a:r>
            <a:r>
              <a:rPr lang="en-IN" sz="2000" spc="-10" dirty="0" smtClean="0">
                <a:cs typeface="Bahnschrift Light"/>
              </a:rPr>
              <a:t>e</a:t>
            </a:r>
            <a:r>
              <a:rPr lang="en-IN" sz="2000" dirty="0" smtClean="0">
                <a:cs typeface="Bahnschrift Light"/>
              </a:rPr>
              <a:t>s</a:t>
            </a:r>
            <a:r>
              <a:rPr lang="en-IN" sz="2000" spc="-5" dirty="0" smtClean="0">
                <a:cs typeface="Bahnschrift Light"/>
              </a:rPr>
              <a:t>,</a:t>
            </a:r>
            <a:r>
              <a:rPr lang="en-IN" sz="2000" spc="-20" dirty="0" smtClean="0">
                <a:cs typeface="Times New Roman"/>
              </a:rPr>
              <a:t> </a:t>
            </a:r>
            <a:r>
              <a:rPr lang="en-IN" sz="2000" spc="-5" dirty="0" smtClean="0">
                <a:cs typeface="Bahnschrift Light"/>
              </a:rPr>
              <a:t>Di</a:t>
            </a:r>
            <a:r>
              <a:rPr lang="en-IN" sz="2000" spc="-15" dirty="0" smtClean="0">
                <a:cs typeface="Bahnschrift Light"/>
              </a:rPr>
              <a:t>g</a:t>
            </a:r>
            <a:r>
              <a:rPr lang="en-IN" sz="2000" spc="-10" dirty="0" smtClean="0">
                <a:cs typeface="Bahnschrift Light"/>
              </a:rPr>
              <a:t>e</a:t>
            </a:r>
            <a:r>
              <a:rPr lang="en-IN" sz="2000" dirty="0" smtClean="0">
                <a:cs typeface="Bahnschrift Light"/>
              </a:rPr>
              <a:t>s</a:t>
            </a:r>
            <a:r>
              <a:rPr lang="en-IN" sz="2000" spc="-25" dirty="0" smtClean="0">
                <a:cs typeface="Bahnschrift Light"/>
              </a:rPr>
              <a:t>t</a:t>
            </a:r>
            <a:r>
              <a:rPr lang="en-IN" sz="2000" dirty="0" smtClean="0">
                <a:cs typeface="Bahnschrift Light"/>
              </a:rPr>
              <a:t>ive</a:t>
            </a:r>
            <a:r>
              <a:rPr lang="en-IN" sz="2000" dirty="0" smtClean="0">
                <a:cs typeface="Times New Roman"/>
              </a:rPr>
              <a:t> </a:t>
            </a:r>
            <a:r>
              <a:rPr lang="en-IN" sz="2000" spc="-15" dirty="0" smtClean="0">
                <a:cs typeface="Bahnschrift Light"/>
              </a:rPr>
              <a:t>Di</a:t>
            </a:r>
            <a:r>
              <a:rPr lang="en-IN" sz="2000" dirty="0" smtClean="0">
                <a:cs typeface="Bahnschrift Light"/>
              </a:rPr>
              <a:t>s</a:t>
            </a:r>
            <a:r>
              <a:rPr lang="en-IN" sz="2000" spc="-10" dirty="0" smtClean="0">
                <a:cs typeface="Bahnschrift Light"/>
              </a:rPr>
              <a:t>e</a:t>
            </a:r>
            <a:r>
              <a:rPr lang="en-IN" sz="2000" spc="-15" dirty="0" smtClean="0">
                <a:cs typeface="Bahnschrift Light"/>
              </a:rPr>
              <a:t>a</a:t>
            </a:r>
            <a:r>
              <a:rPr lang="en-IN" sz="2000" dirty="0" smtClean="0">
                <a:cs typeface="Bahnschrift Light"/>
              </a:rPr>
              <a:t>s</a:t>
            </a:r>
            <a:r>
              <a:rPr lang="en-IN" sz="2000" spc="-10" dirty="0" smtClean="0">
                <a:cs typeface="Bahnschrift Light"/>
              </a:rPr>
              <a:t>e</a:t>
            </a:r>
            <a:r>
              <a:rPr lang="en-IN" sz="2000" dirty="0" smtClean="0">
                <a:cs typeface="Bahnschrift Light"/>
              </a:rPr>
              <a:t>s</a:t>
            </a:r>
            <a:r>
              <a:rPr lang="en-IN" sz="2000" spc="-5" dirty="0" smtClean="0">
                <a:cs typeface="Bahnschrift Light"/>
              </a:rPr>
              <a:t>,</a:t>
            </a:r>
            <a:r>
              <a:rPr lang="en-IN" sz="2000" spc="35" dirty="0" smtClean="0">
                <a:cs typeface="Times New Roman"/>
              </a:rPr>
              <a:t> </a:t>
            </a:r>
            <a:r>
              <a:rPr lang="en-IN" sz="2000" dirty="0" smtClean="0">
                <a:cs typeface="Bahnschrift Light"/>
              </a:rPr>
              <a:t>F</a:t>
            </a:r>
            <a:r>
              <a:rPr lang="en-IN" sz="2000" spc="-5" dirty="0" smtClean="0">
                <a:cs typeface="Bahnschrift Light"/>
              </a:rPr>
              <a:t>i</a:t>
            </a:r>
            <a:r>
              <a:rPr lang="en-IN" sz="2000" dirty="0" smtClean="0">
                <a:cs typeface="Bahnschrift Light"/>
              </a:rPr>
              <a:t>r</a:t>
            </a:r>
            <a:r>
              <a:rPr lang="en-IN" sz="2000" spc="-10" dirty="0" smtClean="0">
                <a:cs typeface="Bahnschrift Light"/>
              </a:rPr>
              <a:t>e</a:t>
            </a:r>
            <a:r>
              <a:rPr lang="en-IN" sz="2000" spc="-5" dirty="0" smtClean="0">
                <a:cs typeface="Bahnschrift Light"/>
              </a:rPr>
              <a:t>,</a:t>
            </a:r>
            <a:r>
              <a:rPr lang="en-IN" sz="2000" spc="-15" dirty="0" smtClean="0">
                <a:cs typeface="Times New Roman"/>
              </a:rPr>
              <a:t> </a:t>
            </a:r>
            <a:r>
              <a:rPr lang="en-IN" sz="2000" spc="-5" dirty="0" smtClean="0">
                <a:cs typeface="Bahnschrift Light"/>
              </a:rPr>
              <a:t>H</a:t>
            </a:r>
            <a:r>
              <a:rPr lang="en-IN" sz="2000" spc="-10" dirty="0" smtClean="0">
                <a:cs typeface="Bahnschrift Light"/>
              </a:rPr>
              <a:t>e</a:t>
            </a:r>
            <a:r>
              <a:rPr lang="en-IN" sz="2000" spc="-5" dirty="0" smtClean="0">
                <a:cs typeface="Bahnschrift Light"/>
              </a:rPr>
              <a:t>a</a:t>
            </a:r>
            <a:r>
              <a:rPr lang="en-IN" sz="2000" spc="-25" dirty="0" smtClean="0">
                <a:cs typeface="Bahnschrift Light"/>
              </a:rPr>
              <a:t>t</a:t>
            </a:r>
            <a:r>
              <a:rPr lang="en-IN" sz="2000" spc="-5" dirty="0" smtClean="0">
                <a:cs typeface="Bahnschrift Light"/>
              </a:rPr>
              <a:t>,</a:t>
            </a:r>
            <a:r>
              <a:rPr lang="en-IN" sz="2000" spc="35" dirty="0" smtClean="0">
                <a:cs typeface="Times New Roman"/>
              </a:rPr>
              <a:t> </a:t>
            </a:r>
            <a:r>
              <a:rPr lang="en-IN" sz="2000" spc="-15" dirty="0" smtClean="0">
                <a:cs typeface="Bahnschrift Light"/>
              </a:rPr>
              <a:t>an</a:t>
            </a:r>
            <a:r>
              <a:rPr lang="en-IN" sz="2000" spc="-10" dirty="0" smtClean="0">
                <a:cs typeface="Bahnschrift Light"/>
              </a:rPr>
              <a:t>d</a:t>
            </a:r>
            <a:r>
              <a:rPr lang="en-IN" sz="2000" spc="40" dirty="0" smtClean="0">
                <a:cs typeface="Times New Roman"/>
              </a:rPr>
              <a:t> </a:t>
            </a:r>
            <a:r>
              <a:rPr lang="en-IN" sz="2000" spc="-5" dirty="0" smtClean="0">
                <a:cs typeface="Bahnschrift Light"/>
              </a:rPr>
              <a:t>H</a:t>
            </a:r>
            <a:r>
              <a:rPr lang="en-IN" sz="2000" spc="-35" dirty="0" smtClean="0">
                <a:cs typeface="Bahnschrift Light"/>
              </a:rPr>
              <a:t>o</a:t>
            </a:r>
            <a:r>
              <a:rPr lang="en-IN" sz="2000" dirty="0" smtClean="0">
                <a:cs typeface="Bahnschrift Light"/>
              </a:rPr>
              <a:t>t</a:t>
            </a:r>
            <a:r>
              <a:rPr lang="en-IN" sz="2000" spc="25" dirty="0" smtClean="0">
                <a:cs typeface="Times New Roman"/>
              </a:rPr>
              <a:t> </a:t>
            </a:r>
            <a:r>
              <a:rPr lang="en-IN" sz="2000" dirty="0" smtClean="0">
                <a:cs typeface="Bahnschrift Light"/>
              </a:rPr>
              <a:t>S</a:t>
            </a:r>
            <a:r>
              <a:rPr lang="en-IN" sz="2000" spc="5" dirty="0" smtClean="0">
                <a:cs typeface="Bahnschrift Light"/>
              </a:rPr>
              <a:t>u</a:t>
            </a:r>
            <a:r>
              <a:rPr lang="en-IN" sz="2000" spc="-35" dirty="0" smtClean="0">
                <a:cs typeface="Bahnschrift Light"/>
              </a:rPr>
              <a:t>b</a:t>
            </a:r>
            <a:r>
              <a:rPr lang="en-IN" sz="2000" dirty="0" smtClean="0">
                <a:cs typeface="Bahnschrift Light"/>
              </a:rPr>
              <a:t>s</a:t>
            </a:r>
            <a:r>
              <a:rPr lang="en-IN" sz="2000" spc="-25" dirty="0" smtClean="0">
                <a:cs typeface="Bahnschrift Light"/>
              </a:rPr>
              <a:t>t</a:t>
            </a:r>
            <a:r>
              <a:rPr lang="en-IN" sz="2000" spc="-15" dirty="0" smtClean="0">
                <a:cs typeface="Bahnschrift Light"/>
              </a:rPr>
              <a:t>an</a:t>
            </a:r>
            <a:r>
              <a:rPr lang="en-IN" sz="2000" spc="-5" dirty="0" smtClean="0">
                <a:cs typeface="Bahnschrift Light"/>
              </a:rPr>
              <a:t>c</a:t>
            </a:r>
            <a:r>
              <a:rPr lang="en-IN" sz="2000" spc="-10" dirty="0" smtClean="0">
                <a:cs typeface="Bahnschrift Light"/>
              </a:rPr>
              <a:t>e</a:t>
            </a:r>
            <a:r>
              <a:rPr lang="en-IN" sz="2000" dirty="0" smtClean="0">
                <a:cs typeface="Bahnschrift Light"/>
              </a:rPr>
              <a:t>s</a:t>
            </a:r>
            <a:r>
              <a:rPr lang="en-IN" sz="2000" spc="-5" dirty="0" smtClean="0">
                <a:cs typeface="Bahnschrift Light"/>
              </a:rPr>
              <a:t>,</a:t>
            </a:r>
            <a:r>
              <a:rPr lang="en-IN" sz="2000" spc="35" dirty="0" smtClean="0">
                <a:cs typeface="Times New Roman"/>
              </a:rPr>
              <a:t> </a:t>
            </a:r>
            <a:r>
              <a:rPr lang="en-IN" sz="2000" spc="10" dirty="0" smtClean="0">
                <a:cs typeface="Bahnschrift Light"/>
              </a:rPr>
              <a:t>A</a:t>
            </a:r>
            <a:r>
              <a:rPr lang="en-IN" sz="2000" dirty="0" smtClean="0">
                <a:cs typeface="Bahnschrift Light"/>
              </a:rPr>
              <a:t>c</a:t>
            </a:r>
            <a:r>
              <a:rPr lang="en-IN" sz="2000" spc="10" dirty="0" smtClean="0">
                <a:cs typeface="Bahnschrift Light"/>
              </a:rPr>
              <a:t>u</a:t>
            </a:r>
            <a:r>
              <a:rPr lang="en-IN" sz="2000" spc="-25" dirty="0" smtClean="0">
                <a:cs typeface="Bahnschrift Light"/>
              </a:rPr>
              <a:t>t</a:t>
            </a:r>
            <a:r>
              <a:rPr lang="en-IN" sz="2000" dirty="0" smtClean="0">
                <a:cs typeface="Bahnschrift Light"/>
              </a:rPr>
              <a:t>e</a:t>
            </a:r>
            <a:r>
              <a:rPr lang="en-IN" sz="2000" spc="-10" dirty="0" smtClean="0">
                <a:cs typeface="Times New Roman"/>
              </a:rPr>
              <a:t> </a:t>
            </a:r>
            <a:r>
              <a:rPr lang="en-IN" sz="2000" spc="-5" dirty="0" smtClean="0">
                <a:cs typeface="Bahnschrift Light"/>
              </a:rPr>
              <a:t>H</a:t>
            </a:r>
            <a:r>
              <a:rPr lang="en-IN" sz="2000" spc="-10" dirty="0" smtClean="0">
                <a:cs typeface="Bahnschrift Light"/>
              </a:rPr>
              <a:t>e</a:t>
            </a:r>
            <a:r>
              <a:rPr lang="en-IN" sz="2000" spc="-35" dirty="0" smtClean="0">
                <a:cs typeface="Bahnschrift Light"/>
              </a:rPr>
              <a:t>p</a:t>
            </a:r>
            <a:r>
              <a:rPr lang="en-IN" sz="2000" spc="-5" dirty="0" smtClean="0">
                <a:cs typeface="Bahnschrift Light"/>
              </a:rPr>
              <a:t>a</a:t>
            </a:r>
            <a:r>
              <a:rPr lang="en-IN" sz="2000" spc="-25" dirty="0" smtClean="0">
                <a:cs typeface="Bahnschrift Light"/>
              </a:rPr>
              <a:t>t</a:t>
            </a:r>
            <a:r>
              <a:rPr lang="en-IN" sz="2000" dirty="0" smtClean="0">
                <a:cs typeface="Bahnschrift Light"/>
              </a:rPr>
              <a:t>i</a:t>
            </a:r>
            <a:r>
              <a:rPr lang="en-IN" sz="2000" spc="-25" dirty="0" smtClean="0">
                <a:cs typeface="Bahnschrift Light"/>
              </a:rPr>
              <a:t>t</a:t>
            </a:r>
            <a:r>
              <a:rPr lang="en-IN" sz="2000" spc="-5" dirty="0" smtClean="0">
                <a:cs typeface="Bahnschrift Light"/>
              </a:rPr>
              <a:t>i</a:t>
            </a:r>
            <a:r>
              <a:rPr lang="en-IN" sz="2000" spc="75" dirty="0" smtClean="0">
                <a:cs typeface="Bahnschrift Light"/>
              </a:rPr>
              <a:t>s</a:t>
            </a:r>
            <a:r>
              <a:rPr lang="en-IN" sz="2000" spc="-5" dirty="0" smtClean="0">
                <a:latin typeface="Bahnschrift Light"/>
                <a:cs typeface="Bahnschrift Light"/>
              </a:rPr>
              <a:t>.</a:t>
            </a:r>
            <a:endParaRPr lang="en-IN" sz="2000" dirty="0" smtClean="0">
              <a:latin typeface="Bahnschrift Light"/>
              <a:cs typeface="Bahnschrift Light"/>
            </a:endParaRPr>
          </a:p>
          <a:p>
            <a:pPr marL="0" indent="0">
              <a:buNone/>
            </a:pPr>
            <a:endParaRPr lang="en-IN" sz="2000" dirty="0"/>
          </a:p>
        </p:txBody>
      </p:sp>
    </p:spTree>
    <p:extLst>
      <p:ext uri="{BB962C8B-B14F-4D97-AF65-F5344CB8AC3E}">
        <p14:creationId xmlns:p14="http://schemas.microsoft.com/office/powerpoint/2010/main" xmlns="" val="2509973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185" y="309091"/>
            <a:ext cx="9839459" cy="1080938"/>
          </a:xfrm>
        </p:spPr>
        <p:txBody>
          <a:bodyPr>
            <a:normAutofit fontScale="90000"/>
          </a:bodyPr>
          <a:lstStyle/>
          <a:p>
            <a:pPr algn="ctr"/>
            <a:r>
              <a:rPr lang="en-IN" dirty="0" smtClean="0"/>
              <a:t>Conceptual Background of the Domain Problem</a:t>
            </a:r>
            <a:endParaRPr lang="en-IN" dirty="0"/>
          </a:p>
        </p:txBody>
      </p:sp>
      <p:sp>
        <p:nvSpPr>
          <p:cNvPr id="3" name="Content Placeholder 2"/>
          <p:cNvSpPr>
            <a:spLocks noGrp="1"/>
          </p:cNvSpPr>
          <p:nvPr>
            <p:ph idx="1"/>
          </p:nvPr>
        </p:nvSpPr>
        <p:spPr>
          <a:xfrm>
            <a:off x="914400" y="2653047"/>
            <a:ext cx="9379782" cy="3283141"/>
          </a:xfrm>
        </p:spPr>
        <p:txBody>
          <a:bodyPr>
            <a:normAutofit/>
          </a:bodyPr>
          <a:lstStyle/>
          <a:p>
            <a:pPr marL="97790" indent="-85725">
              <a:lnSpc>
                <a:spcPct val="100000"/>
              </a:lnSpc>
              <a:spcBef>
                <a:spcPts val="90"/>
              </a:spcBef>
              <a:buSzPct val="90000"/>
              <a:buNone/>
              <a:tabLst>
                <a:tab pos="98425" algn="l"/>
              </a:tabLst>
            </a:pPr>
            <a:r>
              <a:rPr lang="en-IN" sz="2000" spc="-35" dirty="0" smtClean="0">
                <a:cs typeface="Georgia"/>
              </a:rPr>
              <a:t>Causes</a:t>
            </a:r>
            <a:r>
              <a:rPr lang="en-IN" sz="2000" spc="-175" dirty="0" smtClean="0">
                <a:cs typeface="Georgia"/>
              </a:rPr>
              <a:t> </a:t>
            </a:r>
            <a:r>
              <a:rPr lang="en-IN" sz="2000" spc="-20" dirty="0" smtClean="0">
                <a:cs typeface="Georgia"/>
              </a:rPr>
              <a:t>of</a:t>
            </a:r>
            <a:r>
              <a:rPr lang="en-IN" sz="2000" spc="30" dirty="0" smtClean="0">
                <a:cs typeface="Georgia"/>
              </a:rPr>
              <a:t> </a:t>
            </a:r>
            <a:r>
              <a:rPr lang="en-IN" sz="2000" spc="-15" dirty="0" smtClean="0">
                <a:cs typeface="Georgia"/>
              </a:rPr>
              <a:t>death(</a:t>
            </a:r>
            <a:r>
              <a:rPr lang="en-IN" sz="2000" spc="-15" dirty="0" err="1" smtClean="0">
                <a:cs typeface="Georgia"/>
              </a:rPr>
              <a:t>CoD</a:t>
            </a:r>
            <a:r>
              <a:rPr lang="en-IN" sz="2000" spc="-15" dirty="0" smtClean="0">
                <a:cs typeface="Georgia"/>
              </a:rPr>
              <a:t>)</a:t>
            </a:r>
            <a:r>
              <a:rPr lang="en-IN" sz="2000" spc="-5" dirty="0" smtClean="0">
                <a:cs typeface="Georgia"/>
              </a:rPr>
              <a:t> </a:t>
            </a:r>
            <a:r>
              <a:rPr lang="en-IN" sz="2000" spc="-35" dirty="0" smtClean="0">
                <a:cs typeface="Georgia"/>
              </a:rPr>
              <a:t>is</a:t>
            </a:r>
            <a:r>
              <a:rPr lang="en-IN" sz="2000" spc="-210" dirty="0" smtClean="0">
                <a:cs typeface="Georgia"/>
              </a:rPr>
              <a:t> </a:t>
            </a:r>
            <a:r>
              <a:rPr lang="en-IN" sz="2000" spc="-15" dirty="0" smtClean="0">
                <a:cs typeface="Georgia"/>
              </a:rPr>
              <a:t>one</a:t>
            </a:r>
            <a:r>
              <a:rPr lang="en-IN" sz="2000" spc="-170" dirty="0" smtClean="0">
                <a:cs typeface="Georgia"/>
              </a:rPr>
              <a:t> </a:t>
            </a:r>
            <a:r>
              <a:rPr lang="en-IN" sz="2000" spc="-20" dirty="0" smtClean="0">
                <a:cs typeface="Georgia"/>
              </a:rPr>
              <a:t>of</a:t>
            </a:r>
            <a:r>
              <a:rPr lang="en-IN" sz="2000" spc="80" dirty="0" smtClean="0">
                <a:cs typeface="Georgia"/>
              </a:rPr>
              <a:t> </a:t>
            </a:r>
            <a:r>
              <a:rPr lang="en-IN" sz="2000" spc="-10" dirty="0" smtClean="0">
                <a:cs typeface="Georgia"/>
              </a:rPr>
              <a:t>the</a:t>
            </a:r>
            <a:r>
              <a:rPr lang="en-IN" sz="2000" spc="-95" dirty="0" smtClean="0">
                <a:cs typeface="Georgia"/>
              </a:rPr>
              <a:t> </a:t>
            </a:r>
            <a:r>
              <a:rPr lang="en-IN" sz="2000" spc="-25" dirty="0" smtClean="0">
                <a:cs typeface="Georgia"/>
              </a:rPr>
              <a:t>most</a:t>
            </a:r>
            <a:r>
              <a:rPr lang="en-IN" sz="2000" spc="-95" dirty="0" smtClean="0">
                <a:cs typeface="Georgia"/>
              </a:rPr>
              <a:t> </a:t>
            </a:r>
            <a:r>
              <a:rPr lang="en-IN" sz="2000" spc="-30" dirty="0" smtClean="0">
                <a:cs typeface="Georgia"/>
              </a:rPr>
              <a:t>fundamental</a:t>
            </a:r>
            <a:r>
              <a:rPr lang="en-IN" sz="2000" spc="75" dirty="0" smtClean="0">
                <a:cs typeface="Georgia"/>
              </a:rPr>
              <a:t> </a:t>
            </a:r>
            <a:r>
              <a:rPr lang="en-IN" sz="2000" spc="-25" dirty="0" smtClean="0">
                <a:cs typeface="Georgia"/>
              </a:rPr>
              <a:t>metrics</a:t>
            </a:r>
            <a:r>
              <a:rPr lang="en-IN" sz="2000" spc="-125" dirty="0" smtClean="0">
                <a:cs typeface="Georgia"/>
              </a:rPr>
              <a:t> </a:t>
            </a:r>
            <a:r>
              <a:rPr lang="en-IN" sz="2000" spc="-40" dirty="0" smtClean="0">
                <a:cs typeface="Georgia"/>
              </a:rPr>
              <a:t>for</a:t>
            </a:r>
            <a:r>
              <a:rPr lang="en-IN" sz="2000" spc="-210" dirty="0" smtClean="0">
                <a:cs typeface="Georgia"/>
              </a:rPr>
              <a:t> </a:t>
            </a:r>
            <a:r>
              <a:rPr lang="en-IN" sz="2000" spc="-25" dirty="0" smtClean="0">
                <a:cs typeface="Georgia"/>
              </a:rPr>
              <a:t>population</a:t>
            </a:r>
            <a:endParaRPr lang="en-IN" sz="2000" dirty="0" smtClean="0">
              <a:cs typeface="Georgia"/>
            </a:endParaRPr>
          </a:p>
          <a:p>
            <a:pPr marL="12700">
              <a:lnSpc>
                <a:spcPct val="100000"/>
              </a:lnSpc>
              <a:buNone/>
            </a:pPr>
            <a:r>
              <a:rPr lang="en-IN" sz="2000" spc="-20" dirty="0" smtClean="0">
                <a:cs typeface="Georgia"/>
              </a:rPr>
              <a:t> health.</a:t>
            </a:r>
            <a:endParaRPr lang="en-IN" sz="2000" dirty="0" smtClean="0">
              <a:cs typeface="Georgia"/>
            </a:endParaRPr>
          </a:p>
          <a:p>
            <a:pPr marL="12700" marR="140970">
              <a:lnSpc>
                <a:spcPct val="100000"/>
              </a:lnSpc>
              <a:buSzPct val="90000"/>
              <a:buNone/>
              <a:tabLst>
                <a:tab pos="98425" algn="l"/>
              </a:tabLst>
            </a:pPr>
            <a:r>
              <a:rPr lang="en-IN" sz="2000" spc="-80" dirty="0" smtClean="0">
                <a:cs typeface="Georgia"/>
              </a:rPr>
              <a:t>Trends</a:t>
            </a:r>
            <a:r>
              <a:rPr lang="en-IN" sz="2000" spc="-85" dirty="0" smtClean="0">
                <a:cs typeface="Georgia"/>
              </a:rPr>
              <a:t> </a:t>
            </a:r>
            <a:r>
              <a:rPr lang="en-IN" sz="2000" spc="-20" dirty="0" smtClean="0">
                <a:cs typeface="Georgia"/>
              </a:rPr>
              <a:t>in</a:t>
            </a:r>
            <a:r>
              <a:rPr lang="en-IN" sz="2000" spc="-80" dirty="0" smtClean="0">
                <a:cs typeface="Georgia"/>
              </a:rPr>
              <a:t> </a:t>
            </a:r>
            <a:r>
              <a:rPr lang="en-IN" sz="2000" spc="-10" dirty="0" err="1" smtClean="0">
                <a:cs typeface="Georgia"/>
              </a:rPr>
              <a:t>CoD</a:t>
            </a:r>
            <a:r>
              <a:rPr lang="en-IN" sz="2000" spc="-75" dirty="0" smtClean="0">
                <a:cs typeface="Georgia"/>
              </a:rPr>
              <a:t> </a:t>
            </a:r>
            <a:r>
              <a:rPr lang="en-IN" sz="2000" spc="-35" dirty="0" smtClean="0">
                <a:cs typeface="Georgia"/>
              </a:rPr>
              <a:t>provide</a:t>
            </a:r>
            <a:r>
              <a:rPr lang="en-IN" sz="2000" spc="-260" dirty="0" smtClean="0">
                <a:cs typeface="Georgia"/>
              </a:rPr>
              <a:t> </a:t>
            </a:r>
            <a:r>
              <a:rPr lang="en-IN" sz="2000" spc="-40" dirty="0" smtClean="0">
                <a:cs typeface="Georgia"/>
              </a:rPr>
              <a:t>an</a:t>
            </a:r>
            <a:r>
              <a:rPr lang="en-IN" sz="2000" spc="-55" dirty="0" smtClean="0">
                <a:cs typeface="Georgia"/>
              </a:rPr>
              <a:t> </a:t>
            </a:r>
            <a:r>
              <a:rPr lang="en-IN" sz="2000" spc="-25" dirty="0" smtClean="0">
                <a:cs typeface="Georgia"/>
              </a:rPr>
              <a:t>important</a:t>
            </a:r>
            <a:r>
              <a:rPr lang="en-IN" sz="2000" spc="-200" dirty="0" smtClean="0">
                <a:cs typeface="Georgia"/>
              </a:rPr>
              <a:t> </a:t>
            </a:r>
            <a:r>
              <a:rPr lang="en-IN" sz="2000" spc="-40" dirty="0" smtClean="0">
                <a:cs typeface="Georgia"/>
              </a:rPr>
              <a:t>summary</a:t>
            </a:r>
            <a:r>
              <a:rPr lang="en-IN" sz="2000" spc="-114" dirty="0" smtClean="0">
                <a:cs typeface="Georgia"/>
              </a:rPr>
              <a:t> </a:t>
            </a:r>
            <a:r>
              <a:rPr lang="en-IN" sz="2000" spc="-20" dirty="0" smtClean="0">
                <a:cs typeface="Georgia"/>
              </a:rPr>
              <a:t>of</a:t>
            </a:r>
            <a:r>
              <a:rPr lang="en-IN" sz="2000" spc="5" dirty="0" smtClean="0">
                <a:cs typeface="Georgia"/>
              </a:rPr>
              <a:t> </a:t>
            </a:r>
            <a:r>
              <a:rPr lang="en-IN" sz="2000" spc="-20" dirty="0" smtClean="0">
                <a:cs typeface="Georgia"/>
              </a:rPr>
              <a:t>whether</a:t>
            </a:r>
            <a:r>
              <a:rPr lang="en-IN" sz="2000" spc="-185" dirty="0" smtClean="0">
                <a:cs typeface="Georgia"/>
              </a:rPr>
              <a:t> </a:t>
            </a:r>
            <a:r>
              <a:rPr lang="en-IN" sz="2000" spc="-15" dirty="0" smtClean="0">
                <a:cs typeface="Georgia"/>
              </a:rPr>
              <a:t>society</a:t>
            </a:r>
            <a:r>
              <a:rPr lang="en-IN" sz="2000" spc="-95" dirty="0" smtClean="0">
                <a:cs typeface="Georgia"/>
              </a:rPr>
              <a:t> </a:t>
            </a:r>
            <a:r>
              <a:rPr lang="en-IN" sz="2000" spc="-35" dirty="0" smtClean="0">
                <a:cs typeface="Georgia"/>
              </a:rPr>
              <a:t>is</a:t>
            </a:r>
            <a:r>
              <a:rPr lang="en-IN" sz="2000" spc="-185" dirty="0" smtClean="0">
                <a:cs typeface="Georgia"/>
              </a:rPr>
              <a:t> </a:t>
            </a:r>
            <a:r>
              <a:rPr lang="en-IN" sz="2000" spc="-30" dirty="0" smtClean="0">
                <a:cs typeface="Georgia"/>
              </a:rPr>
              <a:t>or</a:t>
            </a:r>
            <a:r>
              <a:rPr lang="en-IN" sz="2000" spc="-140" dirty="0" smtClean="0">
                <a:cs typeface="Georgia"/>
              </a:rPr>
              <a:t> </a:t>
            </a:r>
            <a:r>
              <a:rPr lang="en-IN" sz="2000" spc="-35" dirty="0" smtClean="0">
                <a:cs typeface="Georgia"/>
              </a:rPr>
              <a:t>is</a:t>
            </a:r>
            <a:r>
              <a:rPr lang="en-IN" sz="2000" spc="-60" dirty="0" smtClean="0">
                <a:cs typeface="Georgia"/>
              </a:rPr>
              <a:t> </a:t>
            </a:r>
            <a:r>
              <a:rPr lang="en-IN" sz="2000" spc="-10" dirty="0" smtClean="0">
                <a:cs typeface="Georgia"/>
              </a:rPr>
              <a:t>not  </a:t>
            </a:r>
            <a:r>
              <a:rPr lang="en-IN" sz="2000" spc="-30" dirty="0" smtClean="0">
                <a:cs typeface="Georgia"/>
              </a:rPr>
              <a:t>making </a:t>
            </a:r>
            <a:r>
              <a:rPr lang="en-IN" sz="2000" spc="-45" dirty="0" smtClean="0">
                <a:cs typeface="Georgia"/>
              </a:rPr>
              <a:t>progress </a:t>
            </a:r>
            <a:r>
              <a:rPr lang="en-IN" sz="2000" spc="-20" dirty="0" smtClean="0">
                <a:cs typeface="Georgia"/>
              </a:rPr>
              <a:t>in </a:t>
            </a:r>
            <a:r>
              <a:rPr lang="en-IN" sz="2000" spc="-25" dirty="0" smtClean="0">
                <a:cs typeface="Georgia"/>
              </a:rPr>
              <a:t>reducing </a:t>
            </a:r>
            <a:r>
              <a:rPr lang="en-IN" sz="2000" spc="-35" dirty="0" smtClean="0">
                <a:cs typeface="Georgia"/>
              </a:rPr>
              <a:t>burden </a:t>
            </a:r>
            <a:r>
              <a:rPr lang="en-IN" sz="2000" spc="-20" dirty="0" smtClean="0">
                <a:cs typeface="Georgia"/>
              </a:rPr>
              <a:t>of </a:t>
            </a:r>
            <a:r>
              <a:rPr lang="en-IN" sz="2000" spc="-40" dirty="0" smtClean="0">
                <a:cs typeface="Georgia"/>
              </a:rPr>
              <a:t>premature </a:t>
            </a:r>
            <a:r>
              <a:rPr lang="en-IN" sz="2000" spc="-25" dirty="0" smtClean="0">
                <a:cs typeface="Georgia"/>
              </a:rPr>
              <a:t>mortality </a:t>
            </a:r>
            <a:r>
              <a:rPr lang="en-IN" sz="2000" spc="-35" dirty="0" smtClean="0">
                <a:cs typeface="Georgia"/>
              </a:rPr>
              <a:t>and </a:t>
            </a:r>
            <a:r>
              <a:rPr lang="en-IN" sz="2000" spc="-30" dirty="0" smtClean="0">
                <a:cs typeface="Georgia"/>
              </a:rPr>
              <a:t>especially  </a:t>
            </a:r>
            <a:r>
              <a:rPr lang="en-IN" sz="2000" spc="-60" dirty="0" smtClean="0">
                <a:cs typeface="Georgia"/>
              </a:rPr>
              <a:t>avoidable</a:t>
            </a:r>
            <a:r>
              <a:rPr lang="en-IN" sz="2000" spc="-50" dirty="0" smtClean="0">
                <a:cs typeface="Georgia"/>
              </a:rPr>
              <a:t> </a:t>
            </a:r>
            <a:r>
              <a:rPr lang="en-IN" sz="2000" spc="-65" dirty="0" smtClean="0">
                <a:cs typeface="Georgia"/>
              </a:rPr>
              <a:t>mortality.</a:t>
            </a:r>
            <a:endParaRPr lang="en-IN" sz="2000" dirty="0" smtClean="0">
              <a:cs typeface="Georgia"/>
            </a:endParaRPr>
          </a:p>
          <a:p>
            <a:pPr marL="97790" indent="-85725">
              <a:lnSpc>
                <a:spcPct val="100000"/>
              </a:lnSpc>
              <a:spcBef>
                <a:spcPts val="5"/>
              </a:spcBef>
              <a:buSzPct val="90000"/>
              <a:buNone/>
              <a:tabLst>
                <a:tab pos="98425" algn="l"/>
              </a:tabLst>
            </a:pPr>
            <a:r>
              <a:rPr lang="en-IN" sz="2000" spc="-45" dirty="0" smtClean="0">
                <a:cs typeface="Georgia"/>
              </a:rPr>
              <a:t>Usually</a:t>
            </a:r>
            <a:r>
              <a:rPr lang="en-IN" sz="2000" spc="-140" dirty="0" smtClean="0">
                <a:cs typeface="Georgia"/>
              </a:rPr>
              <a:t> </a:t>
            </a:r>
            <a:r>
              <a:rPr lang="en-IN" sz="2000" spc="-10" dirty="0" err="1" smtClean="0">
                <a:cs typeface="Georgia"/>
              </a:rPr>
              <a:t>CoD</a:t>
            </a:r>
            <a:r>
              <a:rPr lang="en-IN" sz="2000" spc="-100" dirty="0" smtClean="0">
                <a:cs typeface="Georgia"/>
              </a:rPr>
              <a:t> </a:t>
            </a:r>
            <a:r>
              <a:rPr lang="en-IN" sz="2000" spc="-35" dirty="0" smtClean="0">
                <a:cs typeface="Georgia"/>
              </a:rPr>
              <a:t>assessments</a:t>
            </a:r>
            <a:r>
              <a:rPr lang="en-IN" sz="2000" spc="-140" dirty="0" smtClean="0">
                <a:cs typeface="Georgia"/>
              </a:rPr>
              <a:t> </a:t>
            </a:r>
            <a:r>
              <a:rPr lang="en-IN" sz="2000" spc="-35" dirty="0" smtClean="0">
                <a:cs typeface="Georgia"/>
              </a:rPr>
              <a:t>show</a:t>
            </a:r>
            <a:r>
              <a:rPr lang="en-IN" sz="2000" spc="-185" dirty="0" smtClean="0">
                <a:cs typeface="Georgia"/>
              </a:rPr>
              <a:t> </a:t>
            </a:r>
            <a:r>
              <a:rPr lang="en-IN" sz="2000" spc="-45" dirty="0" smtClean="0">
                <a:cs typeface="Georgia"/>
              </a:rPr>
              <a:t>success</a:t>
            </a:r>
            <a:r>
              <a:rPr lang="en-IN" sz="2000" spc="-175" dirty="0" smtClean="0">
                <a:cs typeface="Georgia"/>
              </a:rPr>
              <a:t> </a:t>
            </a:r>
            <a:r>
              <a:rPr lang="en-IN" sz="2000" spc="-35" dirty="0" smtClean="0">
                <a:cs typeface="Georgia"/>
              </a:rPr>
              <a:t>and</a:t>
            </a:r>
            <a:r>
              <a:rPr lang="en-IN" sz="2000" spc="20" dirty="0" smtClean="0">
                <a:cs typeface="Georgia"/>
              </a:rPr>
              <a:t> </a:t>
            </a:r>
            <a:r>
              <a:rPr lang="en-IN" sz="2000" spc="-40" dirty="0" smtClean="0">
                <a:cs typeface="Georgia"/>
              </a:rPr>
              <a:t>failures</a:t>
            </a:r>
            <a:r>
              <a:rPr lang="en-IN" sz="2000" spc="-200" dirty="0" smtClean="0">
                <a:cs typeface="Georgia"/>
              </a:rPr>
              <a:t> </a:t>
            </a:r>
            <a:r>
              <a:rPr lang="en-IN" sz="2000" spc="-20" dirty="0" smtClean="0">
                <a:cs typeface="Georgia"/>
              </a:rPr>
              <a:t>of</a:t>
            </a:r>
            <a:r>
              <a:rPr lang="en-IN" sz="2000" spc="125" dirty="0" smtClean="0">
                <a:cs typeface="Georgia"/>
              </a:rPr>
              <a:t> </a:t>
            </a:r>
            <a:r>
              <a:rPr lang="en-IN" sz="2000" spc="-30" dirty="0" smtClean="0">
                <a:cs typeface="Georgia"/>
              </a:rPr>
              <a:t>Health</a:t>
            </a:r>
            <a:r>
              <a:rPr lang="en-IN" sz="2000" spc="-35" dirty="0" smtClean="0">
                <a:cs typeface="Georgia"/>
              </a:rPr>
              <a:t> </a:t>
            </a:r>
            <a:r>
              <a:rPr lang="en-IN" sz="2000" spc="-30" dirty="0" smtClean="0">
                <a:cs typeface="Georgia"/>
              </a:rPr>
              <a:t>information</a:t>
            </a:r>
            <a:endParaRPr lang="en-IN" sz="2000" dirty="0" smtClean="0">
              <a:cs typeface="Georgia"/>
            </a:endParaRPr>
          </a:p>
          <a:p>
            <a:pPr marL="12700">
              <a:lnSpc>
                <a:spcPct val="100000"/>
              </a:lnSpc>
              <a:buNone/>
            </a:pPr>
            <a:r>
              <a:rPr lang="en-IN" sz="2000" spc="-80" dirty="0" smtClean="0">
                <a:cs typeface="Georgia"/>
              </a:rPr>
              <a:t>Systems</a:t>
            </a:r>
            <a:r>
              <a:rPr lang="en-IN" sz="2000" spc="-85" dirty="0" smtClean="0">
                <a:cs typeface="Georgia"/>
              </a:rPr>
              <a:t> </a:t>
            </a:r>
            <a:r>
              <a:rPr lang="en-IN" sz="2000" spc="-35" dirty="0" smtClean="0">
                <a:cs typeface="Georgia"/>
              </a:rPr>
              <a:t>and provide</a:t>
            </a:r>
            <a:r>
              <a:rPr lang="en-IN" sz="2000" spc="-265" dirty="0" smtClean="0">
                <a:cs typeface="Georgia"/>
              </a:rPr>
              <a:t> </a:t>
            </a:r>
            <a:r>
              <a:rPr lang="en-IN" sz="2000" spc="-25" dirty="0" smtClean="0">
                <a:cs typeface="Georgia"/>
              </a:rPr>
              <a:t>directions</a:t>
            </a:r>
            <a:r>
              <a:rPr lang="en-IN" sz="2000" spc="-229" dirty="0" smtClean="0">
                <a:cs typeface="Georgia"/>
              </a:rPr>
              <a:t> </a:t>
            </a:r>
            <a:r>
              <a:rPr lang="en-IN" sz="2000" spc="-20" dirty="0" smtClean="0">
                <a:cs typeface="Georgia"/>
              </a:rPr>
              <a:t>of</a:t>
            </a:r>
            <a:r>
              <a:rPr lang="en-IN" sz="2000" spc="100" dirty="0" smtClean="0">
                <a:cs typeface="Georgia"/>
              </a:rPr>
              <a:t> </a:t>
            </a:r>
            <a:r>
              <a:rPr lang="en-IN" sz="2000" spc="-45" dirty="0" smtClean="0">
                <a:cs typeface="Georgia"/>
              </a:rPr>
              <a:t>how</a:t>
            </a:r>
            <a:r>
              <a:rPr lang="en-IN" sz="2000" spc="-90" dirty="0" smtClean="0">
                <a:cs typeface="Georgia"/>
              </a:rPr>
              <a:t> </a:t>
            </a:r>
            <a:r>
              <a:rPr lang="en-IN" sz="2000" spc="-25" dirty="0" smtClean="0">
                <a:cs typeface="Georgia"/>
              </a:rPr>
              <a:t>to</a:t>
            </a:r>
            <a:r>
              <a:rPr lang="en-IN" sz="2000" spc="-120" dirty="0" smtClean="0">
                <a:cs typeface="Georgia"/>
              </a:rPr>
              <a:t> </a:t>
            </a:r>
            <a:r>
              <a:rPr lang="en-IN" sz="2000" spc="-65" dirty="0" smtClean="0">
                <a:cs typeface="Georgia"/>
              </a:rPr>
              <a:t>improve</a:t>
            </a:r>
            <a:r>
              <a:rPr lang="en-IN" sz="2000" spc="-114" dirty="0" smtClean="0">
                <a:cs typeface="Georgia"/>
              </a:rPr>
              <a:t> </a:t>
            </a:r>
            <a:r>
              <a:rPr lang="en-IN" sz="2000" spc="-20" dirty="0" smtClean="0">
                <a:cs typeface="Georgia"/>
              </a:rPr>
              <a:t>them.</a:t>
            </a:r>
            <a:endParaRPr lang="en-IN" sz="2000" dirty="0" smtClean="0">
              <a:cs typeface="Georgia"/>
            </a:endParaRPr>
          </a:p>
          <a:p>
            <a:pPr marL="104139" indent="-91440">
              <a:lnSpc>
                <a:spcPct val="100000"/>
              </a:lnSpc>
              <a:spcBef>
                <a:spcPts val="5"/>
              </a:spcBef>
              <a:buSzPct val="90000"/>
              <a:buNone/>
              <a:tabLst>
                <a:tab pos="104139" algn="l"/>
              </a:tabLst>
            </a:pPr>
            <a:r>
              <a:rPr lang="en-IN" sz="2000" spc="-60" dirty="0" smtClean="0">
                <a:cs typeface="Georgia"/>
              </a:rPr>
              <a:t>GBD</a:t>
            </a:r>
            <a:r>
              <a:rPr lang="en-IN" sz="2000" spc="10" dirty="0" smtClean="0">
                <a:cs typeface="Georgia"/>
              </a:rPr>
              <a:t> </a:t>
            </a:r>
            <a:r>
              <a:rPr lang="en-IN" sz="2000" spc="-125" dirty="0" smtClean="0">
                <a:cs typeface="Georgia"/>
              </a:rPr>
              <a:t>1990</a:t>
            </a:r>
            <a:r>
              <a:rPr lang="en-IN" sz="2000" spc="-140" dirty="0" smtClean="0">
                <a:cs typeface="Georgia"/>
              </a:rPr>
              <a:t> </a:t>
            </a:r>
            <a:r>
              <a:rPr lang="en-IN" sz="2000" spc="-50" dirty="0" smtClean="0">
                <a:cs typeface="Georgia"/>
              </a:rPr>
              <a:t>was</a:t>
            </a:r>
            <a:r>
              <a:rPr lang="en-IN" sz="2000" spc="-110" dirty="0" smtClean="0">
                <a:cs typeface="Georgia"/>
              </a:rPr>
              <a:t> </a:t>
            </a:r>
            <a:r>
              <a:rPr lang="en-IN" sz="2000" spc="-10" dirty="0" smtClean="0">
                <a:cs typeface="Georgia"/>
              </a:rPr>
              <a:t>the</a:t>
            </a:r>
            <a:r>
              <a:rPr lang="en-IN" sz="2000" spc="-100" dirty="0" smtClean="0">
                <a:cs typeface="Georgia"/>
              </a:rPr>
              <a:t> </a:t>
            </a:r>
            <a:r>
              <a:rPr lang="en-IN" sz="2000" spc="-20" dirty="0" smtClean="0">
                <a:cs typeface="Georgia"/>
              </a:rPr>
              <a:t>first</a:t>
            </a:r>
            <a:r>
              <a:rPr lang="en-IN" sz="2000" spc="-195" dirty="0" smtClean="0">
                <a:cs typeface="Georgia"/>
              </a:rPr>
              <a:t> </a:t>
            </a:r>
            <a:r>
              <a:rPr lang="en-IN" sz="2000" spc="-35" dirty="0" smtClean="0">
                <a:cs typeface="Georgia"/>
              </a:rPr>
              <a:t>comprehensive</a:t>
            </a:r>
            <a:r>
              <a:rPr lang="en-IN" sz="2000" spc="-229" dirty="0" smtClean="0">
                <a:cs typeface="Georgia"/>
              </a:rPr>
              <a:t> </a:t>
            </a:r>
            <a:r>
              <a:rPr lang="en-IN" sz="2000" spc="-30" dirty="0" smtClean="0">
                <a:cs typeface="Georgia"/>
              </a:rPr>
              <a:t>study</a:t>
            </a:r>
            <a:r>
              <a:rPr lang="en-IN" sz="2000" spc="-150" dirty="0" smtClean="0">
                <a:cs typeface="Georgia"/>
              </a:rPr>
              <a:t> </a:t>
            </a:r>
            <a:r>
              <a:rPr lang="en-IN" sz="2000" spc="-25" dirty="0" smtClean="0">
                <a:cs typeface="Georgia"/>
              </a:rPr>
              <a:t>to</a:t>
            </a:r>
            <a:r>
              <a:rPr lang="en-IN" sz="2000" spc="-170" dirty="0" smtClean="0">
                <a:cs typeface="Georgia"/>
              </a:rPr>
              <a:t> </a:t>
            </a:r>
            <a:r>
              <a:rPr lang="en-IN" sz="2000" spc="-30" dirty="0" smtClean="0">
                <a:cs typeface="Georgia"/>
              </a:rPr>
              <a:t>present</a:t>
            </a:r>
            <a:r>
              <a:rPr lang="en-IN" sz="2000" spc="-130" dirty="0" smtClean="0">
                <a:cs typeface="Georgia"/>
              </a:rPr>
              <a:t> </a:t>
            </a:r>
            <a:r>
              <a:rPr lang="en-IN" sz="2000" spc="-10" dirty="0" smtClean="0">
                <a:cs typeface="Georgia"/>
              </a:rPr>
              <a:t>the</a:t>
            </a:r>
            <a:r>
              <a:rPr lang="en-IN" sz="2000" spc="-195" dirty="0" smtClean="0">
                <a:cs typeface="Georgia"/>
              </a:rPr>
              <a:t> </a:t>
            </a:r>
            <a:r>
              <a:rPr lang="en-IN" sz="2000" spc="-25" dirty="0" smtClean="0">
                <a:cs typeface="Georgia"/>
              </a:rPr>
              <a:t>global</a:t>
            </a:r>
            <a:r>
              <a:rPr lang="en-IN" sz="2000" spc="15" dirty="0" smtClean="0">
                <a:cs typeface="Georgia"/>
              </a:rPr>
              <a:t> </a:t>
            </a:r>
            <a:r>
              <a:rPr lang="en-IN" sz="2000" spc="-25" dirty="0" smtClean="0">
                <a:cs typeface="Georgia"/>
              </a:rPr>
              <a:t>leading</a:t>
            </a:r>
            <a:endParaRPr lang="en-IN" sz="2000" dirty="0" smtClean="0">
              <a:cs typeface="Georgia"/>
            </a:endParaRPr>
          </a:p>
          <a:p>
            <a:pPr marL="12700">
              <a:lnSpc>
                <a:spcPct val="100000"/>
              </a:lnSpc>
              <a:buNone/>
            </a:pPr>
            <a:r>
              <a:rPr lang="en-IN" sz="2000" spc="-35" dirty="0" smtClean="0">
                <a:cs typeface="Georgia"/>
              </a:rPr>
              <a:t>causes </a:t>
            </a:r>
            <a:r>
              <a:rPr lang="en-IN" sz="2000" spc="-20" dirty="0" smtClean="0">
                <a:cs typeface="Georgia"/>
              </a:rPr>
              <a:t>of</a:t>
            </a:r>
            <a:r>
              <a:rPr lang="en-IN" sz="2000" spc="-155" dirty="0" smtClean="0">
                <a:cs typeface="Georgia"/>
              </a:rPr>
              <a:t> </a:t>
            </a:r>
            <a:r>
              <a:rPr lang="en-IN" sz="2000" spc="-25" dirty="0" smtClean="0">
                <a:cs typeface="Georgia"/>
              </a:rPr>
              <a:t>death.</a:t>
            </a:r>
            <a:endParaRPr lang="en-IN" sz="2000" dirty="0">
              <a:cs typeface="Georgia"/>
            </a:endParaRPr>
          </a:p>
        </p:txBody>
      </p:sp>
    </p:spTree>
    <p:extLst>
      <p:ext uri="{BB962C8B-B14F-4D97-AF65-F5344CB8AC3E}">
        <p14:creationId xmlns:p14="http://schemas.microsoft.com/office/powerpoint/2010/main" xmlns="" val="2585551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8103" y="361342"/>
            <a:ext cx="9122205" cy="1080938"/>
          </a:xfrm>
        </p:spPr>
        <p:txBody>
          <a:bodyPr>
            <a:normAutofit/>
          </a:bodyPr>
          <a:lstStyle/>
          <a:p>
            <a:pPr algn="ctr"/>
            <a:r>
              <a:rPr lang="en-IN" dirty="0" smtClean="0"/>
              <a:t>Global causes of Death Assessment</a:t>
            </a:r>
            <a:endParaRPr lang="en-IN" dirty="0"/>
          </a:p>
        </p:txBody>
      </p:sp>
      <p:sp>
        <p:nvSpPr>
          <p:cNvPr id="3" name="Content Placeholder 2"/>
          <p:cNvSpPr>
            <a:spLocks noGrp="1"/>
          </p:cNvSpPr>
          <p:nvPr>
            <p:ph idx="1"/>
          </p:nvPr>
        </p:nvSpPr>
        <p:spPr>
          <a:xfrm>
            <a:off x="680321" y="2588653"/>
            <a:ext cx="9613861" cy="3347535"/>
          </a:xfrm>
        </p:spPr>
        <p:txBody>
          <a:bodyPr>
            <a:normAutofit/>
          </a:bodyPr>
          <a:lstStyle/>
          <a:p>
            <a:pPr marL="104139" indent="-91440">
              <a:lnSpc>
                <a:spcPct val="100000"/>
              </a:lnSpc>
              <a:spcBef>
                <a:spcPts val="90"/>
              </a:spcBef>
              <a:buSzPct val="90000"/>
              <a:buFont typeface="Arial"/>
              <a:buChar char="•"/>
              <a:tabLst>
                <a:tab pos="104139" algn="l"/>
              </a:tabLst>
            </a:pPr>
            <a:r>
              <a:rPr lang="en-IN" sz="2000" spc="-15" dirty="0" smtClean="0">
                <a:cs typeface="Georgia"/>
              </a:rPr>
              <a:t>The </a:t>
            </a:r>
            <a:r>
              <a:rPr lang="en-IN" sz="2000" spc="-50" dirty="0" smtClean="0">
                <a:cs typeface="Georgia"/>
              </a:rPr>
              <a:t>universe </a:t>
            </a:r>
            <a:r>
              <a:rPr lang="en-IN" sz="2000" spc="-20" dirty="0" smtClean="0">
                <a:cs typeface="Georgia"/>
              </a:rPr>
              <a:t>of</a:t>
            </a:r>
            <a:r>
              <a:rPr lang="en-IN" sz="2000" spc="-265" dirty="0" smtClean="0">
                <a:cs typeface="Georgia"/>
              </a:rPr>
              <a:t> </a:t>
            </a:r>
            <a:r>
              <a:rPr lang="en-IN" sz="2000" spc="-35" dirty="0" smtClean="0">
                <a:cs typeface="Georgia"/>
              </a:rPr>
              <a:t>data</a:t>
            </a:r>
            <a:endParaRPr lang="en-IN" sz="2000" dirty="0" smtClean="0">
              <a:cs typeface="Georgia"/>
            </a:endParaRPr>
          </a:p>
          <a:p>
            <a:pPr marL="104139" indent="-91440">
              <a:lnSpc>
                <a:spcPct val="100000"/>
              </a:lnSpc>
              <a:buSzPct val="90000"/>
              <a:buFont typeface="Arial"/>
              <a:buChar char="•"/>
              <a:tabLst>
                <a:tab pos="104139" algn="l"/>
              </a:tabLst>
            </a:pPr>
            <a:r>
              <a:rPr lang="en-IN" sz="2000" spc="-50" dirty="0" smtClean="0">
                <a:cs typeface="Georgia"/>
              </a:rPr>
              <a:t>Efforts</a:t>
            </a:r>
            <a:r>
              <a:rPr lang="en-IN" sz="2000" spc="-145" dirty="0" smtClean="0">
                <a:cs typeface="Georgia"/>
              </a:rPr>
              <a:t> </a:t>
            </a:r>
            <a:r>
              <a:rPr lang="en-IN" sz="2000" spc="-15" dirty="0" smtClean="0">
                <a:cs typeface="Georgia"/>
              </a:rPr>
              <a:t>to</a:t>
            </a:r>
            <a:r>
              <a:rPr lang="en-IN" sz="2000" spc="-220" dirty="0" smtClean="0">
                <a:cs typeface="Georgia"/>
              </a:rPr>
              <a:t> </a:t>
            </a:r>
            <a:r>
              <a:rPr lang="en-IN" sz="2000" spc="-45" dirty="0" smtClean="0">
                <a:cs typeface="Georgia"/>
              </a:rPr>
              <a:t>assess</a:t>
            </a:r>
            <a:r>
              <a:rPr lang="en-IN" sz="2000" spc="-190" dirty="0" smtClean="0">
                <a:cs typeface="Georgia"/>
              </a:rPr>
              <a:t> </a:t>
            </a:r>
            <a:r>
              <a:rPr lang="en-IN" sz="2000" spc="-35" dirty="0" smtClean="0">
                <a:cs typeface="Georgia"/>
              </a:rPr>
              <a:t>and</a:t>
            </a:r>
            <a:r>
              <a:rPr lang="en-IN" sz="2000" spc="-55" dirty="0" smtClean="0">
                <a:cs typeface="Georgia"/>
              </a:rPr>
              <a:t> </a:t>
            </a:r>
            <a:r>
              <a:rPr lang="en-IN" sz="2000" spc="-30" dirty="0" smtClean="0">
                <a:cs typeface="Georgia"/>
              </a:rPr>
              <a:t>enhance</a:t>
            </a:r>
            <a:r>
              <a:rPr lang="en-IN" sz="2000" spc="-165" dirty="0" smtClean="0">
                <a:cs typeface="Georgia"/>
              </a:rPr>
              <a:t> </a:t>
            </a:r>
            <a:r>
              <a:rPr lang="en-IN" sz="2000" spc="-25" dirty="0" smtClean="0">
                <a:cs typeface="Georgia"/>
              </a:rPr>
              <a:t>quality</a:t>
            </a:r>
            <a:r>
              <a:rPr lang="en-IN" sz="2000" spc="-190" dirty="0" smtClean="0">
                <a:cs typeface="Georgia"/>
              </a:rPr>
              <a:t> </a:t>
            </a:r>
            <a:r>
              <a:rPr lang="en-IN" sz="2000" spc="-35" dirty="0" smtClean="0">
                <a:cs typeface="Georgia"/>
              </a:rPr>
              <a:t>and</a:t>
            </a:r>
            <a:r>
              <a:rPr lang="en-IN" sz="2000" spc="-55" dirty="0" smtClean="0">
                <a:cs typeface="Georgia"/>
              </a:rPr>
              <a:t> </a:t>
            </a:r>
            <a:r>
              <a:rPr lang="en-IN" sz="2000" spc="-15" dirty="0" smtClean="0">
                <a:cs typeface="Georgia"/>
              </a:rPr>
              <a:t>comparability of</a:t>
            </a:r>
            <a:r>
              <a:rPr lang="en-IN" sz="2000" dirty="0" smtClean="0">
                <a:cs typeface="Georgia"/>
              </a:rPr>
              <a:t> </a:t>
            </a:r>
            <a:r>
              <a:rPr lang="en-IN" sz="2000" spc="-35" dirty="0" smtClean="0">
                <a:cs typeface="Georgia"/>
              </a:rPr>
              <a:t>data.</a:t>
            </a:r>
            <a:endParaRPr lang="en-IN" sz="2000" dirty="0" smtClean="0">
              <a:cs typeface="Georgia"/>
            </a:endParaRPr>
          </a:p>
          <a:p>
            <a:pPr marL="104139" indent="-91440">
              <a:lnSpc>
                <a:spcPct val="100000"/>
              </a:lnSpc>
              <a:buSzPct val="90000"/>
              <a:buFont typeface="Arial"/>
              <a:buChar char="•"/>
              <a:tabLst>
                <a:tab pos="104139" algn="l"/>
              </a:tabLst>
            </a:pPr>
            <a:r>
              <a:rPr lang="en-IN" sz="2000" spc="-20" dirty="0" smtClean="0">
                <a:cs typeface="Georgia"/>
              </a:rPr>
              <a:t>The </a:t>
            </a:r>
            <a:r>
              <a:rPr lang="en-IN" sz="2000" spc="-25" dirty="0" smtClean="0">
                <a:cs typeface="Georgia"/>
              </a:rPr>
              <a:t>statistical </a:t>
            </a:r>
            <a:r>
              <a:rPr lang="en-IN" sz="2000" spc="-20" dirty="0" smtClean="0">
                <a:cs typeface="Georgia"/>
              </a:rPr>
              <a:t>modelling</a:t>
            </a:r>
            <a:r>
              <a:rPr lang="en-IN" sz="2000" spc="-245" dirty="0" smtClean="0">
                <a:cs typeface="Georgia"/>
              </a:rPr>
              <a:t> </a:t>
            </a:r>
            <a:r>
              <a:rPr lang="en-IN" sz="2000" spc="-70" dirty="0" smtClean="0">
                <a:cs typeface="Georgia"/>
              </a:rPr>
              <a:t>strategy.</a:t>
            </a:r>
            <a:endParaRPr lang="en-IN" sz="2000" dirty="0" smtClean="0">
              <a:cs typeface="Georgia"/>
            </a:endParaRPr>
          </a:p>
          <a:p>
            <a:pPr marL="104139" indent="-91440">
              <a:lnSpc>
                <a:spcPct val="100000"/>
              </a:lnSpc>
              <a:buSzPct val="90000"/>
              <a:buFont typeface="Arial"/>
              <a:buChar char="•"/>
              <a:tabLst>
                <a:tab pos="104139" algn="l"/>
              </a:tabLst>
            </a:pPr>
            <a:r>
              <a:rPr lang="en-IN" sz="2000" spc="-35" dirty="0" smtClean="0">
                <a:cs typeface="Georgia"/>
              </a:rPr>
              <a:t>Causes</a:t>
            </a:r>
            <a:r>
              <a:rPr lang="en-IN" sz="2000" spc="-180" dirty="0" smtClean="0">
                <a:cs typeface="Georgia"/>
              </a:rPr>
              <a:t> </a:t>
            </a:r>
            <a:r>
              <a:rPr lang="en-IN" sz="2000" spc="-20" dirty="0" smtClean="0">
                <a:cs typeface="Georgia"/>
              </a:rPr>
              <a:t>of</a:t>
            </a:r>
            <a:r>
              <a:rPr lang="en-IN" sz="2000" spc="25" dirty="0" smtClean="0">
                <a:cs typeface="Georgia"/>
              </a:rPr>
              <a:t> </a:t>
            </a:r>
            <a:r>
              <a:rPr lang="en-IN" sz="2000" spc="-20" dirty="0" smtClean="0">
                <a:cs typeface="Georgia"/>
              </a:rPr>
              <a:t>death</a:t>
            </a:r>
            <a:r>
              <a:rPr lang="en-IN" sz="2000" spc="-155" dirty="0" smtClean="0">
                <a:cs typeface="Georgia"/>
              </a:rPr>
              <a:t> </a:t>
            </a:r>
            <a:r>
              <a:rPr lang="en-IN" sz="2000" spc="-35" dirty="0" smtClean="0">
                <a:cs typeface="Georgia"/>
              </a:rPr>
              <a:t>constrained</a:t>
            </a:r>
            <a:r>
              <a:rPr lang="en-IN" sz="2000" spc="-95" dirty="0" smtClean="0">
                <a:cs typeface="Georgia"/>
              </a:rPr>
              <a:t> </a:t>
            </a:r>
            <a:r>
              <a:rPr lang="en-IN" sz="2000" spc="-25" dirty="0" smtClean="0">
                <a:cs typeface="Georgia"/>
              </a:rPr>
              <a:t>to</a:t>
            </a:r>
            <a:r>
              <a:rPr lang="en-IN" sz="2000" spc="-195" dirty="0" smtClean="0">
                <a:cs typeface="Georgia"/>
              </a:rPr>
              <a:t> </a:t>
            </a:r>
            <a:r>
              <a:rPr lang="en-IN" sz="2000" spc="-40" dirty="0" smtClean="0">
                <a:cs typeface="Georgia"/>
              </a:rPr>
              <a:t>sum</a:t>
            </a:r>
            <a:r>
              <a:rPr lang="en-IN" sz="2000" spc="-70" dirty="0" smtClean="0">
                <a:cs typeface="Georgia"/>
              </a:rPr>
              <a:t> </a:t>
            </a:r>
            <a:r>
              <a:rPr lang="en-IN" sz="2000" spc="-25" dirty="0" smtClean="0">
                <a:cs typeface="Georgia"/>
              </a:rPr>
              <a:t>to</a:t>
            </a:r>
            <a:r>
              <a:rPr lang="en-IN" sz="2000" spc="-195" dirty="0" smtClean="0">
                <a:cs typeface="Georgia"/>
              </a:rPr>
              <a:t> </a:t>
            </a:r>
            <a:r>
              <a:rPr lang="en-IN" sz="2000" spc="-30" dirty="0" smtClean="0">
                <a:cs typeface="Georgia"/>
              </a:rPr>
              <a:t>all</a:t>
            </a:r>
            <a:r>
              <a:rPr lang="en-IN" sz="2000" spc="-85" dirty="0" smtClean="0">
                <a:cs typeface="Georgia"/>
              </a:rPr>
              <a:t> </a:t>
            </a:r>
            <a:r>
              <a:rPr lang="en-IN" sz="2000" spc="-30" dirty="0" smtClean="0">
                <a:cs typeface="Georgia"/>
              </a:rPr>
              <a:t>cause</a:t>
            </a:r>
            <a:r>
              <a:rPr lang="en-IN" sz="2000" spc="-65" dirty="0" smtClean="0">
                <a:cs typeface="Georgia"/>
              </a:rPr>
              <a:t> mortality.</a:t>
            </a:r>
            <a:endParaRPr lang="en-IN" dirty="0"/>
          </a:p>
        </p:txBody>
      </p:sp>
    </p:spTree>
    <p:extLst>
      <p:ext uri="{BB962C8B-B14F-4D97-AF65-F5344CB8AC3E}">
        <p14:creationId xmlns:p14="http://schemas.microsoft.com/office/powerpoint/2010/main" xmlns="" val="4125380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Top down hierarchical Map</a:t>
            </a:r>
            <a:endParaRPr lang="en-IN" dirty="0"/>
          </a:p>
        </p:txBody>
      </p:sp>
      <p:sp>
        <p:nvSpPr>
          <p:cNvPr id="3" name="Content Placeholder 2"/>
          <p:cNvSpPr>
            <a:spLocks noGrp="1"/>
          </p:cNvSpPr>
          <p:nvPr>
            <p:ph idx="1"/>
          </p:nvPr>
        </p:nvSpPr>
        <p:spPr>
          <a:xfrm>
            <a:off x="680321" y="1962739"/>
            <a:ext cx="9613861" cy="3424809"/>
          </a:xfrm>
        </p:spPr>
        <p:txBody>
          <a:bodyPr>
            <a:noAutofit/>
          </a:bodyPr>
          <a:lstStyle/>
          <a:p>
            <a:pPr marL="12700">
              <a:lnSpc>
                <a:spcPct val="100000"/>
              </a:lnSpc>
              <a:spcBef>
                <a:spcPts val="100"/>
              </a:spcBef>
              <a:buNone/>
            </a:pPr>
            <a:r>
              <a:rPr lang="en-IN" sz="2000" spc="-25" dirty="0" smtClean="0">
                <a:cs typeface="Georgia"/>
              </a:rPr>
              <a:t>Group</a:t>
            </a:r>
            <a:r>
              <a:rPr lang="en-IN" sz="2000" spc="-130" dirty="0" smtClean="0">
                <a:cs typeface="Georgia"/>
              </a:rPr>
              <a:t> </a:t>
            </a:r>
            <a:r>
              <a:rPr lang="en-IN" sz="2000" spc="-45" dirty="0" smtClean="0">
                <a:cs typeface="Georgia"/>
              </a:rPr>
              <a:t>A:</a:t>
            </a:r>
            <a:endParaRPr lang="en-IN" sz="2000" dirty="0" smtClean="0">
              <a:cs typeface="Georgia"/>
            </a:endParaRPr>
          </a:p>
          <a:p>
            <a:pPr marL="12700">
              <a:lnSpc>
                <a:spcPct val="100000"/>
              </a:lnSpc>
              <a:spcBef>
                <a:spcPts val="100"/>
              </a:spcBef>
              <a:buNone/>
            </a:pPr>
            <a:r>
              <a:rPr lang="en-IN" sz="2000" spc="-20" dirty="0" smtClean="0">
                <a:cs typeface="Georgia"/>
              </a:rPr>
              <a:t>Communicable, </a:t>
            </a:r>
            <a:r>
              <a:rPr lang="en-IN" sz="2000" spc="-30" dirty="0" smtClean="0">
                <a:cs typeface="Georgia"/>
              </a:rPr>
              <a:t>maternal, </a:t>
            </a:r>
            <a:r>
              <a:rPr lang="en-IN" sz="2000" spc="-25" dirty="0" smtClean="0">
                <a:cs typeface="Georgia"/>
              </a:rPr>
              <a:t>prenatal and </a:t>
            </a:r>
            <a:r>
              <a:rPr lang="en-IN" sz="2000" spc="-20" dirty="0" smtClean="0">
                <a:cs typeface="Georgia"/>
              </a:rPr>
              <a:t>nutritional conditions </a:t>
            </a:r>
            <a:r>
              <a:rPr lang="en-IN" sz="2000" spc="-60" dirty="0" smtClean="0">
                <a:cs typeface="Georgia"/>
              </a:rPr>
              <a:t>Intestinal</a:t>
            </a:r>
            <a:r>
              <a:rPr lang="en-IN" sz="2000" spc="-35" dirty="0" smtClean="0">
                <a:cs typeface="Georgia"/>
              </a:rPr>
              <a:t> </a:t>
            </a:r>
            <a:r>
              <a:rPr lang="en-IN" sz="2000" spc="-20" dirty="0" smtClean="0">
                <a:cs typeface="Georgia"/>
              </a:rPr>
              <a:t>infectious</a:t>
            </a:r>
            <a:endParaRPr lang="en-IN" sz="2000" dirty="0" smtClean="0">
              <a:cs typeface="Georgia"/>
            </a:endParaRPr>
          </a:p>
          <a:p>
            <a:pPr marL="12700">
              <a:lnSpc>
                <a:spcPct val="100000"/>
              </a:lnSpc>
              <a:buNone/>
            </a:pPr>
            <a:r>
              <a:rPr lang="en-IN" sz="2000" spc="-35" dirty="0" smtClean="0">
                <a:cs typeface="Georgia"/>
              </a:rPr>
              <a:t>Diseases ,</a:t>
            </a:r>
            <a:r>
              <a:rPr lang="en-IN" sz="2000" spc="-50" dirty="0" smtClean="0">
                <a:cs typeface="Georgia"/>
              </a:rPr>
              <a:t>Diarrheal </a:t>
            </a:r>
            <a:r>
              <a:rPr lang="en-IN" sz="2000" spc="-30" dirty="0" smtClean="0">
                <a:cs typeface="Georgia"/>
              </a:rPr>
              <a:t>disease</a:t>
            </a:r>
            <a:r>
              <a:rPr lang="en-IN" sz="2000" spc="275" dirty="0" smtClean="0">
                <a:cs typeface="Georgia"/>
              </a:rPr>
              <a:t>.</a:t>
            </a:r>
            <a:endParaRPr lang="en-IN" sz="2000" dirty="0" smtClean="0">
              <a:cs typeface="Georgia"/>
            </a:endParaRPr>
          </a:p>
          <a:p>
            <a:pPr>
              <a:lnSpc>
                <a:spcPct val="100000"/>
              </a:lnSpc>
              <a:spcBef>
                <a:spcPts val="15"/>
              </a:spcBef>
            </a:pPr>
            <a:endParaRPr lang="en-IN" sz="2000" dirty="0" smtClean="0">
              <a:cs typeface="Georgia"/>
            </a:endParaRPr>
          </a:p>
          <a:p>
            <a:pPr marL="12700" marR="2914650">
              <a:lnSpc>
                <a:spcPct val="100000"/>
              </a:lnSpc>
              <a:buNone/>
            </a:pPr>
            <a:r>
              <a:rPr lang="en-IN" sz="2000" spc="-30" dirty="0" smtClean="0">
                <a:cs typeface="Georgia"/>
              </a:rPr>
              <a:t>Group </a:t>
            </a:r>
            <a:r>
              <a:rPr lang="en-IN" sz="2000" spc="-55" dirty="0" smtClean="0">
                <a:cs typeface="Georgia"/>
              </a:rPr>
              <a:t>B:</a:t>
            </a:r>
          </a:p>
          <a:p>
            <a:pPr marL="12700" marR="2914650">
              <a:lnSpc>
                <a:spcPct val="100000"/>
              </a:lnSpc>
              <a:buNone/>
            </a:pPr>
            <a:r>
              <a:rPr lang="en-IN" sz="2000" spc="-55" dirty="0" smtClean="0">
                <a:cs typeface="Georgia"/>
              </a:rPr>
              <a:t>Non </a:t>
            </a:r>
            <a:r>
              <a:rPr lang="en-IN" sz="2000" spc="-20" dirty="0" smtClean="0">
                <a:cs typeface="Georgia"/>
              </a:rPr>
              <a:t>communicable </a:t>
            </a:r>
            <a:r>
              <a:rPr lang="en-IN" sz="2000" spc="-35" dirty="0" smtClean="0">
                <a:cs typeface="Georgia"/>
              </a:rPr>
              <a:t>diseases</a:t>
            </a:r>
            <a:r>
              <a:rPr lang="en-IN" sz="2000" spc="95" dirty="0" smtClean="0">
                <a:cs typeface="Georgia"/>
              </a:rPr>
              <a:t> </a:t>
            </a:r>
            <a:r>
              <a:rPr lang="en-IN" sz="2000" spc="-35" dirty="0" smtClean="0">
                <a:cs typeface="Georgia"/>
              </a:rPr>
              <a:t>Cardiovascular  </a:t>
            </a:r>
            <a:r>
              <a:rPr lang="en-IN" sz="2000" spc="-25" dirty="0" smtClean="0">
                <a:cs typeface="Georgia"/>
              </a:rPr>
              <a:t>and </a:t>
            </a:r>
            <a:r>
              <a:rPr lang="en-IN" sz="2000" spc="-20" dirty="0" smtClean="0">
                <a:cs typeface="Georgia"/>
              </a:rPr>
              <a:t>circulatory </a:t>
            </a:r>
            <a:r>
              <a:rPr lang="en-IN" sz="2000" spc="-35" dirty="0" smtClean="0">
                <a:cs typeface="Georgia"/>
              </a:rPr>
              <a:t>diseases, </a:t>
            </a:r>
            <a:r>
              <a:rPr lang="en-IN" sz="2000" spc="-30" dirty="0" smtClean="0">
                <a:cs typeface="Georgia"/>
              </a:rPr>
              <a:t>Cerebrovascular disease, </a:t>
            </a:r>
            <a:r>
              <a:rPr lang="en-IN" sz="2000" spc="-40" dirty="0" smtClean="0">
                <a:cs typeface="Georgia"/>
              </a:rPr>
              <a:t>Hemorrhagic</a:t>
            </a:r>
            <a:r>
              <a:rPr lang="en-IN" sz="2000" spc="-215" dirty="0" smtClean="0">
                <a:cs typeface="Georgia"/>
              </a:rPr>
              <a:t> </a:t>
            </a:r>
            <a:r>
              <a:rPr lang="en-IN" sz="2000" spc="-45" dirty="0" smtClean="0">
                <a:cs typeface="Georgia"/>
              </a:rPr>
              <a:t>stroke</a:t>
            </a:r>
            <a:endParaRPr lang="en-IN" sz="2000" dirty="0" smtClean="0">
              <a:cs typeface="Georgia"/>
            </a:endParaRPr>
          </a:p>
          <a:p>
            <a:pPr>
              <a:lnSpc>
                <a:spcPct val="100000"/>
              </a:lnSpc>
              <a:spcBef>
                <a:spcPts val="45"/>
              </a:spcBef>
            </a:pPr>
            <a:endParaRPr lang="en-IN" sz="2000" dirty="0" smtClean="0">
              <a:cs typeface="Georgia"/>
            </a:endParaRPr>
          </a:p>
          <a:p>
            <a:pPr marL="12700">
              <a:lnSpc>
                <a:spcPct val="100000"/>
              </a:lnSpc>
              <a:buNone/>
            </a:pPr>
            <a:r>
              <a:rPr lang="en-IN" sz="2000" spc="-30" dirty="0" smtClean="0">
                <a:cs typeface="Georgia"/>
              </a:rPr>
              <a:t>Group </a:t>
            </a:r>
            <a:r>
              <a:rPr lang="en-IN" sz="2000" spc="-45" dirty="0" smtClean="0">
                <a:cs typeface="Georgia"/>
              </a:rPr>
              <a:t>C:</a:t>
            </a:r>
            <a:r>
              <a:rPr lang="en-IN" sz="2000" spc="-150" dirty="0" smtClean="0">
                <a:cs typeface="Georgia"/>
              </a:rPr>
              <a:t> </a:t>
            </a:r>
            <a:endParaRPr lang="en-IN" sz="2000" dirty="0" smtClean="0">
              <a:cs typeface="Georgia"/>
            </a:endParaRPr>
          </a:p>
          <a:p>
            <a:pPr marL="12700">
              <a:lnSpc>
                <a:spcPct val="100000"/>
              </a:lnSpc>
              <a:buNone/>
              <a:tabLst>
                <a:tab pos="353695" algn="l"/>
              </a:tabLst>
            </a:pPr>
            <a:r>
              <a:rPr lang="en-IN" sz="2000" spc="-5" dirty="0" smtClean="0">
                <a:cs typeface="Georgia"/>
              </a:rPr>
              <a:t>A. Unintentional</a:t>
            </a:r>
            <a:r>
              <a:rPr lang="en-IN" sz="2000" spc="-25" dirty="0" smtClean="0">
                <a:cs typeface="Georgia"/>
              </a:rPr>
              <a:t> </a:t>
            </a:r>
            <a:r>
              <a:rPr lang="en-IN" sz="2000" spc="-30" dirty="0" smtClean="0">
                <a:cs typeface="Georgia"/>
              </a:rPr>
              <a:t>injuries</a:t>
            </a:r>
          </a:p>
          <a:p>
            <a:pPr marL="12700">
              <a:lnSpc>
                <a:spcPct val="100000"/>
              </a:lnSpc>
              <a:buNone/>
              <a:tabLst>
                <a:tab pos="353695" algn="l"/>
              </a:tabLst>
            </a:pPr>
            <a:r>
              <a:rPr lang="en-IN" sz="2000" spc="-125" dirty="0" smtClean="0">
                <a:cs typeface="Georgia"/>
              </a:rPr>
              <a:t> </a:t>
            </a:r>
            <a:r>
              <a:rPr lang="en-IN" sz="2000" spc="-80" dirty="0" smtClean="0">
                <a:cs typeface="Georgia"/>
              </a:rPr>
              <a:t>1.Transport </a:t>
            </a:r>
            <a:r>
              <a:rPr lang="en-IN" sz="2000" spc="-40" dirty="0" smtClean="0">
                <a:cs typeface="Georgia"/>
              </a:rPr>
              <a:t>Injuries </a:t>
            </a:r>
          </a:p>
          <a:p>
            <a:pPr marL="12700">
              <a:lnSpc>
                <a:spcPct val="100000"/>
              </a:lnSpc>
              <a:buNone/>
              <a:tabLst>
                <a:tab pos="353695" algn="l"/>
              </a:tabLst>
            </a:pPr>
            <a:r>
              <a:rPr lang="en-IN" sz="2000" spc="-50" dirty="0" smtClean="0">
                <a:cs typeface="Georgia"/>
              </a:rPr>
              <a:t>2.Road</a:t>
            </a:r>
            <a:r>
              <a:rPr lang="en-IN" sz="2000" dirty="0" smtClean="0">
                <a:cs typeface="Georgia"/>
              </a:rPr>
              <a:t> </a:t>
            </a:r>
            <a:r>
              <a:rPr lang="en-IN" sz="2000" spc="-25" dirty="0" smtClean="0">
                <a:cs typeface="Georgia"/>
              </a:rPr>
              <a:t>injury</a:t>
            </a:r>
            <a:endParaRPr lang="en-IN" sz="2000" dirty="0" smtClean="0">
              <a:cs typeface="Georgia"/>
            </a:endParaRPr>
          </a:p>
          <a:p>
            <a:pPr marL="12700">
              <a:lnSpc>
                <a:spcPct val="100000"/>
              </a:lnSpc>
              <a:spcBef>
                <a:spcPts val="5"/>
              </a:spcBef>
              <a:buNone/>
            </a:pPr>
            <a:r>
              <a:rPr lang="en-IN" sz="2000" spc="-85" dirty="0" smtClean="0">
                <a:cs typeface="Georgia"/>
              </a:rPr>
              <a:t>3. </a:t>
            </a:r>
            <a:r>
              <a:rPr lang="en-IN" sz="2000" spc="-20" dirty="0" smtClean="0">
                <a:cs typeface="Georgia"/>
              </a:rPr>
              <a:t>injury-motorized </a:t>
            </a:r>
            <a:r>
              <a:rPr lang="en-IN" sz="2000" spc="-25" dirty="0" smtClean="0">
                <a:cs typeface="Georgia"/>
              </a:rPr>
              <a:t>two-wheeler</a:t>
            </a:r>
            <a:r>
              <a:rPr lang="en-IN" sz="2000" spc="-130" dirty="0" smtClean="0">
                <a:cs typeface="Georgia"/>
              </a:rPr>
              <a:t> </a:t>
            </a:r>
            <a:r>
              <a:rPr lang="en-IN" sz="2000" spc="-30" dirty="0" smtClean="0">
                <a:cs typeface="Georgia"/>
              </a:rPr>
              <a:t>rider</a:t>
            </a:r>
            <a:endParaRPr lang="en-IN" sz="2000" dirty="0">
              <a:cs typeface="Georgia"/>
            </a:endParaRPr>
          </a:p>
        </p:txBody>
      </p:sp>
    </p:spTree>
    <p:extLst>
      <p:ext uri="{BB962C8B-B14F-4D97-AF65-F5344CB8AC3E}">
        <p14:creationId xmlns:p14="http://schemas.microsoft.com/office/powerpoint/2010/main" xmlns="" val="3733643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50" dirty="0" smtClean="0"/>
              <a:t>Causes </a:t>
            </a:r>
            <a:r>
              <a:rPr lang="en-IN" spc="-25" dirty="0" smtClean="0"/>
              <a:t>of death </a:t>
            </a:r>
            <a:r>
              <a:rPr lang="en-IN" spc="-35" dirty="0" smtClean="0"/>
              <a:t>ensemble</a:t>
            </a:r>
            <a:r>
              <a:rPr lang="en-IN" spc="-125" dirty="0" smtClean="0"/>
              <a:t> </a:t>
            </a:r>
            <a:r>
              <a:rPr lang="en-IN" spc="-30" dirty="0" err="1" smtClean="0"/>
              <a:t>modeling</a:t>
            </a:r>
            <a:endParaRPr lang="en-IN" dirty="0"/>
          </a:p>
        </p:txBody>
      </p:sp>
      <p:sp>
        <p:nvSpPr>
          <p:cNvPr id="3" name="Content Placeholder 2"/>
          <p:cNvSpPr>
            <a:spLocks noGrp="1"/>
          </p:cNvSpPr>
          <p:nvPr>
            <p:ph idx="1"/>
          </p:nvPr>
        </p:nvSpPr>
        <p:spPr>
          <a:xfrm>
            <a:off x="596537" y="2062575"/>
            <a:ext cx="10972800" cy="4625609"/>
          </a:xfrm>
        </p:spPr>
        <p:txBody>
          <a:bodyPr>
            <a:normAutofit/>
          </a:bodyPr>
          <a:lstStyle/>
          <a:p>
            <a:pPr>
              <a:buNone/>
            </a:pPr>
            <a:r>
              <a:rPr lang="en-IN" sz="2000" spc="-25" dirty="0" smtClean="0">
                <a:cs typeface="Georgia"/>
              </a:rPr>
              <a:t>1.Causes </a:t>
            </a:r>
            <a:r>
              <a:rPr lang="en-IN" sz="2000" spc="-15" dirty="0" smtClean="0">
                <a:cs typeface="Georgia"/>
              </a:rPr>
              <a:t>of death </a:t>
            </a:r>
            <a:r>
              <a:rPr lang="en-IN" sz="2000" spc="-20" dirty="0" smtClean="0">
                <a:cs typeface="Georgia"/>
              </a:rPr>
              <a:t>ensemble </a:t>
            </a:r>
            <a:r>
              <a:rPr lang="en-IN" sz="2000" spc="-15" dirty="0" smtClean="0">
                <a:cs typeface="Georgia"/>
              </a:rPr>
              <a:t>modelling, </a:t>
            </a:r>
            <a:r>
              <a:rPr lang="en-IN" sz="2000" spc="-105" dirty="0" err="1" smtClean="0">
                <a:cs typeface="Georgia"/>
              </a:rPr>
              <a:t>CODEm</a:t>
            </a:r>
            <a:r>
              <a:rPr lang="en-IN" sz="2000" spc="-105" dirty="0" smtClean="0">
                <a:cs typeface="Georgia"/>
              </a:rPr>
              <a:t>(133 </a:t>
            </a:r>
            <a:r>
              <a:rPr lang="en-IN" sz="2000" spc="-25" dirty="0" smtClean="0">
                <a:cs typeface="Georgia"/>
              </a:rPr>
              <a:t>causes), </a:t>
            </a:r>
            <a:r>
              <a:rPr lang="en-IN" sz="2000" spc="-15" dirty="0" smtClean="0">
                <a:cs typeface="Georgia"/>
              </a:rPr>
              <a:t>including </a:t>
            </a:r>
            <a:r>
              <a:rPr lang="en-IN" sz="2000" spc="-25" dirty="0" smtClean="0">
                <a:cs typeface="Georgia"/>
              </a:rPr>
              <a:t>all</a:t>
            </a:r>
            <a:r>
              <a:rPr lang="en-IN" sz="2000" spc="-35" dirty="0" smtClean="0">
                <a:cs typeface="Georgia"/>
              </a:rPr>
              <a:t> major </a:t>
            </a:r>
            <a:r>
              <a:rPr lang="en-IN" sz="2000" spc="-25" dirty="0" smtClean="0">
                <a:cs typeface="Georgia"/>
              </a:rPr>
              <a:t>causes</a:t>
            </a:r>
            <a:r>
              <a:rPr lang="en-IN" sz="2000" spc="-210" dirty="0" smtClean="0">
                <a:cs typeface="Georgia"/>
              </a:rPr>
              <a:t> </a:t>
            </a:r>
            <a:r>
              <a:rPr lang="en-IN" sz="2000" spc="-45" dirty="0" smtClean="0">
                <a:cs typeface="Georgia"/>
              </a:rPr>
              <a:t>except</a:t>
            </a:r>
            <a:r>
              <a:rPr lang="en-IN" sz="2000" spc="-85" dirty="0" smtClean="0">
                <a:cs typeface="Georgia"/>
              </a:rPr>
              <a:t> </a:t>
            </a:r>
            <a:r>
              <a:rPr lang="en-IN" sz="2000" spc="-130" dirty="0" err="1" smtClean="0">
                <a:cs typeface="Georgia"/>
              </a:rPr>
              <a:t>HIV.</a:t>
            </a:r>
            <a:r>
              <a:rPr lang="en-IN" sz="2000" spc="-45" dirty="0" err="1" smtClean="0">
                <a:cs typeface="Georgia"/>
              </a:rPr>
              <a:t>CODEm</a:t>
            </a:r>
            <a:r>
              <a:rPr lang="en-IN" sz="2000" spc="-80" dirty="0" smtClean="0">
                <a:cs typeface="Georgia"/>
              </a:rPr>
              <a:t> </a:t>
            </a:r>
            <a:r>
              <a:rPr lang="en-IN" sz="2000" spc="-15" dirty="0" smtClean="0">
                <a:cs typeface="Georgia"/>
              </a:rPr>
              <a:t>selects</a:t>
            </a:r>
            <a:r>
              <a:rPr lang="en-IN" sz="2000" spc="-95" dirty="0" smtClean="0">
                <a:cs typeface="Georgia"/>
              </a:rPr>
              <a:t> </a:t>
            </a:r>
            <a:r>
              <a:rPr lang="en-IN" sz="2000" spc="-15" dirty="0" smtClean="0">
                <a:cs typeface="Georgia"/>
              </a:rPr>
              <a:t>models</a:t>
            </a:r>
            <a:r>
              <a:rPr lang="en-IN" sz="2000" spc="-204" dirty="0" smtClean="0">
                <a:cs typeface="Georgia"/>
              </a:rPr>
              <a:t> </a:t>
            </a:r>
            <a:r>
              <a:rPr lang="en-IN" sz="2000" spc="-25" dirty="0" smtClean="0">
                <a:cs typeface="Georgia"/>
              </a:rPr>
              <a:t>and</a:t>
            </a:r>
            <a:r>
              <a:rPr lang="en-IN" sz="2000" spc="-85" dirty="0" smtClean="0">
                <a:cs typeface="Georgia"/>
              </a:rPr>
              <a:t> </a:t>
            </a:r>
            <a:r>
              <a:rPr lang="en-IN" sz="2000" spc="-20" dirty="0" smtClean="0">
                <a:cs typeface="Georgia"/>
              </a:rPr>
              <a:t>ensembles</a:t>
            </a:r>
            <a:r>
              <a:rPr lang="en-IN" sz="2000" spc="-175" dirty="0" smtClean="0">
                <a:cs typeface="Georgia"/>
              </a:rPr>
              <a:t> </a:t>
            </a:r>
            <a:r>
              <a:rPr lang="en-IN" sz="2000" spc="-10" dirty="0" smtClean="0">
                <a:cs typeface="Georgia"/>
              </a:rPr>
              <a:t>of</a:t>
            </a:r>
            <a:r>
              <a:rPr lang="en-IN" sz="2000" spc="40" dirty="0" smtClean="0">
                <a:cs typeface="Georgia"/>
              </a:rPr>
              <a:t> </a:t>
            </a:r>
            <a:r>
              <a:rPr lang="en-IN" sz="2000" spc="-15" dirty="0" smtClean="0">
                <a:cs typeface="Georgia"/>
              </a:rPr>
              <a:t>models</a:t>
            </a:r>
            <a:r>
              <a:rPr lang="en-IN" sz="2000" spc="-130" dirty="0" smtClean="0">
                <a:cs typeface="Georgia"/>
              </a:rPr>
              <a:t> </a:t>
            </a:r>
            <a:r>
              <a:rPr lang="en-IN" sz="2000" spc="-30" dirty="0" smtClean="0">
                <a:cs typeface="Georgia"/>
              </a:rPr>
              <a:t>based</a:t>
            </a:r>
            <a:r>
              <a:rPr lang="en-IN" sz="2000" spc="-90" dirty="0" smtClean="0">
                <a:cs typeface="Georgia"/>
              </a:rPr>
              <a:t> </a:t>
            </a:r>
            <a:r>
              <a:rPr lang="en-IN" sz="2000" spc="-5" dirty="0" smtClean="0">
                <a:cs typeface="Georgia"/>
              </a:rPr>
              <a:t>on out</a:t>
            </a:r>
            <a:r>
              <a:rPr lang="en-IN" sz="2000" spc="-20" dirty="0" smtClean="0"/>
              <a:t>-of-sample</a:t>
            </a:r>
            <a:r>
              <a:rPr lang="en-IN" sz="2000" spc="-200" dirty="0" smtClean="0"/>
              <a:t> </a:t>
            </a:r>
            <a:r>
              <a:rPr lang="en-IN" sz="2000" spc="-30" dirty="0" smtClean="0"/>
              <a:t>performance.</a:t>
            </a:r>
          </a:p>
          <a:p>
            <a:pPr marL="356870" indent="-344805">
              <a:lnSpc>
                <a:spcPct val="100000"/>
              </a:lnSpc>
              <a:spcBef>
                <a:spcPts val="1005"/>
              </a:spcBef>
              <a:buClr>
                <a:srgbClr val="AF1512"/>
              </a:buClr>
              <a:buSzPct val="80555"/>
              <a:buNone/>
              <a:tabLst>
                <a:tab pos="356870" algn="l"/>
                <a:tab pos="357505" algn="l"/>
              </a:tabLst>
            </a:pPr>
            <a:r>
              <a:rPr lang="en-IN" sz="2000" spc="-55" dirty="0" smtClean="0"/>
              <a:t>  2.Negative </a:t>
            </a:r>
            <a:r>
              <a:rPr lang="en-IN" sz="2000" spc="-50" dirty="0" smtClean="0"/>
              <a:t>binomial(12</a:t>
            </a:r>
            <a:r>
              <a:rPr lang="en-IN" sz="2000" spc="-175" dirty="0" smtClean="0"/>
              <a:t> </a:t>
            </a:r>
            <a:r>
              <a:rPr lang="en-IN" sz="2000" spc="-25" dirty="0" smtClean="0"/>
              <a:t>causes).</a:t>
            </a:r>
          </a:p>
          <a:p>
            <a:pPr marL="356870" indent="-344805">
              <a:lnSpc>
                <a:spcPct val="100000"/>
              </a:lnSpc>
              <a:spcBef>
                <a:spcPts val="1010"/>
              </a:spcBef>
              <a:buClr>
                <a:srgbClr val="AF1512"/>
              </a:buClr>
              <a:buSzPct val="80555"/>
              <a:buNone/>
              <a:tabLst>
                <a:tab pos="356870" algn="l"/>
                <a:tab pos="357505" algn="l"/>
              </a:tabLst>
            </a:pPr>
            <a:r>
              <a:rPr lang="en-IN" sz="2000" spc="-75" dirty="0" smtClean="0"/>
              <a:t>  3. Fixed </a:t>
            </a:r>
            <a:r>
              <a:rPr lang="en-IN" sz="2000" spc="-20" dirty="0" smtClean="0"/>
              <a:t>proportion </a:t>
            </a:r>
            <a:r>
              <a:rPr lang="en-IN" sz="2000" spc="-35" dirty="0" smtClean="0"/>
              <a:t>models(27</a:t>
            </a:r>
            <a:r>
              <a:rPr lang="en-IN" sz="2000" spc="-260" dirty="0" smtClean="0"/>
              <a:t> </a:t>
            </a:r>
            <a:r>
              <a:rPr lang="en-IN" sz="2000" spc="-25" dirty="0" smtClean="0"/>
              <a:t>causes)</a:t>
            </a:r>
          </a:p>
          <a:p>
            <a:pPr marL="356870" indent="-344805">
              <a:lnSpc>
                <a:spcPct val="100000"/>
              </a:lnSpc>
              <a:spcBef>
                <a:spcPts val="985"/>
              </a:spcBef>
              <a:buClr>
                <a:srgbClr val="AF1512"/>
              </a:buClr>
              <a:buSzPct val="80555"/>
              <a:buNone/>
              <a:tabLst>
                <a:tab pos="356870" algn="l"/>
                <a:tab pos="357505" algn="l"/>
              </a:tabLst>
            </a:pPr>
            <a:r>
              <a:rPr lang="en-IN" sz="2000" spc="-20" dirty="0" smtClean="0"/>
              <a:t>  4.Disaggregation</a:t>
            </a:r>
            <a:r>
              <a:rPr lang="en-IN" sz="2000" spc="-165" dirty="0" smtClean="0"/>
              <a:t> </a:t>
            </a:r>
            <a:r>
              <a:rPr lang="en-IN" sz="2000" spc="-35" dirty="0" smtClean="0"/>
              <a:t>by</a:t>
            </a:r>
            <a:r>
              <a:rPr lang="en-IN" sz="2000" spc="-125" dirty="0" smtClean="0"/>
              <a:t> </a:t>
            </a:r>
            <a:r>
              <a:rPr lang="en-IN" sz="2000" spc="-25" dirty="0" smtClean="0"/>
              <a:t>pathogens</a:t>
            </a:r>
            <a:r>
              <a:rPr lang="en-IN" sz="2000" spc="-254" dirty="0" smtClean="0"/>
              <a:t> </a:t>
            </a:r>
            <a:r>
              <a:rPr lang="en-IN" sz="2000" spc="-20" dirty="0" smtClean="0"/>
              <a:t>or</a:t>
            </a:r>
            <a:r>
              <a:rPr lang="en-IN" sz="2000" spc="-190" dirty="0" smtClean="0"/>
              <a:t> </a:t>
            </a:r>
            <a:r>
              <a:rPr lang="en-IN" sz="2000" spc="-40" dirty="0" smtClean="0"/>
              <a:t>sub-causes(36</a:t>
            </a:r>
            <a:r>
              <a:rPr lang="en-IN" sz="2000" spc="-150" dirty="0" smtClean="0"/>
              <a:t> </a:t>
            </a:r>
            <a:r>
              <a:rPr lang="en-IN" sz="2000" spc="-25" dirty="0" smtClean="0"/>
              <a:t>causes)</a:t>
            </a:r>
          </a:p>
          <a:p>
            <a:pPr marL="356870" indent="-344805">
              <a:lnSpc>
                <a:spcPct val="100000"/>
              </a:lnSpc>
              <a:buClr>
                <a:srgbClr val="AF1512"/>
              </a:buClr>
              <a:buSzPct val="80555"/>
              <a:buNone/>
              <a:tabLst>
                <a:tab pos="356870" algn="l"/>
                <a:tab pos="357505" algn="l"/>
              </a:tabLst>
            </a:pPr>
            <a:r>
              <a:rPr lang="en-IN" sz="2000" spc="-35" dirty="0" smtClean="0"/>
              <a:t>  5.Natural </a:t>
            </a:r>
            <a:r>
              <a:rPr lang="en-IN" sz="2000" spc="-25" dirty="0" smtClean="0"/>
              <a:t>history </a:t>
            </a:r>
            <a:r>
              <a:rPr lang="en-IN" sz="2000" spc="-30" dirty="0" smtClean="0"/>
              <a:t>models(8</a:t>
            </a:r>
            <a:r>
              <a:rPr lang="en-IN" sz="2000" spc="-340" dirty="0" smtClean="0"/>
              <a:t> </a:t>
            </a:r>
            <a:r>
              <a:rPr lang="en-IN" sz="2000" spc="-25" dirty="0" smtClean="0"/>
              <a:t>causes)</a:t>
            </a:r>
          </a:p>
          <a:p>
            <a:pPr marL="356870" indent="-344805">
              <a:lnSpc>
                <a:spcPct val="100000"/>
              </a:lnSpc>
              <a:spcBef>
                <a:spcPts val="1015"/>
              </a:spcBef>
              <a:buClr>
                <a:srgbClr val="AF1512"/>
              </a:buClr>
              <a:buSzPct val="80555"/>
              <a:buNone/>
              <a:tabLst>
                <a:tab pos="356870" algn="l"/>
                <a:tab pos="357505" algn="l"/>
              </a:tabLst>
            </a:pPr>
            <a:r>
              <a:rPr lang="en-IN" sz="2000" spc="-10" dirty="0" smtClean="0"/>
              <a:t>  6.Mortality shock </a:t>
            </a:r>
            <a:r>
              <a:rPr lang="en-IN" sz="2000" spc="-45" dirty="0" smtClean="0"/>
              <a:t>regressions(2</a:t>
            </a:r>
            <a:r>
              <a:rPr lang="en-IN" sz="2000" spc="-270" dirty="0" smtClean="0"/>
              <a:t> </a:t>
            </a:r>
            <a:r>
              <a:rPr lang="en-IN" sz="2000" spc="-40" dirty="0" smtClean="0"/>
              <a:t>causes)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30" dirty="0" smtClean="0"/>
              <a:t>Combining </a:t>
            </a:r>
            <a:r>
              <a:rPr lang="en-IN" spc="-70" dirty="0" smtClean="0"/>
              <a:t>results</a:t>
            </a:r>
            <a:endParaRPr lang="en-IN" dirty="0"/>
          </a:p>
        </p:txBody>
      </p:sp>
      <p:sp>
        <p:nvSpPr>
          <p:cNvPr id="3" name="Content Placeholder 2"/>
          <p:cNvSpPr>
            <a:spLocks noGrp="1"/>
          </p:cNvSpPr>
          <p:nvPr>
            <p:ph idx="1"/>
          </p:nvPr>
        </p:nvSpPr>
        <p:spPr/>
        <p:txBody>
          <a:bodyPr>
            <a:normAutofit/>
          </a:bodyPr>
          <a:lstStyle/>
          <a:p>
            <a:pPr marL="12700" marR="5080" algn="just">
              <a:lnSpc>
                <a:spcPct val="100000"/>
              </a:lnSpc>
              <a:spcBef>
                <a:spcPts val="90"/>
              </a:spcBef>
              <a:buSzPct val="90000"/>
              <a:buNone/>
              <a:tabLst>
                <a:tab pos="98425" algn="l"/>
              </a:tabLst>
            </a:pPr>
            <a:r>
              <a:rPr lang="en-IN" sz="2000" spc="-40" dirty="0" smtClean="0">
                <a:cs typeface="Georgia"/>
              </a:rPr>
              <a:t>Because </a:t>
            </a:r>
            <a:r>
              <a:rPr lang="en-IN" sz="2000" spc="-50" dirty="0" smtClean="0">
                <a:cs typeface="Georgia"/>
              </a:rPr>
              <a:t>we </a:t>
            </a:r>
            <a:r>
              <a:rPr lang="en-IN" sz="2000" spc="-25" dirty="0" smtClean="0">
                <a:cs typeface="Georgia"/>
              </a:rPr>
              <a:t>developed </a:t>
            </a:r>
            <a:r>
              <a:rPr lang="en-IN" sz="2000" spc="-30" dirty="0" smtClean="0">
                <a:cs typeface="Georgia"/>
              </a:rPr>
              <a:t>single-cause models, </a:t>
            </a:r>
            <a:r>
              <a:rPr lang="en-IN" sz="2000" dirty="0" smtClean="0">
                <a:cs typeface="Georgia"/>
              </a:rPr>
              <a:t>it </a:t>
            </a:r>
            <a:r>
              <a:rPr lang="en-IN" sz="2000" spc="-50" dirty="0" smtClean="0">
                <a:cs typeface="Georgia"/>
              </a:rPr>
              <a:t>was </a:t>
            </a:r>
            <a:r>
              <a:rPr lang="en-IN" sz="2000" spc="-55" dirty="0" smtClean="0">
                <a:cs typeface="Georgia"/>
              </a:rPr>
              <a:t>imperative as a </a:t>
            </a:r>
            <a:r>
              <a:rPr lang="en-IN" sz="2000" spc="-20" dirty="0" smtClean="0">
                <a:cs typeface="Georgia"/>
              </a:rPr>
              <a:t>final </a:t>
            </a:r>
            <a:r>
              <a:rPr lang="en-IN" sz="2000" spc="-30" dirty="0" smtClean="0">
                <a:cs typeface="Georgia"/>
              </a:rPr>
              <a:t>step  </a:t>
            </a:r>
            <a:r>
              <a:rPr lang="en-IN" sz="2000" spc="-25" dirty="0" smtClean="0">
                <a:cs typeface="Georgia"/>
              </a:rPr>
              <a:t>to </a:t>
            </a:r>
            <a:r>
              <a:rPr lang="en-IN" sz="2000" spc="-35" dirty="0" smtClean="0">
                <a:cs typeface="Georgia"/>
              </a:rPr>
              <a:t>ensure </a:t>
            </a:r>
            <a:r>
              <a:rPr lang="en-IN" sz="2000" spc="-15" dirty="0" smtClean="0">
                <a:cs typeface="Georgia"/>
              </a:rPr>
              <a:t>that </a:t>
            </a:r>
            <a:r>
              <a:rPr lang="en-IN" sz="2000" spc="-30" dirty="0" smtClean="0">
                <a:cs typeface="Georgia"/>
              </a:rPr>
              <a:t>individual </a:t>
            </a:r>
            <a:r>
              <a:rPr lang="en-IN" sz="2000" spc="-35" dirty="0" smtClean="0">
                <a:cs typeface="Georgia"/>
              </a:rPr>
              <a:t>cause estimates summed </a:t>
            </a:r>
            <a:r>
              <a:rPr lang="en-IN" sz="2000" spc="-25" dirty="0" smtClean="0">
                <a:cs typeface="Georgia"/>
              </a:rPr>
              <a:t>to </a:t>
            </a:r>
            <a:r>
              <a:rPr lang="en-IN" sz="2000" spc="-5" dirty="0" smtClean="0">
                <a:cs typeface="Georgia"/>
              </a:rPr>
              <a:t>the </a:t>
            </a:r>
            <a:r>
              <a:rPr lang="en-IN" sz="2000" spc="-30" dirty="0" smtClean="0">
                <a:cs typeface="Georgia"/>
              </a:rPr>
              <a:t>all-cause </a:t>
            </a:r>
            <a:r>
              <a:rPr lang="en-IN" sz="2000" spc="-25" dirty="0" smtClean="0">
                <a:cs typeface="Georgia"/>
              </a:rPr>
              <a:t>mortality  </a:t>
            </a:r>
            <a:r>
              <a:rPr lang="en-IN" sz="2000" spc="-30" dirty="0" smtClean="0">
                <a:cs typeface="Georgia"/>
              </a:rPr>
              <a:t>estimate</a:t>
            </a:r>
            <a:r>
              <a:rPr lang="en-IN" sz="2000" spc="-155" dirty="0" smtClean="0">
                <a:cs typeface="Georgia"/>
              </a:rPr>
              <a:t> </a:t>
            </a:r>
            <a:r>
              <a:rPr lang="en-IN" sz="2000" spc="-5" dirty="0" smtClean="0">
                <a:cs typeface="Georgia"/>
              </a:rPr>
              <a:t>forever</a:t>
            </a:r>
            <a:r>
              <a:rPr lang="en-IN" sz="2000" spc="-220" dirty="0" smtClean="0">
                <a:cs typeface="Georgia"/>
              </a:rPr>
              <a:t> </a:t>
            </a:r>
            <a:r>
              <a:rPr lang="en-IN" sz="2000" spc="-40" dirty="0" smtClean="0">
                <a:cs typeface="Georgia"/>
              </a:rPr>
              <a:t>age-sex-country-year</a:t>
            </a:r>
            <a:r>
              <a:rPr lang="en-IN" sz="2000" spc="-305" dirty="0" smtClean="0">
                <a:cs typeface="Georgia"/>
              </a:rPr>
              <a:t> </a:t>
            </a:r>
            <a:r>
              <a:rPr lang="en-IN" sz="2000" spc="-65" dirty="0" smtClean="0">
                <a:cs typeface="Georgia"/>
              </a:rPr>
              <a:t>group.</a:t>
            </a:r>
            <a:endParaRPr lang="en-IN" sz="2000" dirty="0" smtClean="0">
              <a:cs typeface="Georgia"/>
            </a:endParaRPr>
          </a:p>
          <a:p>
            <a:pPr marL="104139" indent="-91440" algn="just">
              <a:lnSpc>
                <a:spcPct val="100000"/>
              </a:lnSpc>
              <a:spcBef>
                <a:spcPts val="5"/>
              </a:spcBef>
              <a:buSzPct val="90000"/>
              <a:buNone/>
              <a:tabLst>
                <a:tab pos="104139" algn="l"/>
              </a:tabLst>
            </a:pPr>
            <a:r>
              <a:rPr lang="en-IN" sz="2000" spc="-30" dirty="0" smtClean="0">
                <a:cs typeface="Georgia"/>
              </a:rPr>
              <a:t>This</a:t>
            </a:r>
            <a:r>
              <a:rPr lang="en-IN" sz="2000" spc="-85" dirty="0" smtClean="0">
                <a:cs typeface="Georgia"/>
              </a:rPr>
              <a:t> </a:t>
            </a:r>
            <a:r>
              <a:rPr lang="en-IN" sz="2000" spc="-35" dirty="0" smtClean="0">
                <a:cs typeface="Georgia"/>
              </a:rPr>
              <a:t>is</a:t>
            </a:r>
            <a:r>
              <a:rPr lang="en-IN" sz="2000" spc="-190" dirty="0" smtClean="0">
                <a:cs typeface="Georgia"/>
              </a:rPr>
              <a:t> </a:t>
            </a:r>
            <a:r>
              <a:rPr lang="en-IN" sz="2000" spc="-15" dirty="0" smtClean="0">
                <a:cs typeface="Georgia"/>
              </a:rPr>
              <a:t>one</a:t>
            </a:r>
            <a:r>
              <a:rPr lang="en-IN" sz="2000" spc="-195" dirty="0" smtClean="0">
                <a:cs typeface="Georgia"/>
              </a:rPr>
              <a:t> </a:t>
            </a:r>
            <a:r>
              <a:rPr lang="en-IN" sz="2000" spc="-20" dirty="0" smtClean="0">
                <a:cs typeface="Georgia"/>
              </a:rPr>
              <a:t>of</a:t>
            </a:r>
            <a:r>
              <a:rPr lang="en-IN" sz="2000" spc="75" dirty="0" smtClean="0">
                <a:cs typeface="Georgia"/>
              </a:rPr>
              <a:t> </a:t>
            </a:r>
            <a:r>
              <a:rPr lang="en-IN" sz="2000" spc="-10" dirty="0" smtClean="0">
                <a:cs typeface="Georgia"/>
              </a:rPr>
              <a:t>the</a:t>
            </a:r>
            <a:r>
              <a:rPr lang="en-IN" sz="2000" spc="-75" dirty="0" smtClean="0">
                <a:cs typeface="Georgia"/>
              </a:rPr>
              <a:t> </a:t>
            </a:r>
            <a:r>
              <a:rPr lang="en-IN" sz="2000" spc="-15" dirty="0" smtClean="0">
                <a:cs typeface="Georgia"/>
              </a:rPr>
              <a:t>innovations of</a:t>
            </a:r>
            <a:r>
              <a:rPr lang="en-IN" sz="2000" spc="75" dirty="0" smtClean="0">
                <a:cs typeface="Georgia"/>
              </a:rPr>
              <a:t> </a:t>
            </a:r>
            <a:r>
              <a:rPr lang="en-IN" sz="2000" spc="-25" dirty="0" smtClean="0">
                <a:cs typeface="Georgia"/>
              </a:rPr>
              <a:t>this</a:t>
            </a:r>
            <a:r>
              <a:rPr lang="en-IN" sz="2000" spc="-165" dirty="0" smtClean="0">
                <a:cs typeface="Georgia"/>
              </a:rPr>
              <a:t> </a:t>
            </a:r>
            <a:r>
              <a:rPr lang="en-IN" sz="2000" spc="-45" dirty="0" smtClean="0">
                <a:cs typeface="Georgia"/>
              </a:rPr>
              <a:t>study:</a:t>
            </a:r>
            <a:endParaRPr lang="en-IN" sz="2000" dirty="0" smtClean="0">
              <a:cs typeface="Georgia"/>
            </a:endParaRPr>
          </a:p>
          <a:p>
            <a:pPr marL="356870" indent="-344805" algn="just">
              <a:lnSpc>
                <a:spcPct val="100000"/>
              </a:lnSpc>
              <a:buAutoNum type="arabicPeriod"/>
              <a:tabLst>
                <a:tab pos="357505" algn="l"/>
              </a:tabLst>
            </a:pPr>
            <a:r>
              <a:rPr lang="en-IN" sz="2000" spc="-35" dirty="0" smtClean="0">
                <a:cs typeface="Georgia"/>
              </a:rPr>
              <a:t>Implemented</a:t>
            </a:r>
            <a:r>
              <a:rPr lang="en-IN" sz="2000" spc="-25" dirty="0" smtClean="0">
                <a:cs typeface="Georgia"/>
              </a:rPr>
              <a:t> </a:t>
            </a:r>
            <a:r>
              <a:rPr lang="en-IN" sz="2000" spc="-20" dirty="0" smtClean="0">
                <a:cs typeface="Georgia"/>
              </a:rPr>
              <a:t>taking</a:t>
            </a:r>
            <a:r>
              <a:rPr lang="en-IN" sz="2000" spc="25" dirty="0" smtClean="0">
                <a:cs typeface="Georgia"/>
              </a:rPr>
              <a:t> </a:t>
            </a:r>
            <a:r>
              <a:rPr lang="en-IN" sz="2000" spc="-20" dirty="0" smtClean="0">
                <a:cs typeface="Georgia"/>
              </a:rPr>
              <a:t>into account</a:t>
            </a:r>
            <a:r>
              <a:rPr lang="en-IN" sz="2000" spc="-65" dirty="0" smtClean="0">
                <a:cs typeface="Georgia"/>
              </a:rPr>
              <a:t> </a:t>
            </a:r>
            <a:r>
              <a:rPr lang="en-IN" sz="2000" spc="-25" dirty="0" smtClean="0">
                <a:cs typeface="Georgia"/>
              </a:rPr>
              <a:t>uncertainty</a:t>
            </a:r>
            <a:r>
              <a:rPr lang="en-IN" sz="2000" spc="-110" dirty="0" smtClean="0">
                <a:cs typeface="Georgia"/>
              </a:rPr>
              <a:t> </a:t>
            </a:r>
            <a:r>
              <a:rPr lang="en-IN" sz="2000" spc="-20" dirty="0" smtClean="0">
                <a:cs typeface="Georgia"/>
              </a:rPr>
              <a:t>in</a:t>
            </a:r>
            <a:r>
              <a:rPr lang="en-IN" sz="2000" spc="-180" dirty="0" smtClean="0">
                <a:cs typeface="Georgia"/>
              </a:rPr>
              <a:t> </a:t>
            </a:r>
            <a:r>
              <a:rPr lang="en-IN" sz="2000" spc="-35" dirty="0" smtClean="0">
                <a:cs typeface="Georgia"/>
              </a:rPr>
              <a:t>every</a:t>
            </a:r>
            <a:r>
              <a:rPr lang="en-IN" sz="2000" spc="-190" dirty="0" smtClean="0">
                <a:cs typeface="Georgia"/>
              </a:rPr>
              <a:t> </a:t>
            </a:r>
            <a:r>
              <a:rPr lang="en-IN" sz="2000" spc="-30" dirty="0" smtClean="0">
                <a:cs typeface="Georgia"/>
              </a:rPr>
              <a:t>cause</a:t>
            </a:r>
            <a:r>
              <a:rPr lang="en-IN" sz="2000" spc="-160" dirty="0" smtClean="0">
                <a:cs typeface="Georgia"/>
              </a:rPr>
              <a:t> </a:t>
            </a:r>
            <a:r>
              <a:rPr lang="en-IN" sz="2000" spc="-20" dirty="0" smtClean="0">
                <a:cs typeface="Georgia"/>
              </a:rPr>
              <a:t>of</a:t>
            </a:r>
            <a:r>
              <a:rPr lang="en-IN" sz="2000" spc="30" dirty="0" smtClean="0">
                <a:cs typeface="Georgia"/>
              </a:rPr>
              <a:t> </a:t>
            </a:r>
            <a:r>
              <a:rPr lang="en-IN" sz="2000" spc="-20" dirty="0" smtClean="0">
                <a:cs typeface="Georgia"/>
              </a:rPr>
              <a:t>death</a:t>
            </a:r>
            <a:endParaRPr lang="en-IN" sz="2000" dirty="0" smtClean="0">
              <a:cs typeface="Georgia"/>
            </a:endParaRPr>
          </a:p>
          <a:p>
            <a:pPr marL="356870" algn="just">
              <a:lnSpc>
                <a:spcPct val="100000"/>
              </a:lnSpc>
              <a:buNone/>
            </a:pPr>
            <a:r>
              <a:rPr lang="en-IN" sz="2000" spc="-20" dirty="0" smtClean="0">
                <a:cs typeface="Georgia"/>
              </a:rPr>
              <a:t>	model</a:t>
            </a:r>
            <a:r>
              <a:rPr lang="en-IN" sz="2000" spc="-110" dirty="0" smtClean="0">
                <a:cs typeface="Georgia"/>
              </a:rPr>
              <a:t> </a:t>
            </a:r>
            <a:r>
              <a:rPr lang="en-IN" sz="2000" spc="-25" dirty="0" smtClean="0">
                <a:cs typeface="Georgia"/>
              </a:rPr>
              <a:t>outcome.</a:t>
            </a:r>
            <a:endParaRPr lang="en-IN" sz="2000" dirty="0" smtClean="0">
              <a:cs typeface="Georgia"/>
            </a:endParaRPr>
          </a:p>
          <a:p>
            <a:pPr marL="356870" marR="220345" indent="-344805">
              <a:lnSpc>
                <a:spcPct val="100000"/>
              </a:lnSpc>
              <a:buAutoNum type="arabicPeriod" startAt="2"/>
              <a:tabLst>
                <a:tab pos="356870" algn="l"/>
                <a:tab pos="357505" algn="l"/>
              </a:tabLst>
            </a:pPr>
            <a:r>
              <a:rPr lang="en-IN" sz="2000" spc="-70" dirty="0" smtClean="0">
                <a:cs typeface="Georgia"/>
              </a:rPr>
              <a:t>We</a:t>
            </a:r>
            <a:r>
              <a:rPr lang="en-IN" sz="2000" spc="-210" dirty="0" smtClean="0">
                <a:cs typeface="Georgia"/>
              </a:rPr>
              <a:t> </a:t>
            </a:r>
            <a:r>
              <a:rPr lang="en-IN" sz="2000" spc="-35" dirty="0" smtClean="0">
                <a:cs typeface="Georgia"/>
              </a:rPr>
              <a:t>proportionately</a:t>
            </a:r>
            <a:r>
              <a:rPr lang="en-IN" sz="2000" spc="-225" dirty="0" smtClean="0">
                <a:cs typeface="Georgia"/>
              </a:rPr>
              <a:t> </a:t>
            </a:r>
            <a:r>
              <a:rPr lang="en-IN" sz="2000" spc="-30" dirty="0" smtClean="0">
                <a:cs typeface="Georgia"/>
              </a:rPr>
              <a:t>rescaled</a:t>
            </a:r>
            <a:r>
              <a:rPr lang="en-IN" sz="2000" spc="-90" dirty="0" smtClean="0">
                <a:cs typeface="Georgia"/>
              </a:rPr>
              <a:t> </a:t>
            </a:r>
            <a:r>
              <a:rPr lang="en-IN" sz="2000" spc="-35" dirty="0" smtClean="0">
                <a:cs typeface="Georgia"/>
              </a:rPr>
              <a:t>every</a:t>
            </a:r>
            <a:r>
              <a:rPr lang="en-IN" sz="2000" spc="-185" dirty="0" smtClean="0">
                <a:cs typeface="Georgia"/>
              </a:rPr>
              <a:t> </a:t>
            </a:r>
            <a:r>
              <a:rPr lang="en-IN" sz="2000" spc="-30" dirty="0" smtClean="0">
                <a:cs typeface="Georgia"/>
              </a:rPr>
              <a:t>cause</a:t>
            </a:r>
            <a:r>
              <a:rPr lang="en-IN" sz="2000" spc="-140" dirty="0" smtClean="0">
                <a:cs typeface="Georgia"/>
              </a:rPr>
              <a:t> </a:t>
            </a:r>
            <a:r>
              <a:rPr lang="en-IN" sz="2000" spc="-25" dirty="0" smtClean="0">
                <a:cs typeface="Georgia"/>
              </a:rPr>
              <a:t>such</a:t>
            </a:r>
            <a:r>
              <a:rPr lang="en-IN" sz="2000" spc="-40" dirty="0" smtClean="0">
                <a:cs typeface="Georgia"/>
              </a:rPr>
              <a:t> </a:t>
            </a:r>
            <a:r>
              <a:rPr lang="en-IN" sz="2000" spc="-15" dirty="0" smtClean="0">
                <a:cs typeface="Georgia"/>
              </a:rPr>
              <a:t>that</a:t>
            </a:r>
            <a:r>
              <a:rPr lang="en-IN" sz="2000" spc="-150" dirty="0" smtClean="0">
                <a:cs typeface="Georgia"/>
              </a:rPr>
              <a:t> </a:t>
            </a:r>
            <a:r>
              <a:rPr lang="en-IN" sz="2000" spc="-10" dirty="0" smtClean="0">
                <a:cs typeface="Georgia"/>
              </a:rPr>
              <a:t>the</a:t>
            </a:r>
            <a:r>
              <a:rPr lang="en-IN" sz="2000" spc="-140" dirty="0" smtClean="0">
                <a:cs typeface="Georgia"/>
              </a:rPr>
              <a:t> </a:t>
            </a:r>
            <a:r>
              <a:rPr lang="en-IN" sz="2000" spc="-40" dirty="0" smtClean="0">
                <a:cs typeface="Georgia"/>
              </a:rPr>
              <a:t>sum</a:t>
            </a:r>
            <a:r>
              <a:rPr lang="en-IN" sz="2000" spc="-120" dirty="0" smtClean="0">
                <a:cs typeface="Georgia"/>
              </a:rPr>
              <a:t> </a:t>
            </a:r>
            <a:r>
              <a:rPr lang="en-IN" sz="2000" spc="-20" dirty="0" smtClean="0">
                <a:cs typeface="Georgia"/>
              </a:rPr>
              <a:t>of</a:t>
            </a:r>
            <a:r>
              <a:rPr lang="en-IN" sz="2000" spc="90" dirty="0" smtClean="0">
                <a:cs typeface="Georgia"/>
              </a:rPr>
              <a:t> </a:t>
            </a:r>
            <a:r>
              <a:rPr lang="en-IN" sz="2000" spc="-10" dirty="0" smtClean="0">
                <a:cs typeface="Georgia"/>
              </a:rPr>
              <a:t>the</a:t>
            </a:r>
            <a:r>
              <a:rPr lang="en-IN" sz="2000" spc="-165" dirty="0" smtClean="0">
                <a:cs typeface="Georgia"/>
              </a:rPr>
              <a:t> </a:t>
            </a:r>
            <a:r>
              <a:rPr lang="en-IN" sz="2000" spc="-30" dirty="0" smtClean="0">
                <a:cs typeface="Georgia"/>
              </a:rPr>
              <a:t>cause-  </a:t>
            </a:r>
            <a:r>
              <a:rPr lang="en-IN" sz="2000" spc="-15" dirty="0" smtClean="0">
                <a:cs typeface="Georgia"/>
              </a:rPr>
              <a:t>specific </a:t>
            </a:r>
            <a:r>
              <a:rPr lang="en-IN" sz="2000" spc="-30" dirty="0" smtClean="0">
                <a:cs typeface="Georgia"/>
              </a:rPr>
              <a:t>estimates </a:t>
            </a:r>
            <a:r>
              <a:rPr lang="en-IN" sz="2000" spc="-25" dirty="0" smtClean="0">
                <a:cs typeface="Georgia"/>
              </a:rPr>
              <a:t>equalled </a:t>
            </a:r>
            <a:r>
              <a:rPr lang="en-IN" sz="2000" spc="-10" dirty="0" smtClean="0">
                <a:cs typeface="Georgia"/>
              </a:rPr>
              <a:t>the </a:t>
            </a:r>
            <a:r>
              <a:rPr lang="en-IN" sz="2000" spc="-30" dirty="0" smtClean="0">
                <a:cs typeface="Georgia"/>
              </a:rPr>
              <a:t>number </a:t>
            </a:r>
            <a:r>
              <a:rPr lang="en-IN" sz="2000" spc="-20" dirty="0" smtClean="0">
                <a:cs typeface="Georgia"/>
              </a:rPr>
              <a:t>of </a:t>
            </a:r>
            <a:r>
              <a:rPr lang="en-IN" sz="2000" spc="-25" dirty="0" smtClean="0">
                <a:cs typeface="Georgia"/>
              </a:rPr>
              <a:t>deaths </a:t>
            </a:r>
            <a:r>
              <a:rPr lang="en-IN" sz="2000" spc="-35" dirty="0" smtClean="0">
                <a:cs typeface="Georgia"/>
              </a:rPr>
              <a:t>from </a:t>
            </a:r>
            <a:r>
              <a:rPr lang="en-IN" sz="2000" spc="-30" dirty="0" smtClean="0">
                <a:cs typeface="Georgia"/>
              </a:rPr>
              <a:t>all </a:t>
            </a:r>
            <a:r>
              <a:rPr lang="en-IN" sz="2000" spc="-35" dirty="0" smtClean="0">
                <a:cs typeface="Georgia"/>
              </a:rPr>
              <a:t>causes  </a:t>
            </a:r>
            <a:r>
              <a:rPr lang="en-IN" sz="2000" spc="-55" dirty="0" smtClean="0">
                <a:cs typeface="Georgia"/>
              </a:rPr>
              <a:t>generated</a:t>
            </a:r>
            <a:r>
              <a:rPr lang="en-IN" sz="2000" spc="45" dirty="0" smtClean="0">
                <a:cs typeface="Georgia"/>
              </a:rPr>
              <a:t> </a:t>
            </a:r>
            <a:r>
              <a:rPr lang="en-IN" sz="2000" spc="-40" dirty="0" smtClean="0">
                <a:cs typeface="Georgia"/>
              </a:rPr>
              <a:t>from</a:t>
            </a:r>
            <a:r>
              <a:rPr lang="en-IN" sz="2000" spc="-114" dirty="0" smtClean="0">
                <a:cs typeface="Georgia"/>
              </a:rPr>
              <a:t> </a:t>
            </a:r>
            <a:r>
              <a:rPr lang="en-IN" sz="2000" spc="-10" dirty="0" smtClean="0">
                <a:cs typeface="Georgia"/>
              </a:rPr>
              <a:t>the</a:t>
            </a:r>
            <a:r>
              <a:rPr lang="en-IN" sz="2000" spc="-165" dirty="0" smtClean="0">
                <a:cs typeface="Georgia"/>
              </a:rPr>
              <a:t> </a:t>
            </a:r>
            <a:r>
              <a:rPr lang="en-IN" sz="2000" spc="-25" dirty="0" smtClean="0">
                <a:cs typeface="Georgia"/>
              </a:rPr>
              <a:t>demographic</a:t>
            </a:r>
            <a:r>
              <a:rPr lang="en-IN" sz="2000" spc="-200" dirty="0" smtClean="0">
                <a:cs typeface="Georgia"/>
              </a:rPr>
              <a:t> </a:t>
            </a:r>
            <a:r>
              <a:rPr lang="en-IN" sz="2000" spc="-40" dirty="0" smtClean="0">
                <a:cs typeface="Georgia"/>
              </a:rPr>
              <a:t>analysis(by</a:t>
            </a:r>
            <a:r>
              <a:rPr lang="en-IN" sz="2000" spc="-229" dirty="0" smtClean="0">
                <a:cs typeface="Georgia"/>
              </a:rPr>
              <a:t> </a:t>
            </a:r>
            <a:r>
              <a:rPr lang="en-IN" sz="2000" spc="-70" dirty="0" smtClean="0">
                <a:cs typeface="Georgia"/>
              </a:rPr>
              <a:t>country,</a:t>
            </a:r>
            <a:r>
              <a:rPr lang="en-IN" sz="2000" spc="-145" dirty="0" smtClean="0">
                <a:cs typeface="Georgia"/>
              </a:rPr>
              <a:t> </a:t>
            </a:r>
            <a:r>
              <a:rPr lang="en-IN" sz="2000" spc="-114" dirty="0" smtClean="0">
                <a:cs typeface="Georgia"/>
              </a:rPr>
              <a:t>year,</a:t>
            </a:r>
            <a:r>
              <a:rPr lang="en-IN" sz="2000" spc="-110" dirty="0" smtClean="0">
                <a:cs typeface="Georgia"/>
              </a:rPr>
              <a:t> </a:t>
            </a:r>
            <a:r>
              <a:rPr lang="en-IN" sz="2000" spc="-55" dirty="0" smtClean="0">
                <a:cs typeface="Georgia"/>
              </a:rPr>
              <a:t>age,</a:t>
            </a:r>
            <a:r>
              <a:rPr lang="en-IN" sz="2000" spc="-65" dirty="0" smtClean="0">
                <a:cs typeface="Georgia"/>
              </a:rPr>
              <a:t> </a:t>
            </a:r>
            <a:r>
              <a:rPr lang="en-IN" sz="2000" spc="-35" dirty="0" smtClean="0">
                <a:cs typeface="Georgia"/>
              </a:rPr>
              <a:t>and</a:t>
            </a:r>
            <a:r>
              <a:rPr lang="en-IN" sz="2000" spc="-5" dirty="0" smtClean="0">
                <a:cs typeface="Georgia"/>
              </a:rPr>
              <a:t> </a:t>
            </a:r>
            <a:r>
              <a:rPr lang="en-IN" sz="2000" spc="-30" dirty="0" smtClean="0">
                <a:cs typeface="Georgia"/>
              </a:rPr>
              <a:t>sex).</a:t>
            </a:r>
            <a:endParaRPr lang="en-IN" sz="2000" dirty="0" smtClean="0">
              <a:cs typeface="Georgia"/>
            </a:endParaRPr>
          </a:p>
          <a:p>
            <a:pPr marL="356870" indent="-344805">
              <a:lnSpc>
                <a:spcPct val="100000"/>
              </a:lnSpc>
              <a:spcBef>
                <a:spcPts val="5"/>
              </a:spcBef>
              <a:buAutoNum type="arabicPeriod" startAt="2"/>
              <a:tabLst>
                <a:tab pos="356870" algn="l"/>
                <a:tab pos="357505" algn="l"/>
              </a:tabLst>
            </a:pPr>
            <a:r>
              <a:rPr lang="en-IN" sz="2000" spc="-70" dirty="0" smtClean="0">
                <a:cs typeface="Georgia"/>
              </a:rPr>
              <a:t>We</a:t>
            </a:r>
            <a:r>
              <a:rPr lang="en-IN" sz="2000" spc="-265" dirty="0" smtClean="0">
                <a:cs typeface="Georgia"/>
              </a:rPr>
              <a:t> </a:t>
            </a:r>
            <a:r>
              <a:rPr lang="en-IN" sz="2000" spc="-30" dirty="0" smtClean="0">
                <a:cs typeface="Georgia"/>
              </a:rPr>
              <a:t>applied</a:t>
            </a:r>
            <a:r>
              <a:rPr lang="en-IN" sz="2000" spc="50" dirty="0" smtClean="0">
                <a:cs typeface="Georgia"/>
              </a:rPr>
              <a:t> </a:t>
            </a:r>
            <a:r>
              <a:rPr lang="en-IN" sz="2000" spc="-20" dirty="0" smtClean="0">
                <a:cs typeface="Georgia"/>
              </a:rPr>
              <a:t>Cod Correct</a:t>
            </a:r>
            <a:r>
              <a:rPr lang="en-IN" sz="2000" spc="-235" dirty="0" smtClean="0">
                <a:cs typeface="Georgia"/>
              </a:rPr>
              <a:t> </a:t>
            </a:r>
            <a:r>
              <a:rPr lang="en-IN" sz="2000" spc="-20" dirty="0" smtClean="0">
                <a:cs typeface="Georgia"/>
              </a:rPr>
              <a:t>in</a:t>
            </a:r>
            <a:r>
              <a:rPr lang="en-IN" sz="2000" spc="-180" dirty="0" smtClean="0">
                <a:cs typeface="Georgia"/>
              </a:rPr>
              <a:t> </a:t>
            </a:r>
            <a:r>
              <a:rPr lang="en-IN" sz="2000" spc="-55" dirty="0" smtClean="0">
                <a:cs typeface="Georgia"/>
              </a:rPr>
              <a:t>a</a:t>
            </a:r>
            <a:r>
              <a:rPr lang="en-IN" sz="2000" spc="-50" dirty="0" smtClean="0">
                <a:cs typeface="Georgia"/>
              </a:rPr>
              <a:t> </a:t>
            </a:r>
            <a:r>
              <a:rPr lang="en-IN" sz="2000" spc="-35" dirty="0" smtClean="0">
                <a:cs typeface="Georgia"/>
              </a:rPr>
              <a:t>hierarchical</a:t>
            </a:r>
            <a:r>
              <a:rPr lang="en-IN" sz="2000" spc="-175" dirty="0" smtClean="0">
                <a:cs typeface="Georgia"/>
              </a:rPr>
              <a:t> </a:t>
            </a:r>
            <a:r>
              <a:rPr lang="en-IN" sz="2000" spc="-70" dirty="0" smtClean="0">
                <a:cs typeface="Georgia"/>
              </a:rPr>
              <a:t>way</a:t>
            </a:r>
            <a:endParaRPr lang="en-IN" sz="2000" dirty="0" smtClean="0">
              <a:cs typeface="Georgia"/>
            </a:endParaRPr>
          </a:p>
          <a:p>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95" dirty="0" smtClean="0"/>
              <a:t>Key</a:t>
            </a:r>
            <a:r>
              <a:rPr lang="en-IN" spc="-229" dirty="0" smtClean="0"/>
              <a:t> </a:t>
            </a:r>
            <a:r>
              <a:rPr lang="en-IN" spc="-30" dirty="0" smtClean="0"/>
              <a:t>findings</a:t>
            </a:r>
            <a:endParaRPr lang="en-IN" dirty="0"/>
          </a:p>
        </p:txBody>
      </p:sp>
      <p:sp>
        <p:nvSpPr>
          <p:cNvPr id="3" name="Content Placeholder 2"/>
          <p:cNvSpPr>
            <a:spLocks noGrp="1"/>
          </p:cNvSpPr>
          <p:nvPr>
            <p:ph idx="1"/>
          </p:nvPr>
        </p:nvSpPr>
        <p:spPr/>
        <p:txBody>
          <a:bodyPr>
            <a:normAutofit/>
          </a:bodyPr>
          <a:lstStyle/>
          <a:p>
            <a:pPr marL="88900" indent="-76835" algn="just">
              <a:lnSpc>
                <a:spcPct val="100000"/>
              </a:lnSpc>
              <a:spcBef>
                <a:spcPts val="100"/>
              </a:spcBef>
              <a:buSzPct val="88888"/>
              <a:buNone/>
              <a:tabLst>
                <a:tab pos="89535" algn="l"/>
              </a:tabLst>
            </a:pPr>
            <a:r>
              <a:rPr lang="en-IN" sz="2000" spc="-15" dirty="0" smtClean="0">
                <a:cs typeface="Georgia"/>
              </a:rPr>
              <a:t>1. The </a:t>
            </a:r>
            <a:r>
              <a:rPr lang="en-IN" sz="2000" spc="-25" dirty="0" smtClean="0">
                <a:cs typeface="Georgia"/>
              </a:rPr>
              <a:t>shifting </a:t>
            </a:r>
            <a:r>
              <a:rPr lang="en-IN" sz="2000" spc="-35" dirty="0" smtClean="0">
                <a:cs typeface="Georgia"/>
              </a:rPr>
              <a:t>pattern </a:t>
            </a:r>
            <a:r>
              <a:rPr lang="en-IN" sz="2000" spc="-10" dirty="0" smtClean="0">
                <a:cs typeface="Georgia"/>
              </a:rPr>
              <a:t>of the </a:t>
            </a:r>
            <a:r>
              <a:rPr lang="en-IN" sz="2000" spc="-20" dirty="0" smtClean="0">
                <a:cs typeface="Georgia"/>
              </a:rPr>
              <a:t>number </a:t>
            </a:r>
            <a:r>
              <a:rPr lang="en-IN" sz="2000" spc="-10" dirty="0" smtClean="0">
                <a:cs typeface="Georgia"/>
              </a:rPr>
              <a:t>of </a:t>
            </a:r>
            <a:r>
              <a:rPr lang="en-IN" sz="2000" spc="-25" dirty="0" smtClean="0">
                <a:cs typeface="Georgia"/>
              </a:rPr>
              <a:t>deaths by cause </a:t>
            </a:r>
            <a:r>
              <a:rPr lang="en-IN" sz="2000" spc="-40" dirty="0" smtClean="0">
                <a:cs typeface="Georgia"/>
              </a:rPr>
              <a:t>across </a:t>
            </a:r>
            <a:r>
              <a:rPr lang="en-IN" sz="2000" spc="-20" dirty="0" smtClean="0">
                <a:cs typeface="Georgia"/>
              </a:rPr>
              <a:t>time,</a:t>
            </a:r>
            <a:r>
              <a:rPr lang="en-IN" sz="2000" spc="145" dirty="0" smtClean="0">
                <a:cs typeface="Georgia"/>
              </a:rPr>
              <a:t> </a:t>
            </a:r>
            <a:r>
              <a:rPr lang="en-IN" sz="2000" spc="-30" dirty="0" smtClean="0">
                <a:cs typeface="Georgia"/>
              </a:rPr>
              <a:t>countries </a:t>
            </a:r>
            <a:r>
              <a:rPr lang="en-IN" sz="2000" spc="-25" dirty="0" smtClean="0">
                <a:cs typeface="Georgia"/>
              </a:rPr>
              <a:t>and</a:t>
            </a:r>
            <a:r>
              <a:rPr lang="en-IN" sz="2000" spc="-95" dirty="0" smtClean="0">
                <a:cs typeface="Georgia"/>
              </a:rPr>
              <a:t> </a:t>
            </a:r>
            <a:r>
              <a:rPr lang="en-IN" sz="2000" spc="-50" dirty="0" smtClean="0">
                <a:cs typeface="Georgia"/>
              </a:rPr>
              <a:t>age</a:t>
            </a:r>
            <a:r>
              <a:rPr lang="en-IN" sz="2000" spc="-175" dirty="0" smtClean="0">
                <a:cs typeface="Georgia"/>
              </a:rPr>
              <a:t> </a:t>
            </a:r>
            <a:r>
              <a:rPr lang="en-IN" sz="2000" spc="-25" dirty="0" smtClean="0">
                <a:cs typeface="Georgia"/>
              </a:rPr>
              <a:t>groups</a:t>
            </a:r>
            <a:r>
              <a:rPr lang="en-IN" sz="2000" spc="-110" dirty="0" smtClean="0">
                <a:cs typeface="Georgia"/>
              </a:rPr>
              <a:t> </a:t>
            </a:r>
            <a:r>
              <a:rPr lang="en-IN" sz="2000" spc="-40" dirty="0" smtClean="0">
                <a:cs typeface="Georgia"/>
              </a:rPr>
              <a:t>is</a:t>
            </a:r>
            <a:r>
              <a:rPr lang="en-IN" sz="2000" spc="-160" dirty="0" smtClean="0">
                <a:cs typeface="Georgia"/>
              </a:rPr>
              <a:t> </a:t>
            </a:r>
            <a:r>
              <a:rPr lang="en-IN" sz="2000" spc="-25" dirty="0" smtClean="0">
                <a:cs typeface="Georgia"/>
              </a:rPr>
              <a:t>consistent</a:t>
            </a:r>
            <a:r>
              <a:rPr lang="en-IN" sz="2000" spc="-229" dirty="0" smtClean="0">
                <a:cs typeface="Georgia"/>
              </a:rPr>
              <a:t>    	</a:t>
            </a:r>
            <a:r>
              <a:rPr lang="en-IN" sz="2000" spc="-10" dirty="0" smtClean="0">
                <a:cs typeface="Georgia"/>
              </a:rPr>
              <a:t>with</a:t>
            </a:r>
            <a:r>
              <a:rPr lang="en-IN" sz="2000" spc="-85" dirty="0" smtClean="0">
                <a:cs typeface="Georgia"/>
              </a:rPr>
              <a:t> </a:t>
            </a:r>
            <a:r>
              <a:rPr lang="en-IN" sz="2000" spc="-10" dirty="0" smtClean="0">
                <a:cs typeface="Georgia"/>
              </a:rPr>
              <a:t>the</a:t>
            </a:r>
            <a:r>
              <a:rPr lang="en-IN" sz="2000" spc="-100" dirty="0" smtClean="0">
                <a:cs typeface="Georgia"/>
              </a:rPr>
              <a:t> </a:t>
            </a:r>
            <a:r>
              <a:rPr lang="en-IN" sz="2000" spc="-20" dirty="0" smtClean="0">
                <a:cs typeface="Georgia"/>
              </a:rPr>
              <a:t>three</a:t>
            </a:r>
            <a:r>
              <a:rPr lang="en-IN" sz="2000" spc="-100" dirty="0" smtClean="0">
                <a:cs typeface="Georgia"/>
              </a:rPr>
              <a:t> </a:t>
            </a:r>
            <a:r>
              <a:rPr lang="en-IN" sz="2000" spc="-45" dirty="0" smtClean="0">
                <a:cs typeface="Georgia"/>
              </a:rPr>
              <a:t>key</a:t>
            </a:r>
            <a:r>
              <a:rPr lang="en-IN" sz="2000" spc="-175" dirty="0" smtClean="0">
                <a:cs typeface="Georgia"/>
              </a:rPr>
              <a:t> </a:t>
            </a:r>
            <a:r>
              <a:rPr lang="en-IN" sz="2000" spc="-60" dirty="0" smtClean="0">
                <a:cs typeface="Georgia"/>
              </a:rPr>
              <a:t>drivers</a:t>
            </a:r>
            <a:r>
              <a:rPr lang="en-IN" sz="2000" spc="-85" dirty="0" smtClean="0">
                <a:cs typeface="Georgia"/>
              </a:rPr>
              <a:t> </a:t>
            </a:r>
            <a:r>
              <a:rPr lang="en-IN" sz="2000" spc="-10" dirty="0" smtClean="0">
                <a:cs typeface="Georgia"/>
              </a:rPr>
              <a:t>of</a:t>
            </a:r>
            <a:r>
              <a:rPr lang="en-IN" sz="2000" spc="15" dirty="0" smtClean="0">
                <a:cs typeface="Georgia"/>
              </a:rPr>
              <a:t> </a:t>
            </a:r>
            <a:r>
              <a:rPr lang="en-IN" sz="2000" spc="-45" dirty="0" smtClean="0">
                <a:cs typeface="Georgia"/>
              </a:rPr>
              <a:t>change.</a:t>
            </a:r>
            <a:endParaRPr lang="en-IN" sz="2000" dirty="0" smtClean="0">
              <a:cs typeface="Georgia"/>
            </a:endParaRPr>
          </a:p>
          <a:p>
            <a:pPr marL="12700" marR="228600" algn="just">
              <a:lnSpc>
                <a:spcPct val="100000"/>
              </a:lnSpc>
              <a:buSzPct val="88888"/>
              <a:buNone/>
              <a:tabLst>
                <a:tab pos="89535" algn="l"/>
              </a:tabLst>
            </a:pPr>
            <a:r>
              <a:rPr lang="en-IN" sz="2000" spc="-25" dirty="0" smtClean="0">
                <a:cs typeface="Georgia"/>
              </a:rPr>
              <a:t>2. Despite </a:t>
            </a:r>
            <a:r>
              <a:rPr lang="en-IN" sz="2000" spc="-10" dirty="0" smtClean="0">
                <a:cs typeface="Georgia"/>
              </a:rPr>
              <a:t>the </a:t>
            </a:r>
            <a:r>
              <a:rPr lang="en-IN" sz="2000" spc="-20" dirty="0" smtClean="0">
                <a:cs typeface="Georgia"/>
              </a:rPr>
              <a:t>important epidemiological </a:t>
            </a:r>
            <a:r>
              <a:rPr lang="en-IN" sz="2000" spc="-25" dirty="0" smtClean="0">
                <a:cs typeface="Georgia"/>
              </a:rPr>
              <a:t>shift in </a:t>
            </a:r>
            <a:r>
              <a:rPr lang="en-IN" sz="2000" spc="-10" dirty="0" smtClean="0">
                <a:cs typeface="Georgia"/>
              </a:rPr>
              <a:t>the </a:t>
            </a:r>
            <a:r>
              <a:rPr lang="en-IN" sz="2000" spc="-40" dirty="0" smtClean="0">
                <a:cs typeface="Georgia"/>
              </a:rPr>
              <a:t>world, </a:t>
            </a:r>
            <a:r>
              <a:rPr lang="en-IN" sz="2000" spc="-10" dirty="0" smtClean="0">
                <a:cs typeface="Georgia"/>
              </a:rPr>
              <a:t>the </a:t>
            </a:r>
            <a:r>
              <a:rPr lang="en-IN" sz="2000" spc="-35" dirty="0" smtClean="0">
                <a:cs typeface="Georgia"/>
              </a:rPr>
              <a:t>MDGs </a:t>
            </a:r>
            <a:r>
              <a:rPr lang="en-IN" sz="2000" spc="-40" dirty="0" smtClean="0">
                <a:cs typeface="Georgia"/>
              </a:rPr>
              <a:t>related  </a:t>
            </a:r>
            <a:r>
              <a:rPr lang="en-IN" sz="2000" spc="-25" dirty="0" smtClean="0">
                <a:cs typeface="Georgia"/>
              </a:rPr>
              <a:t>deaths </a:t>
            </a:r>
            <a:r>
              <a:rPr lang="en-IN" sz="2000" spc="-35" dirty="0" smtClean="0">
                <a:cs typeface="Georgia"/>
              </a:rPr>
              <a:t>in </a:t>
            </a:r>
            <a:r>
              <a:rPr lang="en-IN" sz="2000" spc="-45" dirty="0" smtClean="0">
                <a:cs typeface="Georgia"/>
              </a:rPr>
              <a:t>Sub </a:t>
            </a:r>
            <a:r>
              <a:rPr lang="en-IN" sz="2000" spc="-70" dirty="0" smtClean="0">
                <a:cs typeface="Georgia"/>
              </a:rPr>
              <a:t>Sahara </a:t>
            </a:r>
            <a:r>
              <a:rPr lang="en-IN" sz="2000" spc="-25" dirty="0" smtClean="0">
                <a:cs typeface="Georgia"/>
              </a:rPr>
              <a:t>Africa </a:t>
            </a:r>
            <a:r>
              <a:rPr lang="en-IN" sz="2000" spc="-35" dirty="0" smtClean="0">
                <a:cs typeface="Georgia"/>
              </a:rPr>
              <a:t>represent </a:t>
            </a:r>
            <a:r>
              <a:rPr lang="en-IN" sz="2000" spc="-60" dirty="0" smtClean="0">
                <a:cs typeface="Georgia"/>
              </a:rPr>
              <a:t>60% </a:t>
            </a:r>
            <a:r>
              <a:rPr lang="en-IN" sz="2000" spc="-10" dirty="0" smtClean="0">
                <a:cs typeface="Georgia"/>
              </a:rPr>
              <a:t>of </a:t>
            </a:r>
            <a:r>
              <a:rPr lang="en-IN" sz="2000" spc="-20" dirty="0" smtClean="0">
                <a:cs typeface="Georgia"/>
              </a:rPr>
              <a:t>all </a:t>
            </a:r>
            <a:r>
              <a:rPr lang="en-IN" sz="2000" spc="-25" dirty="0" smtClean="0">
                <a:cs typeface="Georgia"/>
              </a:rPr>
              <a:t>deaths </a:t>
            </a:r>
            <a:r>
              <a:rPr lang="en-IN" sz="2000" spc="-35" dirty="0" smtClean="0">
                <a:cs typeface="Georgia"/>
              </a:rPr>
              <a:t>in </a:t>
            </a:r>
            <a:r>
              <a:rPr lang="en-IN" sz="2000" spc="-10" dirty="0" smtClean="0">
                <a:cs typeface="Georgia"/>
              </a:rPr>
              <a:t>that </a:t>
            </a:r>
            <a:r>
              <a:rPr lang="en-IN" sz="2000" spc="-25" dirty="0" smtClean="0">
                <a:cs typeface="Georgia"/>
              </a:rPr>
              <a:t>region </a:t>
            </a:r>
            <a:r>
              <a:rPr lang="en-IN" sz="2000" spc="-20" dirty="0" smtClean="0">
                <a:cs typeface="Georgia"/>
              </a:rPr>
              <a:t>during  </a:t>
            </a:r>
            <a:r>
              <a:rPr lang="en-IN" sz="2000" spc="-140" dirty="0" smtClean="0">
                <a:cs typeface="Georgia"/>
              </a:rPr>
              <a:t>2010.</a:t>
            </a:r>
          </a:p>
          <a:p>
            <a:pPr marL="12700" marR="228600" algn="just">
              <a:lnSpc>
                <a:spcPct val="100000"/>
              </a:lnSpc>
              <a:buSzPct val="88888"/>
              <a:buNone/>
              <a:tabLst>
                <a:tab pos="89535" algn="l"/>
              </a:tabLst>
            </a:pPr>
            <a:endParaRPr lang="en-IN" sz="2000" dirty="0" smtClean="0">
              <a:cs typeface="Georgia"/>
            </a:endParaRPr>
          </a:p>
          <a:p>
            <a:pPr marL="356870" indent="-344805" algn="just">
              <a:lnSpc>
                <a:spcPct val="100000"/>
              </a:lnSpc>
              <a:spcBef>
                <a:spcPts val="5"/>
              </a:spcBef>
              <a:buSzPct val="88888"/>
              <a:buNone/>
              <a:tabLst>
                <a:tab pos="357505" algn="l"/>
              </a:tabLst>
            </a:pPr>
            <a:r>
              <a:rPr lang="en-IN" sz="2000" spc="-35" dirty="0" smtClean="0">
                <a:cs typeface="Georgia"/>
              </a:rPr>
              <a:t>New</a:t>
            </a:r>
            <a:r>
              <a:rPr lang="en-IN" sz="2000" spc="-150" dirty="0" smtClean="0">
                <a:cs typeface="Georgia"/>
              </a:rPr>
              <a:t> </a:t>
            </a:r>
            <a:r>
              <a:rPr lang="en-IN" sz="2000" spc="-20" dirty="0" smtClean="0">
                <a:cs typeface="Georgia"/>
              </a:rPr>
              <a:t>set</a:t>
            </a:r>
            <a:r>
              <a:rPr lang="en-IN" sz="2000" spc="-160" dirty="0" smtClean="0">
                <a:cs typeface="Georgia"/>
              </a:rPr>
              <a:t> </a:t>
            </a:r>
            <a:r>
              <a:rPr lang="en-IN" sz="2000" spc="-10" dirty="0" smtClean="0">
                <a:cs typeface="Georgia"/>
              </a:rPr>
              <a:t>of </a:t>
            </a:r>
            <a:r>
              <a:rPr lang="en-IN" sz="2000" spc="-25" dirty="0" smtClean="0">
                <a:cs typeface="Georgia"/>
              </a:rPr>
              <a:t>analytical</a:t>
            </a:r>
            <a:r>
              <a:rPr lang="en-IN" sz="2000" spc="-100" dirty="0" smtClean="0">
                <a:cs typeface="Georgia"/>
              </a:rPr>
              <a:t> </a:t>
            </a:r>
            <a:r>
              <a:rPr lang="en-IN" sz="2000" spc="-30" dirty="0" smtClean="0">
                <a:cs typeface="Georgia"/>
              </a:rPr>
              <a:t>approaches</a:t>
            </a:r>
            <a:r>
              <a:rPr lang="en-IN" sz="2000" spc="-200" dirty="0" smtClean="0">
                <a:cs typeface="Georgia"/>
              </a:rPr>
              <a:t> </a:t>
            </a:r>
            <a:r>
              <a:rPr lang="en-IN" sz="2000" spc="-25" dirty="0" smtClean="0">
                <a:cs typeface="Georgia"/>
              </a:rPr>
              <a:t>and</a:t>
            </a:r>
            <a:r>
              <a:rPr lang="en-IN" sz="2000" spc="5" dirty="0" smtClean="0">
                <a:cs typeface="Georgia"/>
              </a:rPr>
              <a:t> </a:t>
            </a:r>
            <a:r>
              <a:rPr lang="en-IN" sz="2000" spc="-30" dirty="0" smtClean="0">
                <a:cs typeface="Georgia"/>
              </a:rPr>
              <a:t>methods:</a:t>
            </a:r>
            <a:endParaRPr lang="en-IN" sz="2000" dirty="0" smtClean="0">
              <a:cs typeface="Georgia"/>
            </a:endParaRPr>
          </a:p>
          <a:p>
            <a:pPr marL="356870" indent="-344805" algn="just">
              <a:lnSpc>
                <a:spcPct val="100000"/>
              </a:lnSpc>
              <a:buNone/>
              <a:tabLst>
                <a:tab pos="357505" algn="l"/>
              </a:tabLst>
            </a:pPr>
            <a:r>
              <a:rPr lang="en-IN" sz="2000" spc="-65" dirty="0" smtClean="0">
                <a:cs typeface="Georgia"/>
              </a:rPr>
              <a:t>1. Improved </a:t>
            </a:r>
            <a:r>
              <a:rPr lang="en-IN" sz="2000" spc="-20" dirty="0" smtClean="0">
                <a:cs typeface="Georgia"/>
              </a:rPr>
              <a:t>diagnostic</a:t>
            </a:r>
            <a:r>
              <a:rPr lang="en-IN" sz="2000" spc="-125" dirty="0" smtClean="0">
                <a:cs typeface="Georgia"/>
              </a:rPr>
              <a:t> </a:t>
            </a:r>
            <a:r>
              <a:rPr lang="en-IN" sz="2000" spc="-25" dirty="0" smtClean="0">
                <a:cs typeface="Georgia"/>
              </a:rPr>
              <a:t>redistribution</a:t>
            </a:r>
            <a:endParaRPr lang="en-IN" sz="2000" dirty="0" smtClean="0">
              <a:cs typeface="Georgia"/>
            </a:endParaRPr>
          </a:p>
          <a:p>
            <a:pPr marL="356870" indent="-344805" algn="just">
              <a:lnSpc>
                <a:spcPct val="100000"/>
              </a:lnSpc>
              <a:buNone/>
              <a:tabLst>
                <a:tab pos="357505" algn="l"/>
              </a:tabLst>
            </a:pPr>
            <a:r>
              <a:rPr lang="en-IN" sz="2000" spc="-15" dirty="0" smtClean="0">
                <a:cs typeface="Georgia"/>
              </a:rPr>
              <a:t>2. The</a:t>
            </a:r>
            <a:r>
              <a:rPr lang="en-IN" sz="2000" spc="-100" dirty="0" smtClean="0">
                <a:cs typeface="Georgia"/>
              </a:rPr>
              <a:t> </a:t>
            </a:r>
            <a:r>
              <a:rPr lang="en-IN" sz="2000" spc="-15" dirty="0" smtClean="0">
                <a:cs typeface="Georgia"/>
              </a:rPr>
              <a:t>modelling</a:t>
            </a:r>
            <a:r>
              <a:rPr lang="en-IN" sz="2000" spc="-100" dirty="0" smtClean="0">
                <a:cs typeface="Georgia"/>
              </a:rPr>
              <a:t> </a:t>
            </a:r>
            <a:r>
              <a:rPr lang="en-IN" sz="2000" spc="-30" dirty="0" smtClean="0">
                <a:cs typeface="Georgia"/>
              </a:rPr>
              <a:t>strategy</a:t>
            </a:r>
            <a:r>
              <a:rPr lang="en-IN" sz="2000" spc="-175" dirty="0" smtClean="0">
                <a:cs typeface="Georgia"/>
              </a:rPr>
              <a:t> </a:t>
            </a:r>
            <a:r>
              <a:rPr lang="en-IN" sz="2000" spc="-15" dirty="0" smtClean="0">
                <a:cs typeface="Georgia"/>
              </a:rPr>
              <a:t>depends</a:t>
            </a:r>
            <a:r>
              <a:rPr lang="en-IN" sz="2000" spc="-175" dirty="0" smtClean="0">
                <a:cs typeface="Georgia"/>
              </a:rPr>
              <a:t> </a:t>
            </a:r>
            <a:r>
              <a:rPr lang="en-IN" sz="2000" spc="-10" dirty="0" smtClean="0">
                <a:cs typeface="Georgia"/>
              </a:rPr>
              <a:t>of</a:t>
            </a:r>
            <a:r>
              <a:rPr lang="en-IN" sz="2000" spc="65" dirty="0" smtClean="0">
                <a:cs typeface="Georgia"/>
              </a:rPr>
              <a:t> </a:t>
            </a:r>
            <a:r>
              <a:rPr lang="en-IN" sz="2000" spc="-10" dirty="0" smtClean="0">
                <a:cs typeface="Georgia"/>
              </a:rPr>
              <a:t>the</a:t>
            </a:r>
            <a:r>
              <a:rPr lang="en-IN" sz="2000" spc="-120" dirty="0" smtClean="0">
                <a:cs typeface="Georgia"/>
              </a:rPr>
              <a:t> </a:t>
            </a:r>
            <a:r>
              <a:rPr lang="en-IN" sz="2000" spc="-25" dirty="0" smtClean="0">
                <a:cs typeface="Georgia"/>
              </a:rPr>
              <a:t>strength</a:t>
            </a:r>
            <a:r>
              <a:rPr lang="en-IN" sz="2000" spc="-150" dirty="0" smtClean="0">
                <a:cs typeface="Georgia"/>
              </a:rPr>
              <a:t> </a:t>
            </a:r>
            <a:r>
              <a:rPr lang="en-IN" sz="2000" spc="-10" dirty="0" smtClean="0">
                <a:cs typeface="Georgia"/>
              </a:rPr>
              <a:t>of</a:t>
            </a:r>
            <a:r>
              <a:rPr lang="en-IN" sz="2000" spc="15" dirty="0" smtClean="0">
                <a:cs typeface="Georgia"/>
              </a:rPr>
              <a:t> </a:t>
            </a:r>
            <a:r>
              <a:rPr lang="en-IN" sz="2000" spc="-45" dirty="0" smtClean="0">
                <a:cs typeface="Georgia"/>
              </a:rPr>
              <a:t>available</a:t>
            </a:r>
            <a:r>
              <a:rPr lang="en-IN" sz="2000" spc="-140" dirty="0" smtClean="0">
                <a:cs typeface="Georgia"/>
              </a:rPr>
              <a:t> </a:t>
            </a:r>
            <a:r>
              <a:rPr lang="en-IN" sz="2000" spc="-40" dirty="0" smtClean="0">
                <a:cs typeface="Georgia"/>
              </a:rPr>
              <a:t>data:</a:t>
            </a:r>
            <a:r>
              <a:rPr lang="en-IN" sz="2000" spc="-5" dirty="0" smtClean="0">
                <a:cs typeface="Georgia"/>
              </a:rPr>
              <a:t> </a:t>
            </a:r>
            <a:r>
              <a:rPr lang="en-IN" sz="2000" spc="-40" dirty="0" smtClean="0">
                <a:cs typeface="Georgia"/>
              </a:rPr>
              <a:t>CODEM</a:t>
            </a:r>
            <a:endParaRPr lang="en-IN" sz="2000" dirty="0" smtClean="0">
              <a:cs typeface="Georgia"/>
            </a:endParaRPr>
          </a:p>
          <a:p>
            <a:pPr marL="356870" algn="just">
              <a:lnSpc>
                <a:spcPct val="100000"/>
              </a:lnSpc>
              <a:buNone/>
            </a:pPr>
            <a:r>
              <a:rPr lang="en-IN" sz="2000" spc="-25" dirty="0" smtClean="0">
                <a:cs typeface="Georgia"/>
              </a:rPr>
              <a:t>and </a:t>
            </a:r>
            <a:r>
              <a:rPr lang="en-IN" sz="2000" dirty="0" err="1" smtClean="0">
                <a:cs typeface="Georgia"/>
              </a:rPr>
              <a:t>CoD</a:t>
            </a:r>
            <a:r>
              <a:rPr lang="en-IN" sz="2000" spc="-10" dirty="0" smtClean="0">
                <a:cs typeface="Georgia"/>
              </a:rPr>
              <a:t> </a:t>
            </a:r>
            <a:r>
              <a:rPr lang="en-IN" sz="2000" spc="-10" dirty="0" smtClean="0">
                <a:cs typeface="Georgia"/>
              </a:rPr>
              <a:t>Corrector</a:t>
            </a:r>
            <a:r>
              <a:rPr lang="en-IN" sz="2000" spc="-120" dirty="0" smtClean="0">
                <a:cs typeface="Georgia"/>
              </a:rPr>
              <a:t> </a:t>
            </a:r>
            <a:r>
              <a:rPr lang="en-IN" sz="2000" dirty="0" smtClean="0">
                <a:cs typeface="Georgia"/>
              </a:rPr>
              <a:t>both</a:t>
            </a:r>
            <a:r>
              <a:rPr lang="en-IN" sz="2000" spc="-85" dirty="0" smtClean="0">
                <a:cs typeface="Georgia"/>
              </a:rPr>
              <a:t> </a:t>
            </a:r>
            <a:r>
              <a:rPr lang="en-IN" sz="2000" spc="-25" dirty="0" smtClean="0">
                <a:cs typeface="Georgia"/>
              </a:rPr>
              <a:t>innovations</a:t>
            </a:r>
            <a:r>
              <a:rPr lang="en-IN" sz="2000" spc="-105" dirty="0" smtClean="0">
                <a:cs typeface="Georgia"/>
              </a:rPr>
              <a:t> </a:t>
            </a:r>
            <a:r>
              <a:rPr lang="en-IN" sz="2000" spc="-25" dirty="0" smtClean="0">
                <a:cs typeface="Georgia"/>
              </a:rPr>
              <a:t>in</a:t>
            </a:r>
            <a:r>
              <a:rPr lang="en-IN" sz="2000" spc="-70" dirty="0" smtClean="0">
                <a:cs typeface="Georgia"/>
              </a:rPr>
              <a:t> </a:t>
            </a:r>
            <a:r>
              <a:rPr lang="en-IN" sz="2000" spc="-10" dirty="0" smtClean="0">
                <a:cs typeface="Georgia"/>
              </a:rPr>
              <a:t>the</a:t>
            </a:r>
            <a:r>
              <a:rPr lang="en-IN" sz="2000" spc="-75" dirty="0" smtClean="0">
                <a:cs typeface="Georgia"/>
              </a:rPr>
              <a:t> </a:t>
            </a:r>
            <a:r>
              <a:rPr lang="en-IN" sz="2000" spc="-10" dirty="0" smtClean="0">
                <a:cs typeface="Georgia"/>
              </a:rPr>
              <a:t>field</a:t>
            </a:r>
            <a:endParaRPr lang="en-IN" sz="2000" dirty="0" smtClean="0">
              <a:cs typeface="Georgia"/>
            </a:endParaRPr>
          </a:p>
          <a:p>
            <a:pPr marL="356870" marR="5080" indent="-344805" algn="just">
              <a:lnSpc>
                <a:spcPct val="100000"/>
              </a:lnSpc>
              <a:spcBef>
                <a:spcPts val="5"/>
              </a:spcBef>
              <a:buNone/>
              <a:tabLst>
                <a:tab pos="357505" algn="l"/>
              </a:tabLst>
            </a:pPr>
            <a:r>
              <a:rPr lang="en-IN" sz="2000" spc="-20" dirty="0" smtClean="0">
                <a:cs typeface="Georgia"/>
              </a:rPr>
              <a:t>Adding time </a:t>
            </a:r>
            <a:r>
              <a:rPr lang="en-IN" sz="2000" spc="-30" dirty="0" smtClean="0">
                <a:cs typeface="Georgia"/>
              </a:rPr>
              <a:t>trends </a:t>
            </a:r>
            <a:r>
              <a:rPr lang="en-IN" sz="2000" spc="-35" dirty="0" smtClean="0">
                <a:cs typeface="Georgia"/>
              </a:rPr>
              <a:t>and </a:t>
            </a:r>
            <a:r>
              <a:rPr lang="en-IN" sz="2000" spc="-15" dirty="0" smtClean="0">
                <a:cs typeface="Georgia"/>
              </a:rPr>
              <a:t>quantifying </a:t>
            </a:r>
            <a:r>
              <a:rPr lang="en-IN" sz="2000" spc="-10" dirty="0" smtClean="0">
                <a:cs typeface="Georgia"/>
              </a:rPr>
              <a:t>the </a:t>
            </a:r>
            <a:r>
              <a:rPr lang="en-IN" sz="2000" spc="-30" dirty="0" smtClean="0">
                <a:cs typeface="Georgia"/>
              </a:rPr>
              <a:t>uncertainty </a:t>
            </a:r>
            <a:r>
              <a:rPr lang="en-IN" sz="2000" spc="-35" dirty="0" smtClean="0">
                <a:cs typeface="Georgia"/>
              </a:rPr>
              <a:t>differentiate </a:t>
            </a:r>
            <a:r>
              <a:rPr lang="en-IN" sz="2000" spc="-50" dirty="0" smtClean="0">
                <a:cs typeface="Georgia"/>
              </a:rPr>
              <a:t>GBD </a:t>
            </a:r>
            <a:r>
              <a:rPr lang="en-IN" sz="2000" spc="-165" dirty="0" smtClean="0">
                <a:cs typeface="Georgia"/>
              </a:rPr>
              <a:t>2010  </a:t>
            </a:r>
            <a:r>
              <a:rPr lang="en-IN" sz="2000" spc="-35" dirty="0" smtClean="0">
                <a:cs typeface="Georgia"/>
              </a:rPr>
              <a:t>from similar </a:t>
            </a:r>
            <a:r>
              <a:rPr lang="en-IN" sz="2000" spc="-30" dirty="0" smtClean="0">
                <a:cs typeface="Georgia"/>
              </a:rPr>
              <a:t>studies </a:t>
            </a:r>
            <a:r>
              <a:rPr lang="en-IN" sz="2000" spc="-35" dirty="0" smtClean="0">
                <a:cs typeface="Georgia"/>
              </a:rPr>
              <a:t>in </a:t>
            </a:r>
            <a:r>
              <a:rPr lang="en-IN" sz="2000" spc="-10" dirty="0" smtClean="0">
                <a:cs typeface="Georgia"/>
              </a:rPr>
              <a:t>the </a:t>
            </a:r>
            <a:r>
              <a:rPr lang="en-IN" sz="2000" spc="-30" dirty="0" smtClean="0">
                <a:cs typeface="Georgia"/>
              </a:rPr>
              <a:t>past, </a:t>
            </a:r>
            <a:r>
              <a:rPr lang="en-IN" sz="2000" spc="-55" dirty="0" smtClean="0">
                <a:cs typeface="Georgia"/>
              </a:rPr>
              <a:t>however </a:t>
            </a:r>
            <a:r>
              <a:rPr lang="en-IN" sz="2000" spc="-10" dirty="0" smtClean="0">
                <a:cs typeface="Georgia"/>
              </a:rPr>
              <a:t>without </a:t>
            </a:r>
            <a:r>
              <a:rPr lang="en-IN" sz="2000" spc="-30" dirty="0" smtClean="0">
                <a:cs typeface="Georgia"/>
              </a:rPr>
              <a:t>correction </a:t>
            </a:r>
            <a:r>
              <a:rPr lang="en-IN" sz="2000" spc="-10" dirty="0" smtClean="0">
                <a:cs typeface="Georgia"/>
              </a:rPr>
              <a:t>of </a:t>
            </a:r>
            <a:r>
              <a:rPr lang="en-IN" sz="2000" spc="-25" dirty="0" smtClean="0">
                <a:cs typeface="Georgia"/>
              </a:rPr>
              <a:t>known </a:t>
            </a:r>
            <a:r>
              <a:rPr lang="en-IN" sz="2000" spc="-45" dirty="0" smtClean="0">
                <a:cs typeface="Georgia"/>
              </a:rPr>
              <a:t>bias,  </a:t>
            </a:r>
            <a:r>
              <a:rPr lang="en-IN" sz="2000" spc="-30" dirty="0" smtClean="0">
                <a:cs typeface="Georgia"/>
              </a:rPr>
              <a:t>comparability </a:t>
            </a:r>
            <a:r>
              <a:rPr lang="en-IN" sz="2000" spc="-40" dirty="0" smtClean="0">
                <a:cs typeface="Georgia"/>
              </a:rPr>
              <a:t>is</a:t>
            </a:r>
            <a:r>
              <a:rPr lang="en-IN" sz="2000" spc="-245" dirty="0" smtClean="0">
                <a:cs typeface="Georgia"/>
              </a:rPr>
              <a:t> </a:t>
            </a:r>
            <a:r>
              <a:rPr lang="en-IN" sz="2000" spc="-25" dirty="0" smtClean="0">
                <a:cs typeface="Georgia"/>
              </a:rPr>
              <a:t>impossible.</a:t>
            </a:r>
            <a:endParaRPr lang="en-IN" sz="2000" dirty="0" smtClean="0">
              <a:cs typeface="Georgia"/>
            </a:endParaRPr>
          </a:p>
          <a:p>
            <a:endParaRPr lang="en-IN" sz="2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189</TotalTime>
  <Words>953</Words>
  <Application>Microsoft Office PowerPoint</Application>
  <PresentationFormat>Custom</PresentationFormat>
  <Paragraphs>75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Module</vt:lpstr>
      <vt:lpstr>CAUSE OF DEATH ANALYSIS</vt:lpstr>
      <vt:lpstr>Introduction  </vt:lpstr>
      <vt:lpstr>Problem Statement </vt:lpstr>
      <vt:lpstr>Conceptual Background of the Domain Problem</vt:lpstr>
      <vt:lpstr>Global causes of Death Assessment</vt:lpstr>
      <vt:lpstr>Top down hierarchical Map</vt:lpstr>
      <vt:lpstr>Causes of death ensemble modeling</vt:lpstr>
      <vt:lpstr>Combining results</vt:lpstr>
      <vt:lpstr>Key findings</vt:lpstr>
      <vt:lpstr>IMPORTING SOME OF THE IMPORTANT LIBARARIES </vt:lpstr>
      <vt:lpstr>LETS CHECK NULL VALUES IN THE DATASET:-  </vt:lpstr>
      <vt:lpstr>NOW DO PLOTTING OF DEATH BY DISEASES:- </vt:lpstr>
      <vt:lpstr>NOW LET’S SEE DEATHS TAKEN PLACE BY ENVIORNMENT AND ACCIDENT. </vt:lpstr>
      <vt:lpstr>DEATH BY CRIME , TERROR ,SELF-HARM AND ACCIDENT. </vt:lpstr>
      <vt:lpstr>DEATH BY CHRONIC DISEASES </vt:lpstr>
      <vt:lpstr>CONCLUSION: </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Predication &amp; Analysis Project</dc:title>
  <dc:creator>user</dc:creator>
  <cp:lastModifiedBy>hp</cp:lastModifiedBy>
  <cp:revision>60</cp:revision>
  <dcterms:created xsi:type="dcterms:W3CDTF">2022-10-22T10:42:16Z</dcterms:created>
  <dcterms:modified xsi:type="dcterms:W3CDTF">2023-02-07T10:38:33Z</dcterms:modified>
</cp:coreProperties>
</file>