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Inconsolata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bold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Inconsolata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8ee78ac8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d8ee78ac8_0_3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91e179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91e179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14b3994e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14b3994e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14b3994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14b3994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14b399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14b399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7cd818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7cd818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7cd81835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7cd81835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4b3994ea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4b3994ea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1zvil6ku62JpevHjVCCfiThFmWpTvFqv5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drive/folders/1Si9WDfKV_iaQ16ga87o0Bx7Lf3Zmo8P2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Objects, Loops, &amp; Review Lab 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Apply CSS and JS skills to fit requirements of an assigned project.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idx="4294967295" type="body"/>
          </p:nvPr>
        </p:nvSpPr>
        <p:spPr>
          <a:xfrm>
            <a:off x="457200" y="914400"/>
            <a:ext cx="82191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Objects are another type of data in JavaScript.  </a:t>
            </a:r>
            <a:r>
              <a:rPr lang="en">
                <a:solidFill>
                  <a:schemeClr val="dk1"/>
                </a:solidFill>
              </a:rPr>
              <a:t>Like arrays they hold multiple pieces of data.  Unlike arrays, they use properties instead of keys AND the properties are in no particular order.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321" name="Google Shape;321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 txBox="1"/>
          <p:nvPr>
            <p:ph idx="4294967295" type="body"/>
          </p:nvPr>
        </p:nvSpPr>
        <p:spPr>
          <a:xfrm>
            <a:off x="758700" y="2608075"/>
            <a:ext cx="8219100" cy="22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let myObject = {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‘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ruits’ : [ ‘orange’ , ’apple’ ],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	‘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v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eggies’ : [ ‘celery’ , ’carrow’ ]</a:t>
            </a:r>
            <a:b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idx="4294967295" type="body"/>
          </p:nvPr>
        </p:nvSpPr>
        <p:spPr>
          <a:xfrm>
            <a:off x="457200" y="2042725"/>
            <a:ext cx="8219100" cy="22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make an array using a set of curly brackets.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Inside the brackets, each value must have a property name and value delimited by a colon and separated by a comma.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 can contain, strings, numbers, booleans, functions, other objects or any of these combined.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545200" y="1048000"/>
            <a:ext cx="8013000" cy="872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const produce = {‘fruits’:["banana", "orange", "apple"]}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2" name="Google Shape;332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Petfinder</a:t>
            </a:r>
            <a:endParaRPr/>
          </a:p>
        </p:txBody>
      </p:sp>
      <p:sp>
        <p:nvSpPr>
          <p:cNvPr id="338" name="Google Shape;338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926700" y="256313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Finder</a:t>
            </a:r>
            <a:endParaRPr/>
          </a:p>
        </p:txBody>
      </p:sp>
      <p:sp>
        <p:nvSpPr>
          <p:cNvPr id="344" name="Google Shape;344;p4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120 minutes</a:t>
            </a:r>
            <a:endParaRPr/>
          </a:p>
        </p:txBody>
      </p:sp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1"/>
          <p:cNvSpPr txBox="1"/>
          <p:nvPr>
            <p:ph idx="1" type="body"/>
          </p:nvPr>
        </p:nvSpPr>
        <p:spPr>
          <a:xfrm>
            <a:off x="457200" y="1098850"/>
            <a:ext cx="40284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Today, you’re going to </a:t>
            </a:r>
            <a:r>
              <a:rPr lang="en" sz="1600">
                <a:solidFill>
                  <a:schemeClr val="dk1"/>
                </a:solidFill>
              </a:rPr>
              <a:t>build a page to help users learn about potential pets. To build this page: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Figure out what type of pet has been selected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Loop through all the types of information for that pet type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Output it on the DOM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Note: some types of information may need be transformed from what is in the object.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7" name="Google Shape;347;p41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48" name="Google Shape;348;p41"/>
          <p:cNvPicPr preferRelativeResize="0"/>
          <p:nvPr/>
        </p:nvPicPr>
        <p:blipFill rotWithShape="1">
          <a:blip r:embed="rId3">
            <a:alphaModFix/>
          </a:blip>
          <a:srcRect b="25545" l="0" r="0" t="0"/>
          <a:stretch/>
        </p:blipFill>
        <p:spPr>
          <a:xfrm>
            <a:off x="4606700" y="1226625"/>
            <a:ext cx="4286251" cy="38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Finder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457200" y="1143000"/>
            <a:ext cx="82296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Loop through each selected part of the object to create the pet information!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753200" y="2402703"/>
            <a:ext cx="3171300" cy="19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</a:rPr>
              <a:t>https://drive.google.com/drive/folders/1ECuJBSbGJDlRk5cn1RxwcSR1n4kZSm7-?usp=sharing</a:t>
            </a:r>
            <a:endParaRPr sz="1800" u="sng">
              <a:solidFill>
                <a:schemeClr val="hlink"/>
              </a:solidFill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4238688" y="3004488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5219500" y="2402703"/>
            <a:ext cx="3171300" cy="19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https://drive.google.com/drive/folders/1zvil6ku62JpevHjVCCfiThFmWpTvFqv5?usp=sharing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Finder: Encrichment - Ajax</a:t>
            </a:r>
            <a:endParaRPr/>
          </a:p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457200" y="1143000"/>
            <a:ext cx="82296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 the previous exercise, we loaded the data from a statically defined object.  Instead let’s load it on the fly using ajax!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7" name="Google Shape;367;p43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3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2426050" y="2402700"/>
            <a:ext cx="4216200" cy="1972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https://drive.google.com/drive/folders/1Si9WDfKV_iaQ16ga87o0Bx7Lf3Zmo8P2?usp=sharing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4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