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
      <p:font typeface="Inconsolata"/>
      <p:regular r:id="rId34"/>
      <p:bold r:id="rId35"/>
    </p:embeddedFont>
    <p:embeddedFont>
      <p:font typeface="Oswald"/>
      <p:regular r:id="rId36"/>
      <p:bold r:id="rId37"/>
    </p:embeddedFon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6.xml"/><Relationship Id="rId41" Type="http://schemas.openxmlformats.org/officeDocument/2006/relationships/font" Target="fonts/RobotoMono-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regular.fntdata"/><Relationship Id="rId25" Type="http://schemas.openxmlformats.org/officeDocument/2006/relationships/slide" Target="slides/slide21.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Inconsolata-bold.fntdata"/><Relationship Id="rId12" Type="http://schemas.openxmlformats.org/officeDocument/2006/relationships/slide" Target="slides/slide8.xml"/><Relationship Id="rId34" Type="http://schemas.openxmlformats.org/officeDocument/2006/relationships/font" Target="fonts/Inconsolata-regular.fntdata"/><Relationship Id="rId15" Type="http://schemas.openxmlformats.org/officeDocument/2006/relationships/slide" Target="slides/slide11.xml"/><Relationship Id="rId37" Type="http://schemas.openxmlformats.org/officeDocument/2006/relationships/font" Target="fonts/Oswald-bold.fntdata"/><Relationship Id="rId14" Type="http://schemas.openxmlformats.org/officeDocument/2006/relationships/slide" Target="slides/slide10.xml"/><Relationship Id="rId36" Type="http://schemas.openxmlformats.org/officeDocument/2006/relationships/font" Target="fonts/Oswald-regular.fntdata"/><Relationship Id="rId17" Type="http://schemas.openxmlformats.org/officeDocument/2006/relationships/slide" Target="slides/slide13.xml"/><Relationship Id="rId39" Type="http://schemas.openxmlformats.org/officeDocument/2006/relationships/font" Target="fonts/RobotoMono-bold.fntdata"/><Relationship Id="rId16" Type="http://schemas.openxmlformats.org/officeDocument/2006/relationships/slide" Target="slides/slide12.xml"/><Relationship Id="rId38" Type="http://schemas.openxmlformats.org/officeDocument/2006/relationships/font" Target="fonts/RobotoMon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5f73f0330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f73f0330f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fc8474e9f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fc8474e9f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8af10026a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8af10026a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c8474e9f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fc8474e9f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fc8474e9f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fc8474e9f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fc8474e9f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fc8474e9f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fc8474e9f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fc8474e9f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fc8474e9f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fc8474e9f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fc8474e9f4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fc8474e9f4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fc8474e9f4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fc8474e9f4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fc8474e9f4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fc8474e9f4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c8474e9f4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c8474e9f4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fc8474e9f4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fc8474e9f4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dd4fa9b7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dd4fa9b7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8af1002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af1002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c8474e9f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c8474e9f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fc8474e9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fc8474e9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c8474e9f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c8474e9f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c8474e9f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c8474e9f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c8474e9f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c8474e9f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fc8474e9f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fc8474e9f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s">
  <p:cSld name="CUSTOM">
    <p:bg>
      <p:bgPr>
        <a:solidFill>
          <a:schemeClr val="lt1"/>
        </a:solidFill>
      </p:bgPr>
    </p:bg>
    <p:spTree>
      <p:nvGrpSpPr>
        <p:cNvPr id="11" name="Shape 11"/>
        <p:cNvGrpSpPr/>
        <p:nvPr/>
      </p:nvGrpSpPr>
      <p:grpSpPr>
        <a:xfrm>
          <a:off x="0" y="0"/>
          <a:ext cx="0" cy="0"/>
          <a:chOff x="0" y="0"/>
          <a:chExt cx="0" cy="0"/>
        </a:xfrm>
      </p:grpSpPr>
      <p:sp>
        <p:nvSpPr>
          <p:cNvPr id="12" name="Google Shape;12;p2"/>
          <p:cNvSpPr txBox="1"/>
          <p:nvPr>
            <p:ph type="title"/>
          </p:nvPr>
        </p:nvSpPr>
        <p:spPr>
          <a:xfrm>
            <a:off x="979500" y="332100"/>
            <a:ext cx="71850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 name="Google Shape;13;p2"/>
          <p:cNvSpPr/>
          <p:nvPr/>
        </p:nvSpPr>
        <p:spPr>
          <a:xfrm>
            <a:off x="8342625" y="4513775"/>
            <a:ext cx="5343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pic>
        <p:nvPicPr>
          <p:cNvPr descr="GA-Cog-900.png" id="16" name="Google Shape;16;p2"/>
          <p:cNvPicPr preferRelativeResize="0"/>
          <p:nvPr/>
        </p:nvPicPr>
        <p:blipFill>
          <a:blip r:embed="rId2">
            <a:alphaModFix/>
          </a:blip>
          <a:stretch>
            <a:fillRect/>
          </a:stretch>
        </p:blipFill>
        <p:spPr>
          <a:xfrm>
            <a:off x="8370750" y="4701500"/>
            <a:ext cx="316051" cy="316051"/>
          </a:xfrm>
          <a:prstGeom prst="rect">
            <a:avLst/>
          </a:prstGeom>
          <a:noFill/>
          <a:ln>
            <a:noFill/>
          </a:ln>
        </p:spPr>
      </p:pic>
      <p:sp>
        <p:nvSpPr>
          <p:cNvPr id="17" name="Google Shape;17;p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Blank">
  <p:cSld name="CUSTOM_8_1">
    <p:spTree>
      <p:nvGrpSpPr>
        <p:cNvPr id="89" name="Shape 89"/>
        <p:cNvGrpSpPr/>
        <p:nvPr/>
      </p:nvGrpSpPr>
      <p:grpSpPr>
        <a:xfrm>
          <a:off x="0" y="0"/>
          <a:ext cx="0" cy="0"/>
          <a:chOff x="0" y="0"/>
          <a:chExt cx="0" cy="0"/>
        </a:xfrm>
      </p:grpSpPr>
      <p:sp>
        <p:nvSpPr>
          <p:cNvPr id="90" name="Google Shape;90;p1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91" name="Google Shape;91;p11"/>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p:cSld name="CUSTOM_4">
    <p:spTree>
      <p:nvGrpSpPr>
        <p:cNvPr id="92" name="Shape 92"/>
        <p:cNvGrpSpPr/>
        <p:nvPr/>
      </p:nvGrpSpPr>
      <p:grpSpPr>
        <a:xfrm>
          <a:off x="0" y="0"/>
          <a:ext cx="0" cy="0"/>
          <a:chOff x="0" y="0"/>
          <a:chExt cx="0" cy="0"/>
        </a:xfrm>
      </p:grpSpPr>
      <p:cxnSp>
        <p:nvCxnSpPr>
          <p:cNvPr id="93" name="Google Shape;93;p12"/>
          <p:cNvCxnSpPr/>
          <p:nvPr/>
        </p:nvCxnSpPr>
        <p:spPr>
          <a:xfrm>
            <a:off x="1399725" y="1762588"/>
            <a:ext cx="2638200" cy="0"/>
          </a:xfrm>
          <a:prstGeom prst="straightConnector1">
            <a:avLst/>
          </a:prstGeom>
          <a:noFill/>
          <a:ln cap="flat" cmpd="sng" w="9525">
            <a:solidFill>
              <a:srgbClr val="E41A23"/>
            </a:solidFill>
            <a:prstDash val="solid"/>
            <a:round/>
            <a:headEnd len="med" w="med" type="none"/>
            <a:tailEnd len="med" w="med" type="none"/>
          </a:ln>
        </p:spPr>
      </p:cxnSp>
      <p:cxnSp>
        <p:nvCxnSpPr>
          <p:cNvPr id="94" name="Google Shape;94;p12"/>
          <p:cNvCxnSpPr/>
          <p:nvPr/>
        </p:nvCxnSpPr>
        <p:spPr>
          <a:xfrm>
            <a:off x="4913975" y="1762588"/>
            <a:ext cx="2638200" cy="0"/>
          </a:xfrm>
          <a:prstGeom prst="straightConnector1">
            <a:avLst/>
          </a:prstGeom>
          <a:noFill/>
          <a:ln cap="flat" cmpd="sng" w="9525">
            <a:solidFill>
              <a:srgbClr val="E41A23"/>
            </a:solidFill>
            <a:prstDash val="solid"/>
            <a:round/>
            <a:headEnd len="med" w="med" type="none"/>
            <a:tailEnd len="med" w="med" type="none"/>
          </a:ln>
        </p:spPr>
      </p:cxnSp>
      <p:sp>
        <p:nvSpPr>
          <p:cNvPr id="95" name="Google Shape;95;p12"/>
          <p:cNvSpPr txBox="1"/>
          <p:nvPr/>
        </p:nvSpPr>
        <p:spPr>
          <a:xfrm>
            <a:off x="4057900" y="1301188"/>
            <a:ext cx="8361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2"/>
                </a:solidFill>
                <a:latin typeface="Proxima Nova"/>
                <a:ea typeface="Proxima Nova"/>
                <a:cs typeface="Proxima Nova"/>
                <a:sym typeface="Proxima Nova"/>
              </a:rPr>
              <a:t>“</a:t>
            </a:r>
            <a:endParaRPr sz="7200">
              <a:solidFill>
                <a:schemeClr val="lt2"/>
              </a:solidFill>
              <a:latin typeface="Proxima Nova"/>
              <a:ea typeface="Proxima Nova"/>
              <a:cs typeface="Proxima Nova"/>
              <a:sym typeface="Proxima Nova"/>
            </a:endParaRPr>
          </a:p>
        </p:txBody>
      </p:sp>
      <p:sp>
        <p:nvSpPr>
          <p:cNvPr id="96" name="Google Shape;96;p12"/>
          <p:cNvSpPr txBox="1"/>
          <p:nvPr>
            <p:ph type="title"/>
          </p:nvPr>
        </p:nvSpPr>
        <p:spPr>
          <a:xfrm>
            <a:off x="1403050" y="2027913"/>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97" name="Google Shape;97;p12"/>
          <p:cNvSpPr txBox="1"/>
          <p:nvPr>
            <p:ph idx="1" type="subTitle"/>
          </p:nvPr>
        </p:nvSpPr>
        <p:spPr>
          <a:xfrm>
            <a:off x="2249725" y="3285818"/>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chemeClr val="dk2"/>
                </a:solidFill>
              </a:defRPr>
            </a:lvl1pPr>
            <a:lvl2pPr lvl="1" rtl="0" algn="ctr">
              <a:spcBef>
                <a:spcPts val="1600"/>
              </a:spcBef>
              <a:spcAft>
                <a:spcPts val="0"/>
              </a:spcAft>
              <a:buNone/>
              <a:defRPr>
                <a:solidFill>
                  <a:schemeClr val="dk2"/>
                </a:solidFill>
              </a:defRPr>
            </a:lvl2pPr>
            <a:lvl3pPr lvl="2" rtl="0" algn="ctr">
              <a:spcBef>
                <a:spcPts val="1600"/>
              </a:spcBef>
              <a:spcAft>
                <a:spcPts val="0"/>
              </a:spcAft>
              <a:buNone/>
              <a:defRPr>
                <a:solidFill>
                  <a:schemeClr val="dk2"/>
                </a:solidFill>
              </a:defRPr>
            </a:lvl3pPr>
            <a:lvl4pPr lvl="3" rtl="0" algn="ctr">
              <a:spcBef>
                <a:spcPts val="1600"/>
              </a:spcBef>
              <a:spcAft>
                <a:spcPts val="0"/>
              </a:spcAft>
              <a:buNone/>
              <a:defRPr>
                <a:solidFill>
                  <a:schemeClr val="dk2"/>
                </a:solidFill>
              </a:defRPr>
            </a:lvl4pPr>
            <a:lvl5pPr lvl="4" rtl="0" algn="ctr">
              <a:spcBef>
                <a:spcPts val="1600"/>
              </a:spcBef>
              <a:spcAft>
                <a:spcPts val="0"/>
              </a:spcAft>
              <a:buNone/>
              <a:defRPr>
                <a:solidFill>
                  <a:schemeClr val="dk2"/>
                </a:solidFill>
              </a:defRPr>
            </a:lvl5pPr>
            <a:lvl6pPr lvl="5" rtl="0" algn="ctr">
              <a:spcBef>
                <a:spcPts val="1600"/>
              </a:spcBef>
              <a:spcAft>
                <a:spcPts val="0"/>
              </a:spcAft>
              <a:buNone/>
              <a:defRPr>
                <a:solidFill>
                  <a:schemeClr val="dk2"/>
                </a:solidFill>
              </a:defRPr>
            </a:lvl6pPr>
            <a:lvl7pPr lvl="6" rtl="0" algn="ctr">
              <a:spcBef>
                <a:spcPts val="1600"/>
              </a:spcBef>
              <a:spcAft>
                <a:spcPts val="0"/>
              </a:spcAft>
              <a:buNone/>
              <a:defRPr>
                <a:solidFill>
                  <a:schemeClr val="dk2"/>
                </a:solidFill>
              </a:defRPr>
            </a:lvl7pPr>
            <a:lvl8pPr lvl="7" rtl="0" algn="ctr">
              <a:spcBef>
                <a:spcPts val="1600"/>
              </a:spcBef>
              <a:spcAft>
                <a:spcPts val="0"/>
              </a:spcAft>
              <a:buNone/>
              <a:defRPr>
                <a:solidFill>
                  <a:schemeClr val="dk2"/>
                </a:solidFill>
              </a:defRPr>
            </a:lvl8pPr>
            <a:lvl9pPr lvl="8" rtl="0" algn="ctr">
              <a:spcBef>
                <a:spcPts val="1600"/>
              </a:spcBef>
              <a:spcAft>
                <a:spcPts val="1600"/>
              </a:spcAft>
              <a:buNone/>
              <a:defRPr>
                <a:solidFill>
                  <a:schemeClr val="dk2"/>
                </a:solidFill>
              </a:defRPr>
            </a:lvl9pPr>
          </a:lstStyle>
          <a:p/>
        </p:txBody>
      </p:sp>
      <p:sp>
        <p:nvSpPr>
          <p:cNvPr id="98" name="Google Shape;98;p1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99" name="Google Shape;99;p1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Headshot">
  <p:cSld name="CUSTOM_4_2">
    <p:spTree>
      <p:nvGrpSpPr>
        <p:cNvPr id="100" name="Shape 100"/>
        <p:cNvGrpSpPr/>
        <p:nvPr/>
      </p:nvGrpSpPr>
      <p:grpSpPr>
        <a:xfrm>
          <a:off x="0" y="0"/>
          <a:ext cx="0" cy="0"/>
          <a:chOff x="0" y="0"/>
          <a:chExt cx="0" cy="0"/>
        </a:xfrm>
      </p:grpSpPr>
      <p:sp>
        <p:nvSpPr>
          <p:cNvPr id="101" name="Google Shape;101;p13"/>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E41A2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2" name="Google Shape;102;p13"/>
          <p:cNvSpPr txBox="1"/>
          <p:nvPr>
            <p:ph idx="1" type="subTitle"/>
          </p:nvPr>
        </p:nvSpPr>
        <p:spPr>
          <a:xfrm>
            <a:off x="2249725" y="3220006"/>
            <a:ext cx="4539600" cy="55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100">
                <a:solidFill>
                  <a:srgbClr val="E51B24"/>
                </a:solidFill>
              </a:defRPr>
            </a:lvl1pPr>
            <a:lvl2pPr lvl="1" rtl="0" algn="ctr">
              <a:spcBef>
                <a:spcPts val="1600"/>
              </a:spcBef>
              <a:spcAft>
                <a:spcPts val="0"/>
              </a:spcAft>
              <a:buNone/>
              <a:defRPr sz="1100">
                <a:solidFill>
                  <a:srgbClr val="E51B24"/>
                </a:solidFill>
              </a:defRPr>
            </a:lvl2pPr>
            <a:lvl3pPr lvl="2" rtl="0" algn="ctr">
              <a:spcBef>
                <a:spcPts val="1600"/>
              </a:spcBef>
              <a:spcAft>
                <a:spcPts val="0"/>
              </a:spcAft>
              <a:buNone/>
              <a:defRPr sz="1100">
                <a:solidFill>
                  <a:srgbClr val="E51B24"/>
                </a:solidFill>
              </a:defRPr>
            </a:lvl3pPr>
            <a:lvl4pPr lvl="3" rtl="0" algn="ctr">
              <a:spcBef>
                <a:spcPts val="1600"/>
              </a:spcBef>
              <a:spcAft>
                <a:spcPts val="0"/>
              </a:spcAft>
              <a:buNone/>
              <a:defRPr sz="1100">
                <a:solidFill>
                  <a:srgbClr val="E51B24"/>
                </a:solidFill>
              </a:defRPr>
            </a:lvl4pPr>
            <a:lvl5pPr lvl="4" rtl="0" algn="ctr">
              <a:spcBef>
                <a:spcPts val="1600"/>
              </a:spcBef>
              <a:spcAft>
                <a:spcPts val="0"/>
              </a:spcAft>
              <a:buNone/>
              <a:defRPr sz="1100">
                <a:solidFill>
                  <a:srgbClr val="E51B24"/>
                </a:solidFill>
              </a:defRPr>
            </a:lvl5pPr>
            <a:lvl6pPr lvl="5" rtl="0" algn="ctr">
              <a:spcBef>
                <a:spcPts val="1600"/>
              </a:spcBef>
              <a:spcAft>
                <a:spcPts val="0"/>
              </a:spcAft>
              <a:buNone/>
              <a:defRPr sz="1100">
                <a:solidFill>
                  <a:srgbClr val="E51B24"/>
                </a:solidFill>
              </a:defRPr>
            </a:lvl6pPr>
            <a:lvl7pPr lvl="6" rtl="0" algn="ctr">
              <a:spcBef>
                <a:spcPts val="1600"/>
              </a:spcBef>
              <a:spcAft>
                <a:spcPts val="0"/>
              </a:spcAft>
              <a:buNone/>
              <a:defRPr sz="1100">
                <a:solidFill>
                  <a:srgbClr val="E51B24"/>
                </a:solidFill>
              </a:defRPr>
            </a:lvl7pPr>
            <a:lvl8pPr lvl="7" rtl="0" algn="ctr">
              <a:spcBef>
                <a:spcPts val="1600"/>
              </a:spcBef>
              <a:spcAft>
                <a:spcPts val="0"/>
              </a:spcAft>
              <a:buNone/>
              <a:defRPr sz="1100">
                <a:solidFill>
                  <a:srgbClr val="E51B24"/>
                </a:solidFill>
              </a:defRPr>
            </a:lvl8pPr>
            <a:lvl9pPr lvl="8" rtl="0" algn="ctr">
              <a:spcBef>
                <a:spcPts val="1600"/>
              </a:spcBef>
              <a:spcAft>
                <a:spcPts val="1600"/>
              </a:spcAft>
              <a:buNone/>
              <a:defRPr sz="1100">
                <a:solidFill>
                  <a:srgbClr val="E51B24"/>
                </a:solidFill>
              </a:defRPr>
            </a:lvl9pPr>
          </a:lstStyle>
          <a:p/>
        </p:txBody>
      </p:sp>
      <p:sp>
        <p:nvSpPr>
          <p:cNvPr id="103" name="Google Shape;103;p1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a:t>
            </a:r>
            <a:r>
              <a:rPr lang="en"/>
              <a:t>2020</a:t>
            </a:r>
            <a:r>
              <a:rPr lang="en"/>
              <a:t> General Assembly</a:t>
            </a:r>
            <a:endParaRPr/>
          </a:p>
        </p:txBody>
      </p:sp>
      <p:sp>
        <p:nvSpPr>
          <p:cNvPr id="104" name="Google Shape;104;p13"/>
          <p:cNvSpPr/>
          <p:nvPr/>
        </p:nvSpPr>
        <p:spPr>
          <a:xfrm>
            <a:off x="4047013" y="1247650"/>
            <a:ext cx="881100" cy="881100"/>
          </a:xfrm>
          <a:prstGeom prst="ellipse">
            <a:avLst/>
          </a:prstGeom>
          <a:solidFill>
            <a:srgbClr val="EFEFEF"/>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latin typeface="Proxima Nova"/>
                <a:ea typeface="Proxima Nova"/>
                <a:cs typeface="Proxima Nova"/>
                <a:sym typeface="Proxima Nova"/>
              </a:rPr>
              <a:t>Headshot goes here</a:t>
            </a:r>
            <a:endParaRPr sz="1000">
              <a:latin typeface="Proxima Nova"/>
              <a:ea typeface="Proxima Nova"/>
              <a:cs typeface="Proxima Nova"/>
              <a:sym typeface="Proxima Nova"/>
            </a:endParaRPr>
          </a:p>
        </p:txBody>
      </p:sp>
      <p:cxnSp>
        <p:nvCxnSpPr>
          <p:cNvPr id="105" name="Google Shape;105;p13"/>
          <p:cNvCxnSpPr/>
          <p:nvPr/>
        </p:nvCxnSpPr>
        <p:spPr>
          <a:xfrm>
            <a:off x="1399725" y="1762588"/>
            <a:ext cx="2472000" cy="0"/>
          </a:xfrm>
          <a:prstGeom prst="straightConnector1">
            <a:avLst/>
          </a:prstGeom>
          <a:noFill/>
          <a:ln cap="flat" cmpd="sng" w="9525">
            <a:solidFill>
              <a:srgbClr val="E41A23"/>
            </a:solidFill>
            <a:prstDash val="solid"/>
            <a:round/>
            <a:headEnd len="med" w="med" type="none"/>
            <a:tailEnd len="med" w="med" type="none"/>
          </a:ln>
        </p:spPr>
      </p:cxnSp>
      <p:cxnSp>
        <p:nvCxnSpPr>
          <p:cNvPr id="106" name="Google Shape;106;p13"/>
          <p:cNvCxnSpPr/>
          <p:nvPr/>
        </p:nvCxnSpPr>
        <p:spPr>
          <a:xfrm>
            <a:off x="5103425" y="1762588"/>
            <a:ext cx="2472000" cy="0"/>
          </a:xfrm>
          <a:prstGeom prst="straightConnector1">
            <a:avLst/>
          </a:prstGeom>
          <a:noFill/>
          <a:ln cap="flat" cmpd="sng" w="9525">
            <a:solidFill>
              <a:srgbClr val="E41A23"/>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Quote - No Attribution">
  <p:cSld name="CUSTOM_4_1">
    <p:spTree>
      <p:nvGrpSpPr>
        <p:cNvPr id="107" name="Shape 107"/>
        <p:cNvGrpSpPr/>
        <p:nvPr/>
      </p:nvGrpSpPr>
      <p:grpSpPr>
        <a:xfrm>
          <a:off x="0" y="0"/>
          <a:ext cx="0" cy="0"/>
          <a:chOff x="0" y="0"/>
          <a:chExt cx="0" cy="0"/>
        </a:xfrm>
      </p:grpSpPr>
      <p:cxnSp>
        <p:nvCxnSpPr>
          <p:cNvPr id="108" name="Google Shape;108;p14"/>
          <p:cNvCxnSpPr/>
          <p:nvPr/>
        </p:nvCxnSpPr>
        <p:spPr>
          <a:xfrm>
            <a:off x="1678950" y="1863425"/>
            <a:ext cx="5786100" cy="0"/>
          </a:xfrm>
          <a:prstGeom prst="straightConnector1">
            <a:avLst/>
          </a:prstGeom>
          <a:noFill/>
          <a:ln cap="flat" cmpd="sng" w="9525">
            <a:solidFill>
              <a:srgbClr val="E41A23"/>
            </a:solidFill>
            <a:prstDash val="solid"/>
            <a:round/>
            <a:headEnd len="med" w="med" type="none"/>
            <a:tailEnd len="med" w="med" type="none"/>
          </a:ln>
        </p:spPr>
      </p:cxnSp>
      <p:sp>
        <p:nvSpPr>
          <p:cNvPr id="109" name="Google Shape;109;p14"/>
          <p:cNvSpPr txBox="1"/>
          <p:nvPr>
            <p:ph type="title"/>
          </p:nvPr>
        </p:nvSpPr>
        <p:spPr>
          <a:xfrm>
            <a:off x="1403050" y="2128750"/>
            <a:ext cx="6149100" cy="1282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10" name="Google Shape;110;p1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11" name="Google Shape;111;p1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Black">
  <p:cSld name="CUSTOM_6_1_1_1_1_1">
    <p:spTree>
      <p:nvGrpSpPr>
        <p:cNvPr id="112" name="Shape 112"/>
        <p:cNvGrpSpPr/>
        <p:nvPr/>
      </p:nvGrpSpPr>
      <p:grpSpPr>
        <a:xfrm>
          <a:off x="0" y="0"/>
          <a:ext cx="0" cy="0"/>
          <a:chOff x="0" y="0"/>
          <a:chExt cx="0" cy="0"/>
        </a:xfrm>
      </p:grpSpPr>
      <p:sp>
        <p:nvSpPr>
          <p:cNvPr id="113" name="Google Shape;113;p15"/>
          <p:cNvSpPr/>
          <p:nvPr/>
        </p:nvSpPr>
        <p:spPr>
          <a:xfrm>
            <a:off x="0" y="2540700"/>
            <a:ext cx="9144000" cy="260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16" name="Google Shape;116;p15"/>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17" name="Google Shape;117;p15"/>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18" name="Google Shape;118;p15"/>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descr="GA-Cog-900.png" id="119" name="Google Shape;119;p15"/>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Horizontal Color Block Red">
  <p:cSld name="CUSTOM_6_1_1_1_1_1_1">
    <p:spTree>
      <p:nvGrpSpPr>
        <p:cNvPr id="120" name="Shape 120"/>
        <p:cNvGrpSpPr/>
        <p:nvPr/>
      </p:nvGrpSpPr>
      <p:grpSpPr>
        <a:xfrm>
          <a:off x="0" y="0"/>
          <a:ext cx="0" cy="0"/>
          <a:chOff x="0" y="0"/>
          <a:chExt cx="0" cy="0"/>
        </a:xfrm>
      </p:grpSpPr>
      <p:sp>
        <p:nvSpPr>
          <p:cNvPr id="121" name="Google Shape;121;p16"/>
          <p:cNvSpPr/>
          <p:nvPr/>
        </p:nvSpPr>
        <p:spPr>
          <a:xfrm>
            <a:off x="0" y="2540700"/>
            <a:ext cx="9144000" cy="26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nvSpPr>
        <p:spPr>
          <a:xfrm>
            <a:off x="442475" y="1106825"/>
            <a:ext cx="5465400" cy="28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124" name="Google Shape;124;p16"/>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125" name="Google Shape;125;p16"/>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lgn="r">
              <a:lnSpc>
                <a:spcPct val="100000"/>
              </a:lnSpc>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126" name="Google Shape;126;p1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127" name="Google Shape;127;p16"/>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 Timer">
  <p:cSld name="TITLE_AND_BODY_1_2_2_2">
    <p:spTree>
      <p:nvGrpSpPr>
        <p:cNvPr id="128" name="Shape 128"/>
        <p:cNvGrpSpPr/>
        <p:nvPr/>
      </p:nvGrpSpPr>
      <p:grpSpPr>
        <a:xfrm>
          <a:off x="0" y="0"/>
          <a:ext cx="0" cy="0"/>
          <a:chOff x="0" y="0"/>
          <a:chExt cx="0" cy="0"/>
        </a:xfrm>
      </p:grpSpPr>
      <p:sp>
        <p:nvSpPr>
          <p:cNvPr id="129" name="Google Shape;129;p17"/>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32" name="Google Shape;132;p1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33" name="Google Shape;133;p1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34" name="Google Shape;134;p17"/>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35" name="Google Shape;135;p17"/>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36" name="Google Shape;136;p17"/>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37" name="Google Shape;137;p17"/>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38" name="Google Shape;138;p17"/>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Solo Activity">
  <p:cSld name="TITLE_AND_BODY_1_2_2_2_2">
    <p:spTree>
      <p:nvGrpSpPr>
        <p:cNvPr id="139" name="Shape 139"/>
        <p:cNvGrpSpPr/>
        <p:nvPr/>
      </p:nvGrpSpPr>
      <p:grpSpPr>
        <a:xfrm>
          <a:off x="0" y="0"/>
          <a:ext cx="0" cy="0"/>
          <a:chOff x="0" y="0"/>
          <a:chExt cx="0" cy="0"/>
        </a:xfrm>
      </p:grpSpPr>
      <p:sp>
        <p:nvSpPr>
          <p:cNvPr id="140" name="Google Shape;140;p18"/>
          <p:cNvSpPr/>
          <p:nvPr/>
        </p:nvSpPr>
        <p:spPr>
          <a:xfrm>
            <a:off x="125" y="50"/>
            <a:ext cx="9144000" cy="801300"/>
          </a:xfrm>
          <a:prstGeom prst="rect">
            <a:avLst/>
          </a:prstGeom>
          <a:solidFill>
            <a:srgbClr val="FFD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18"/>
          <p:cNvPicPr preferRelativeResize="0"/>
          <p:nvPr/>
        </p:nvPicPr>
        <p:blipFill>
          <a:blip r:embed="rId2">
            <a:alphaModFix/>
          </a:blip>
          <a:stretch>
            <a:fillRect/>
          </a:stretch>
        </p:blipFill>
        <p:spPr>
          <a:xfrm>
            <a:off x="115010" y="167900"/>
            <a:ext cx="910027" cy="636750"/>
          </a:xfrm>
          <a:prstGeom prst="rect">
            <a:avLst/>
          </a:prstGeom>
          <a:noFill/>
          <a:ln>
            <a:noFill/>
          </a:ln>
        </p:spPr>
      </p:pic>
      <p:sp>
        <p:nvSpPr>
          <p:cNvPr id="142" name="Google Shape;142;p18"/>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43" name="Google Shape;143;p1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44" name="Google Shape;144;p1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Solo Exercise:</a:t>
            </a:r>
            <a:endParaRPr b="1">
              <a:latin typeface="Proxima Nova"/>
              <a:ea typeface="Proxima Nova"/>
              <a:cs typeface="Proxima Nova"/>
              <a:sym typeface="Proxima Nova"/>
            </a:endParaRPr>
          </a:p>
        </p:txBody>
      </p:sp>
      <p:sp>
        <p:nvSpPr>
          <p:cNvPr id="145" name="Google Shape;145;p1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46" name="Google Shape;146;p1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47" name="Google Shape;147;p18"/>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 Timer">
  <p:cSld name="TITLE_AND_BODY_1_2_2_2_1">
    <p:spTree>
      <p:nvGrpSpPr>
        <p:cNvPr id="148" name="Shape 148"/>
        <p:cNvGrpSpPr/>
        <p:nvPr/>
      </p:nvGrpSpPr>
      <p:grpSpPr>
        <a:xfrm>
          <a:off x="0" y="0"/>
          <a:ext cx="0" cy="0"/>
          <a:chOff x="0" y="0"/>
          <a:chExt cx="0" cy="0"/>
        </a:xfrm>
      </p:grpSpPr>
      <p:sp>
        <p:nvSpPr>
          <p:cNvPr id="149" name="Google Shape;149;p19"/>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51" name="Google Shape;151;p19"/>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52" name="Google Shape;152;p19"/>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53" name="Google Shape;153;p19"/>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54" name="Google Shape;154;p19"/>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55" name="Google Shape;155;p19"/>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56" name="Google Shape;156;p1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57" name="Google Shape;157;p1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Pairs Exercise">
  <p:cSld name="TITLE_AND_BODY_1_2_2_2_1_2">
    <p:spTree>
      <p:nvGrpSpPr>
        <p:cNvPr id="158" name="Shape 158"/>
        <p:cNvGrpSpPr/>
        <p:nvPr/>
      </p:nvGrpSpPr>
      <p:grpSpPr>
        <a:xfrm>
          <a:off x="0" y="0"/>
          <a:ext cx="0" cy="0"/>
          <a:chOff x="0" y="0"/>
          <a:chExt cx="0" cy="0"/>
        </a:xfrm>
      </p:grpSpPr>
      <p:sp>
        <p:nvSpPr>
          <p:cNvPr id="159" name="Google Shape;159;p20"/>
          <p:cNvSpPr/>
          <p:nvPr/>
        </p:nvSpPr>
        <p:spPr>
          <a:xfrm>
            <a:off x="125" y="-4750"/>
            <a:ext cx="9144000" cy="80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Partner Exercise: </a:t>
            </a:r>
            <a:endParaRPr b="1">
              <a:latin typeface="Proxima Nova"/>
              <a:ea typeface="Proxima Nova"/>
              <a:cs typeface="Proxima Nova"/>
              <a:sym typeface="Proxima Nova"/>
            </a:endParaRPr>
          </a:p>
        </p:txBody>
      </p:sp>
      <p:sp>
        <p:nvSpPr>
          <p:cNvPr id="161" name="Google Shape;161;p2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162" name="Google Shape;162;p20"/>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pic>
        <p:nvPicPr>
          <p:cNvPr id="163" name="Google Shape;163;p20"/>
          <p:cNvPicPr preferRelativeResize="0"/>
          <p:nvPr/>
        </p:nvPicPr>
        <p:blipFill>
          <a:blip r:embed="rId2">
            <a:alphaModFix/>
          </a:blip>
          <a:stretch>
            <a:fillRect/>
          </a:stretch>
        </p:blipFill>
        <p:spPr>
          <a:xfrm>
            <a:off x="77900" y="208811"/>
            <a:ext cx="872050" cy="589938"/>
          </a:xfrm>
          <a:prstGeom prst="rect">
            <a:avLst/>
          </a:prstGeom>
          <a:noFill/>
          <a:ln>
            <a:noFill/>
          </a:ln>
        </p:spPr>
      </p:pic>
      <p:sp>
        <p:nvSpPr>
          <p:cNvPr id="164" name="Google Shape;164;p2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65" name="Google Shape;165;p2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USTOM_13">
    <p:spTree>
      <p:nvGrpSpPr>
        <p:cNvPr id="18" name="Shape 18"/>
        <p:cNvGrpSpPr/>
        <p:nvPr/>
      </p:nvGrpSpPr>
      <p:grpSpPr>
        <a:xfrm>
          <a:off x="0" y="0"/>
          <a:ext cx="0" cy="0"/>
          <a:chOff x="0" y="0"/>
          <a:chExt cx="0" cy="0"/>
        </a:xfrm>
      </p:grpSpPr>
      <p:sp>
        <p:nvSpPr>
          <p:cNvPr id="19" name="Google Shape;19;p3"/>
          <p:cNvSpPr/>
          <p:nvPr/>
        </p:nvSpPr>
        <p:spPr>
          <a:xfrm>
            <a:off x="-20550" y="-31500"/>
            <a:ext cx="616500" cy="5206500"/>
          </a:xfrm>
          <a:prstGeom prst="rect">
            <a:avLst/>
          </a:prstGeom>
          <a:solidFill>
            <a:srgbClr val="E51B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nvSpPr>
        <p:spPr>
          <a:xfrm rot="-5400000">
            <a:off x="-2186700" y="2323498"/>
            <a:ext cx="4948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Proxima Nova"/>
                <a:ea typeface="Proxima Nova"/>
                <a:cs typeface="Proxima Nova"/>
                <a:sym typeface="Proxima Nova"/>
              </a:rPr>
              <a:t>FOR PRESENTER USE ONLY </a:t>
            </a:r>
            <a:endParaRPr sz="2400">
              <a:solidFill>
                <a:srgbClr val="FFFFFF"/>
              </a:solidFill>
              <a:latin typeface="Proxima Nova"/>
              <a:ea typeface="Proxima Nova"/>
              <a:cs typeface="Proxima Nova"/>
              <a:sym typeface="Proxima Nova"/>
            </a:endParaRPr>
          </a:p>
        </p:txBody>
      </p:sp>
      <p:sp>
        <p:nvSpPr>
          <p:cNvPr id="21" name="Google Shape;21;p3"/>
          <p:cNvSpPr txBox="1"/>
          <p:nvPr/>
        </p:nvSpPr>
        <p:spPr>
          <a:xfrm>
            <a:off x="979500" y="91871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Primary Colors</a:t>
            </a:r>
            <a:endParaRPr b="1">
              <a:latin typeface="Proxima Nova"/>
              <a:ea typeface="Proxima Nova"/>
              <a:cs typeface="Proxima Nova"/>
              <a:sym typeface="Proxima Nova"/>
            </a:endParaRPr>
          </a:p>
        </p:txBody>
      </p:sp>
      <p:sp>
        <p:nvSpPr>
          <p:cNvPr id="22" name="Google Shape;22;p3"/>
          <p:cNvSpPr txBox="1"/>
          <p:nvPr/>
        </p:nvSpPr>
        <p:spPr>
          <a:xfrm>
            <a:off x="3108300" y="283325"/>
            <a:ext cx="5578500" cy="56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Proxima Nova"/>
                <a:ea typeface="Proxima Nova"/>
                <a:cs typeface="Proxima Nova"/>
                <a:sym typeface="Proxima Nova"/>
              </a:rPr>
              <a:t>On this slide you will find the GA color palette. These colors can be accessed under the shape, fill, and text palettes under the "Theme" section.</a:t>
            </a:r>
            <a:endParaRPr sz="1200">
              <a:latin typeface="Proxima Nova"/>
              <a:ea typeface="Proxima Nova"/>
              <a:cs typeface="Proxima Nova"/>
              <a:sym typeface="Proxima Nova"/>
            </a:endParaRPr>
          </a:p>
        </p:txBody>
      </p:sp>
      <p:sp>
        <p:nvSpPr>
          <p:cNvPr id="23" name="Google Shape;23;p3"/>
          <p:cNvSpPr txBox="1"/>
          <p:nvPr/>
        </p:nvSpPr>
        <p:spPr>
          <a:xfrm>
            <a:off x="979500" y="280375"/>
            <a:ext cx="2363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600">
                <a:solidFill>
                  <a:srgbClr val="222222"/>
                </a:solidFill>
                <a:latin typeface="Proxima Nova"/>
                <a:ea typeface="Proxima Nova"/>
                <a:cs typeface="Proxima Nova"/>
                <a:sym typeface="Proxima Nova"/>
              </a:rPr>
              <a:t>Color Palette</a:t>
            </a:r>
            <a:endParaRPr b="1" sz="2600">
              <a:latin typeface="Proxima Nova"/>
              <a:ea typeface="Proxima Nova"/>
              <a:cs typeface="Proxima Nova"/>
              <a:sym typeface="Proxima Nova"/>
            </a:endParaRPr>
          </a:p>
        </p:txBody>
      </p:sp>
      <p:sp>
        <p:nvSpPr>
          <p:cNvPr id="24" name="Google Shape;24;p3"/>
          <p:cNvSpPr/>
          <p:nvPr/>
        </p:nvSpPr>
        <p:spPr>
          <a:xfrm>
            <a:off x="1086475" y="1338944"/>
            <a:ext cx="1030500" cy="1030500"/>
          </a:xfrm>
          <a:prstGeom prst="ellipse">
            <a:avLst/>
          </a:prstGeom>
          <a:solidFill>
            <a:srgbClr val="E51B2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RED</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#E41A23</a:t>
            </a:r>
            <a:endParaRPr sz="1200">
              <a:solidFill>
                <a:srgbClr val="FFFFFF"/>
              </a:solidFill>
              <a:latin typeface="Proxima Nova"/>
              <a:ea typeface="Proxima Nova"/>
              <a:cs typeface="Proxima Nova"/>
              <a:sym typeface="Proxima Nova"/>
            </a:endParaRPr>
          </a:p>
        </p:txBody>
      </p:sp>
      <p:sp>
        <p:nvSpPr>
          <p:cNvPr id="25" name="Google Shape;25;p3"/>
          <p:cNvSpPr/>
          <p:nvPr/>
        </p:nvSpPr>
        <p:spPr>
          <a:xfrm>
            <a:off x="2345725" y="1338944"/>
            <a:ext cx="1030500" cy="1030500"/>
          </a:xfrm>
          <a:prstGeom prst="ellipse">
            <a:avLst/>
          </a:prstGeom>
          <a:solidFill>
            <a:srgbClr val="0000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solidFill>
                  <a:srgbClr val="FFFFFF"/>
                </a:solidFill>
                <a:latin typeface="Proxima Nova"/>
                <a:ea typeface="Proxima Nova"/>
                <a:cs typeface="Proxima Nova"/>
                <a:sym typeface="Proxima Nova"/>
              </a:rPr>
              <a:t>BLACK</a:t>
            </a:r>
            <a:endParaRPr b="1" sz="12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solidFill>
                  <a:srgbClr val="FFFFFF"/>
                </a:solidFill>
                <a:latin typeface="Proxima Nova"/>
                <a:ea typeface="Proxima Nova"/>
                <a:cs typeface="Proxima Nova"/>
                <a:sym typeface="Proxima Nova"/>
              </a:rPr>
              <a:t>#000000</a:t>
            </a:r>
            <a:endParaRPr sz="1200">
              <a:solidFill>
                <a:srgbClr val="FFFFFF"/>
              </a:solidFill>
              <a:latin typeface="Proxima Nova"/>
              <a:ea typeface="Proxima Nova"/>
              <a:cs typeface="Proxima Nova"/>
              <a:sym typeface="Proxima Nova"/>
            </a:endParaRPr>
          </a:p>
        </p:txBody>
      </p:sp>
      <p:sp>
        <p:nvSpPr>
          <p:cNvPr id="26" name="Google Shape;26;p3"/>
          <p:cNvSpPr/>
          <p:nvPr/>
        </p:nvSpPr>
        <p:spPr>
          <a:xfrm>
            <a:off x="3604988" y="1338944"/>
            <a:ext cx="1030500" cy="1030500"/>
          </a:xfrm>
          <a:prstGeom prst="ellipse">
            <a:avLst/>
          </a:prstGeom>
          <a:solidFill>
            <a:srgbClr val="FFFFFF"/>
          </a:solidFill>
          <a:ln cap="flat" cmpd="sng" w="9525">
            <a:solidFill>
              <a:srgbClr val="000000"/>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200">
                <a:latin typeface="Proxima Nova"/>
                <a:ea typeface="Proxima Nova"/>
                <a:cs typeface="Proxima Nova"/>
                <a:sym typeface="Proxima Nova"/>
              </a:rPr>
              <a:t>WHITE</a:t>
            </a:r>
            <a:endParaRPr b="1" sz="12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200">
                <a:latin typeface="Proxima Nova"/>
                <a:ea typeface="Proxima Nova"/>
                <a:cs typeface="Proxima Nova"/>
                <a:sym typeface="Proxima Nova"/>
              </a:rPr>
              <a:t>#FFFFFF</a:t>
            </a:r>
            <a:endParaRPr sz="1200">
              <a:latin typeface="Proxima Nova"/>
              <a:ea typeface="Proxima Nova"/>
              <a:cs typeface="Proxima Nova"/>
              <a:sym typeface="Proxima Nova"/>
            </a:endParaRPr>
          </a:p>
        </p:txBody>
      </p:sp>
      <p:sp>
        <p:nvSpPr>
          <p:cNvPr id="27" name="Google Shape;27;p3"/>
          <p:cNvSpPr txBox="1"/>
          <p:nvPr/>
        </p:nvSpPr>
        <p:spPr>
          <a:xfrm>
            <a:off x="979500"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Secondary Colors*</a:t>
            </a:r>
            <a:endParaRPr b="1">
              <a:latin typeface="Proxima Nova"/>
              <a:ea typeface="Proxima Nova"/>
              <a:cs typeface="Proxima Nova"/>
              <a:sym typeface="Proxima Nova"/>
            </a:endParaRPr>
          </a:p>
        </p:txBody>
      </p:sp>
      <p:sp>
        <p:nvSpPr>
          <p:cNvPr id="28" name="Google Shape;28;p3"/>
          <p:cNvSpPr/>
          <p:nvPr/>
        </p:nvSpPr>
        <p:spPr>
          <a:xfrm>
            <a:off x="2984925" y="3039674"/>
            <a:ext cx="874800" cy="874800"/>
          </a:xfrm>
          <a:prstGeom prst="ellipse">
            <a:avLst/>
          </a:prstGeom>
          <a:solidFill>
            <a:srgbClr val="FFDB00"/>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YELLOW</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#FFDA00</a:t>
            </a:r>
            <a:endParaRPr sz="1000">
              <a:latin typeface="Proxima Nova"/>
              <a:ea typeface="Proxima Nova"/>
              <a:cs typeface="Proxima Nova"/>
              <a:sym typeface="Proxima Nova"/>
            </a:endParaRPr>
          </a:p>
        </p:txBody>
      </p:sp>
      <p:sp>
        <p:nvSpPr>
          <p:cNvPr id="29" name="Google Shape;29;p3"/>
          <p:cNvSpPr/>
          <p:nvPr/>
        </p:nvSpPr>
        <p:spPr>
          <a:xfrm>
            <a:off x="2039631" y="3039674"/>
            <a:ext cx="874800" cy="874800"/>
          </a:xfrm>
          <a:prstGeom prst="ellipse">
            <a:avLst/>
          </a:prstGeom>
          <a:solidFill>
            <a:schemeClr val="lt2"/>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TEAL</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#017990</a:t>
            </a:r>
            <a:endParaRPr sz="1000">
              <a:solidFill>
                <a:srgbClr val="FFFFFF"/>
              </a:solidFill>
              <a:latin typeface="Proxima Nova"/>
              <a:ea typeface="Proxima Nova"/>
              <a:cs typeface="Proxima Nova"/>
              <a:sym typeface="Proxima Nova"/>
            </a:endParaRPr>
          </a:p>
        </p:txBody>
      </p:sp>
      <p:sp>
        <p:nvSpPr>
          <p:cNvPr id="30" name="Google Shape;30;p3"/>
          <p:cNvSpPr txBox="1"/>
          <p:nvPr/>
        </p:nvSpPr>
        <p:spPr>
          <a:xfrm>
            <a:off x="4148175" y="2570363"/>
            <a:ext cx="26076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Tertiary Colors*</a:t>
            </a:r>
            <a:endParaRPr b="1">
              <a:latin typeface="Proxima Nova"/>
              <a:ea typeface="Proxima Nova"/>
              <a:cs typeface="Proxima Nova"/>
              <a:sym typeface="Proxima Nova"/>
            </a:endParaRPr>
          </a:p>
        </p:txBody>
      </p:sp>
      <p:sp>
        <p:nvSpPr>
          <p:cNvPr id="31" name="Google Shape;31;p3"/>
          <p:cNvSpPr/>
          <p:nvPr/>
        </p:nvSpPr>
        <p:spPr>
          <a:xfrm>
            <a:off x="1086479" y="3039675"/>
            <a:ext cx="874800" cy="874800"/>
          </a:xfrm>
          <a:prstGeom prst="ellipse">
            <a:avLst/>
          </a:prstGeom>
          <a:solidFill>
            <a:srgbClr val="00A7BD"/>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br>
              <a:rPr b="1" lang="en" sz="1000">
                <a:latin typeface="Proxima Nova"/>
                <a:ea typeface="Proxima Nova"/>
                <a:cs typeface="Proxima Nova"/>
                <a:sym typeface="Proxima Nova"/>
              </a:rPr>
            </a:br>
            <a:r>
              <a:rPr lang="en" sz="1000">
                <a:latin typeface="Proxima Nova"/>
                <a:ea typeface="Proxima Nova"/>
                <a:cs typeface="Proxima Nova"/>
                <a:sym typeface="Proxima Nova"/>
              </a:rPr>
              <a:t>#00A6BC</a:t>
            </a:r>
            <a:endParaRPr sz="1000">
              <a:latin typeface="Proxima Nova"/>
              <a:ea typeface="Proxima Nova"/>
              <a:cs typeface="Proxima Nova"/>
              <a:sym typeface="Proxima Nova"/>
            </a:endParaRPr>
          </a:p>
        </p:txBody>
      </p:sp>
      <p:sp>
        <p:nvSpPr>
          <p:cNvPr id="32" name="Google Shape;32;p3"/>
          <p:cNvSpPr/>
          <p:nvPr/>
        </p:nvSpPr>
        <p:spPr>
          <a:xfrm>
            <a:off x="4275066" y="3039675"/>
            <a:ext cx="810600" cy="810600"/>
          </a:xfrm>
          <a:prstGeom prst="ellipse">
            <a:avLst/>
          </a:prstGeom>
          <a:solidFill>
            <a:srgbClr val="70B0FA"/>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b="1" sz="1000">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latin typeface="Proxima Nova"/>
                <a:ea typeface="Proxima Nova"/>
                <a:cs typeface="Proxima Nova"/>
                <a:sym typeface="Proxima Nova"/>
              </a:rPr>
              <a:t>#70AFF9</a:t>
            </a:r>
            <a:endParaRPr sz="1000">
              <a:latin typeface="Proxima Nova"/>
              <a:ea typeface="Proxima Nova"/>
              <a:cs typeface="Proxima Nova"/>
              <a:sym typeface="Proxima Nova"/>
            </a:endParaRPr>
          </a:p>
        </p:txBody>
      </p:sp>
      <p:sp>
        <p:nvSpPr>
          <p:cNvPr id="33" name="Google Shape;33;p3"/>
          <p:cNvSpPr/>
          <p:nvPr/>
        </p:nvSpPr>
        <p:spPr>
          <a:xfrm>
            <a:off x="5214357" y="3039675"/>
            <a:ext cx="810600" cy="810600"/>
          </a:xfrm>
          <a:prstGeom prst="ellipse">
            <a:avLst/>
          </a:prstGeom>
          <a:solidFill>
            <a:srgbClr val="3D6BD4"/>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b="1" lang="en" sz="1000">
                <a:solidFill>
                  <a:srgbClr val="FFFFFF"/>
                </a:solidFill>
                <a:latin typeface="Proxima Nova"/>
                <a:ea typeface="Proxima Nova"/>
                <a:cs typeface="Proxima Nova"/>
                <a:sym typeface="Proxima Nova"/>
              </a:rPr>
              <a:t>BLUE</a:t>
            </a:r>
            <a:endParaRPr b="1" sz="1000">
              <a:solidFill>
                <a:srgbClr val="FFFFFF"/>
              </a:solidFill>
              <a:latin typeface="Proxima Nova"/>
              <a:ea typeface="Proxima Nova"/>
              <a:cs typeface="Proxima Nova"/>
              <a:sym typeface="Proxima Nova"/>
            </a:endParaRPr>
          </a:p>
          <a:p>
            <a:pPr indent="0" lvl="0" marL="0" rtl="0" algn="ctr">
              <a:lnSpc>
                <a:spcPct val="115000"/>
              </a:lnSpc>
              <a:spcBef>
                <a:spcPts val="0"/>
              </a:spcBef>
              <a:spcAft>
                <a:spcPts val="0"/>
              </a:spcAft>
              <a:buNone/>
            </a:pPr>
            <a:r>
              <a:rPr lang="en" sz="1000">
                <a:solidFill>
                  <a:srgbClr val="FFFFFF"/>
                </a:solidFill>
                <a:latin typeface="Proxima Nova"/>
                <a:ea typeface="Proxima Nova"/>
                <a:cs typeface="Proxima Nova"/>
                <a:sym typeface="Proxima Nova"/>
              </a:rPr>
              <a:t>#3D6BD3</a:t>
            </a:r>
            <a:endParaRPr sz="1000">
              <a:solidFill>
                <a:srgbClr val="FFFFFF"/>
              </a:solidFill>
              <a:latin typeface="Proxima Nova"/>
              <a:ea typeface="Proxima Nova"/>
              <a:cs typeface="Proxima Nova"/>
              <a:sym typeface="Proxima Nova"/>
            </a:endParaRPr>
          </a:p>
        </p:txBody>
      </p:sp>
      <p:sp>
        <p:nvSpPr>
          <p:cNvPr id="34" name="Google Shape;34;p3"/>
          <p:cNvSpPr txBox="1"/>
          <p:nvPr/>
        </p:nvSpPr>
        <p:spPr>
          <a:xfrm>
            <a:off x="831625" y="4237900"/>
            <a:ext cx="80112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*When applying to charts and graphics, suggested color preference is to start from the left (Light Teal) and move over to the right (Blue). </a:t>
            </a:r>
            <a:endParaRPr b="1" sz="1000">
              <a:latin typeface="Proxima Nova"/>
              <a:ea typeface="Proxima Nova"/>
              <a:cs typeface="Proxima Nova"/>
              <a:sym typeface="Proxima Nova"/>
            </a:endParaRPr>
          </a:p>
        </p:txBody>
      </p:sp>
      <p:sp>
        <p:nvSpPr>
          <p:cNvPr id="35" name="Google Shape;35;p3"/>
          <p:cNvSpPr txBox="1"/>
          <p:nvPr/>
        </p:nvSpPr>
        <p:spPr>
          <a:xfrm>
            <a:off x="949526" y="3214344"/>
            <a:ext cx="1148700" cy="3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TEAL</a:t>
            </a:r>
            <a:endParaRPr b="1" sz="1000">
              <a:latin typeface="Proxima Nova"/>
              <a:ea typeface="Proxima Nova"/>
              <a:cs typeface="Proxima Nova"/>
              <a:sym typeface="Proxima Nova"/>
            </a:endParaRPr>
          </a:p>
        </p:txBody>
      </p:sp>
      <p:sp>
        <p:nvSpPr>
          <p:cNvPr id="36" name="Google Shape;36;p3"/>
          <p:cNvSpPr txBox="1"/>
          <p:nvPr/>
        </p:nvSpPr>
        <p:spPr>
          <a:xfrm>
            <a:off x="4148175" y="3201525"/>
            <a:ext cx="1064400" cy="29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LIGHT BLUE</a:t>
            </a:r>
            <a:endParaRPr b="1" sz="1000">
              <a:latin typeface="Proxima Nova"/>
              <a:ea typeface="Proxima Nova"/>
              <a:cs typeface="Proxima Nova"/>
              <a:sym typeface="Proxima Nova"/>
            </a:endParaRPr>
          </a:p>
        </p:txBody>
      </p:sp>
      <p:sp>
        <p:nvSpPr>
          <p:cNvPr id="37" name="Google Shape;37;p3"/>
          <p:cNvSpPr/>
          <p:nvPr/>
        </p:nvSpPr>
        <p:spPr>
          <a:xfrm>
            <a:off x="6308725" y="1063850"/>
            <a:ext cx="2115000" cy="2352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nvSpPr>
        <p:spPr>
          <a:xfrm>
            <a:off x="6244513" y="1047513"/>
            <a:ext cx="17499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Text Colors</a:t>
            </a:r>
            <a:endParaRPr b="1">
              <a:latin typeface="Proxima Nova"/>
              <a:ea typeface="Proxima Nova"/>
              <a:cs typeface="Proxima Nova"/>
              <a:sym typeface="Proxima Nova"/>
            </a:endParaRPr>
          </a:p>
        </p:txBody>
      </p:sp>
      <p:sp>
        <p:nvSpPr>
          <p:cNvPr id="39" name="Google Shape;39;p3"/>
          <p:cNvSpPr txBox="1"/>
          <p:nvPr/>
        </p:nvSpPr>
        <p:spPr>
          <a:xfrm>
            <a:off x="6357625" y="1403275"/>
            <a:ext cx="2017200" cy="163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latin typeface="Proxima Nova"/>
                <a:ea typeface="Proxima Nova"/>
                <a:cs typeface="Proxima Nova"/>
                <a:sym typeface="Proxima Nova"/>
              </a:rPr>
              <a:t>Text should ONLY appear in black or white. Use this page as a guide for which text color to use against a background color </a:t>
            </a:r>
            <a:r>
              <a:rPr i="1" lang="en" sz="1200">
                <a:latin typeface="Proxima Nova"/>
                <a:ea typeface="Proxima Nova"/>
                <a:cs typeface="Proxima Nova"/>
                <a:sym typeface="Proxima Nova"/>
              </a:rPr>
              <a:t>for accessibility purposes</a:t>
            </a:r>
            <a:r>
              <a:rPr lang="en" sz="1200">
                <a:latin typeface="Proxima Nova"/>
                <a:ea typeface="Proxima Nova"/>
                <a:cs typeface="Proxima Nova"/>
                <a:sym typeface="Proxima Nova"/>
              </a:rPr>
              <a:t> - i.e. use </a:t>
            </a:r>
            <a:r>
              <a:rPr b="1" lang="en" sz="1200">
                <a:solidFill>
                  <a:srgbClr val="FFFFFF"/>
                </a:solidFill>
                <a:highlight>
                  <a:schemeClr val="dk1"/>
                </a:highlight>
                <a:latin typeface="Proxima Nova"/>
                <a:ea typeface="Proxima Nova"/>
                <a:cs typeface="Proxima Nova"/>
                <a:sym typeface="Proxima Nova"/>
              </a:rPr>
              <a:t>white text</a:t>
            </a:r>
            <a:r>
              <a:rPr lang="en" sz="1200">
                <a:latin typeface="Proxima Nova"/>
                <a:ea typeface="Proxima Nova"/>
                <a:cs typeface="Proxima Nova"/>
                <a:sym typeface="Proxima Nova"/>
              </a:rPr>
              <a:t> on a black background or </a:t>
            </a:r>
            <a:r>
              <a:rPr b="1" lang="en" sz="1200">
                <a:highlight>
                  <a:srgbClr val="FFDB00"/>
                </a:highlight>
                <a:latin typeface="Proxima Nova"/>
                <a:ea typeface="Proxima Nova"/>
                <a:cs typeface="Proxima Nova"/>
                <a:sym typeface="Proxima Nova"/>
              </a:rPr>
              <a:t>black text</a:t>
            </a:r>
            <a:r>
              <a:rPr lang="en" sz="1200">
                <a:latin typeface="Proxima Nova"/>
                <a:ea typeface="Proxima Nova"/>
                <a:cs typeface="Proxima Nova"/>
                <a:sym typeface="Proxima Nova"/>
              </a:rPr>
              <a:t> on a yellow background. </a:t>
            </a:r>
            <a:endParaRPr sz="1200">
              <a:latin typeface="Proxima Nova"/>
              <a:ea typeface="Proxima Nova"/>
              <a:cs typeface="Proxima Nova"/>
              <a:sym typeface="Proxima Nova"/>
            </a:endParaRPr>
          </a:p>
        </p:txBody>
      </p:sp>
      <p:cxnSp>
        <p:nvCxnSpPr>
          <p:cNvPr id="40" name="Google Shape;40;p3"/>
          <p:cNvCxnSpPr/>
          <p:nvPr/>
        </p:nvCxnSpPr>
        <p:spPr>
          <a:xfrm>
            <a:off x="1080425" y="4157175"/>
            <a:ext cx="7665000" cy="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 Timer">
  <p:cSld name="TITLE_AND_BODY_1_2_2_2_1_1">
    <p:spTree>
      <p:nvGrpSpPr>
        <p:cNvPr id="166" name="Shape 166"/>
        <p:cNvGrpSpPr/>
        <p:nvPr/>
      </p:nvGrpSpPr>
      <p:grpSpPr>
        <a:xfrm>
          <a:off x="0" y="0"/>
          <a:ext cx="0" cy="0"/>
          <a:chOff x="0" y="0"/>
          <a:chExt cx="0" cy="0"/>
        </a:xfrm>
      </p:grpSpPr>
      <p:sp>
        <p:nvSpPr>
          <p:cNvPr id="167" name="Google Shape;167;p21"/>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8" name="Google Shape;168;p21"/>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69" name="Google Shape;169;p21"/>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70" name="Google Shape;170;p21"/>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71" name="Google Shape;171;p21"/>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72" name="Google Shape;172;p21"/>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solidFill>
                  <a:srgbClr val="FFFFFF"/>
                </a:solidFill>
              </a:defRPr>
            </a:lvl2pPr>
            <a:lvl3pPr lvl="2" rtl="0" algn="r">
              <a:spcBef>
                <a:spcPts val="1600"/>
              </a:spcBef>
              <a:spcAft>
                <a:spcPts val="0"/>
              </a:spcAft>
              <a:buNone/>
              <a:defRPr b="1" sz="1000">
                <a:solidFill>
                  <a:srgbClr val="FFFFFF"/>
                </a:solidFill>
              </a:defRPr>
            </a:lvl3pPr>
            <a:lvl4pPr lvl="3" rtl="0" algn="r">
              <a:spcBef>
                <a:spcPts val="1600"/>
              </a:spcBef>
              <a:spcAft>
                <a:spcPts val="0"/>
              </a:spcAft>
              <a:buNone/>
              <a:defRPr b="1" sz="1000">
                <a:solidFill>
                  <a:srgbClr val="FFFFFF"/>
                </a:solidFill>
              </a:defRPr>
            </a:lvl4pPr>
            <a:lvl5pPr lvl="4" rtl="0" algn="r">
              <a:spcBef>
                <a:spcPts val="1600"/>
              </a:spcBef>
              <a:spcAft>
                <a:spcPts val="0"/>
              </a:spcAft>
              <a:buNone/>
              <a:defRPr b="1" sz="1000">
                <a:solidFill>
                  <a:srgbClr val="FFFFFF"/>
                </a:solidFill>
              </a:defRPr>
            </a:lvl5pPr>
            <a:lvl6pPr lvl="5" rtl="0" algn="r">
              <a:spcBef>
                <a:spcPts val="1600"/>
              </a:spcBef>
              <a:spcAft>
                <a:spcPts val="0"/>
              </a:spcAft>
              <a:buNone/>
              <a:defRPr b="1" sz="1000">
                <a:solidFill>
                  <a:srgbClr val="FFFFFF"/>
                </a:solidFill>
              </a:defRPr>
            </a:lvl6pPr>
            <a:lvl7pPr lvl="6" rtl="0" algn="r">
              <a:spcBef>
                <a:spcPts val="1600"/>
              </a:spcBef>
              <a:spcAft>
                <a:spcPts val="0"/>
              </a:spcAft>
              <a:buNone/>
              <a:defRPr b="1" sz="1000">
                <a:solidFill>
                  <a:srgbClr val="FFFFFF"/>
                </a:solidFill>
              </a:defRPr>
            </a:lvl7pPr>
            <a:lvl8pPr lvl="7" rtl="0" algn="r">
              <a:spcBef>
                <a:spcPts val="1600"/>
              </a:spcBef>
              <a:spcAft>
                <a:spcPts val="0"/>
              </a:spcAft>
              <a:buNone/>
              <a:defRPr b="1" sz="1000">
                <a:solidFill>
                  <a:srgbClr val="FFFFFF"/>
                </a:solidFill>
              </a:defRPr>
            </a:lvl8pPr>
            <a:lvl9pPr lvl="8" rtl="0" algn="r">
              <a:spcBef>
                <a:spcPts val="1600"/>
              </a:spcBef>
              <a:spcAft>
                <a:spcPts val="1600"/>
              </a:spcAft>
              <a:buNone/>
              <a:defRPr b="1" sz="1000">
                <a:solidFill>
                  <a:srgbClr val="FFFFFF"/>
                </a:solidFill>
              </a:defRPr>
            </a:lvl9pPr>
          </a:lstStyle>
          <a:p/>
        </p:txBody>
      </p:sp>
      <p:pic>
        <p:nvPicPr>
          <p:cNvPr id="173" name="Google Shape;173;p21"/>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74" name="Google Shape;174;p21"/>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75" name="Google Shape;175;p2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roup Exercise">
  <p:cSld name="TITLE_AND_BODY_1_2_2_2_1_1_4">
    <p:spTree>
      <p:nvGrpSpPr>
        <p:cNvPr id="176" name="Shape 176"/>
        <p:cNvGrpSpPr/>
        <p:nvPr/>
      </p:nvGrpSpPr>
      <p:grpSpPr>
        <a:xfrm>
          <a:off x="0" y="0"/>
          <a:ext cx="0" cy="0"/>
          <a:chOff x="0" y="0"/>
          <a:chExt cx="0" cy="0"/>
        </a:xfrm>
      </p:grpSpPr>
      <p:sp>
        <p:nvSpPr>
          <p:cNvPr id="177" name="Google Shape;177;p22"/>
          <p:cNvSpPr/>
          <p:nvPr/>
        </p:nvSpPr>
        <p:spPr>
          <a:xfrm>
            <a:off x="125" y="-4750"/>
            <a:ext cx="9144000" cy="801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8" name="Google Shape;178;p22"/>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79" name="Google Shape;179;p22"/>
          <p:cNvSpPr txBox="1"/>
          <p:nvPr/>
        </p:nvSpPr>
        <p:spPr>
          <a:xfrm>
            <a:off x="119639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Proxima Nova"/>
                <a:ea typeface="Proxima Nova"/>
                <a:cs typeface="Proxima Nova"/>
                <a:sym typeface="Proxima Nova"/>
              </a:rPr>
              <a:t>Group Exercise:</a:t>
            </a:r>
            <a:endParaRPr b="1">
              <a:solidFill>
                <a:srgbClr val="FFFFFF"/>
              </a:solidFill>
              <a:latin typeface="Proxima Nova"/>
              <a:ea typeface="Proxima Nova"/>
              <a:cs typeface="Proxima Nova"/>
              <a:sym typeface="Proxima Nova"/>
            </a:endParaRPr>
          </a:p>
        </p:txBody>
      </p:sp>
      <p:sp>
        <p:nvSpPr>
          <p:cNvPr id="180" name="Google Shape;180;p22"/>
          <p:cNvSpPr txBox="1"/>
          <p:nvPr>
            <p:ph type="title"/>
          </p:nvPr>
        </p:nvSpPr>
        <p:spPr>
          <a:xfrm>
            <a:off x="119640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b="0" sz="2400">
                <a:solidFill>
                  <a:srgbClr val="FFFFFF"/>
                </a:solidFill>
              </a:defRPr>
            </a:lvl1pPr>
            <a:lvl2pPr lvl="1" rtl="0" algn="ctr">
              <a:spcBef>
                <a:spcPts val="0"/>
              </a:spcBef>
              <a:spcAft>
                <a:spcPts val="0"/>
              </a:spcAft>
              <a:buClr>
                <a:srgbClr val="FFFFFF"/>
              </a:buClr>
              <a:buSzPts val="2400"/>
              <a:buNone/>
              <a:defRPr sz="2400">
                <a:solidFill>
                  <a:srgbClr val="FFFFFF"/>
                </a:solidFill>
              </a:defRPr>
            </a:lvl2pPr>
            <a:lvl3pPr lvl="2" rtl="0" algn="ctr">
              <a:spcBef>
                <a:spcPts val="0"/>
              </a:spcBef>
              <a:spcAft>
                <a:spcPts val="0"/>
              </a:spcAft>
              <a:buClr>
                <a:srgbClr val="FFFFFF"/>
              </a:buClr>
              <a:buSzPts val="2400"/>
              <a:buNone/>
              <a:defRPr sz="2400">
                <a:solidFill>
                  <a:srgbClr val="FFFFFF"/>
                </a:solidFill>
              </a:defRPr>
            </a:lvl3pPr>
            <a:lvl4pPr lvl="3" rtl="0" algn="ctr">
              <a:spcBef>
                <a:spcPts val="0"/>
              </a:spcBef>
              <a:spcAft>
                <a:spcPts val="0"/>
              </a:spcAft>
              <a:buClr>
                <a:srgbClr val="FFFFFF"/>
              </a:buClr>
              <a:buSzPts val="2400"/>
              <a:buNone/>
              <a:defRPr sz="2400">
                <a:solidFill>
                  <a:srgbClr val="FFFFFF"/>
                </a:solidFill>
              </a:defRPr>
            </a:lvl4pPr>
            <a:lvl5pPr lvl="4" rtl="0" algn="ctr">
              <a:spcBef>
                <a:spcPts val="0"/>
              </a:spcBef>
              <a:spcAft>
                <a:spcPts val="0"/>
              </a:spcAft>
              <a:buClr>
                <a:srgbClr val="FFFFFF"/>
              </a:buClr>
              <a:buSzPts val="2400"/>
              <a:buNone/>
              <a:defRPr sz="2400">
                <a:solidFill>
                  <a:srgbClr val="FFFFFF"/>
                </a:solidFill>
              </a:defRPr>
            </a:lvl5pPr>
            <a:lvl6pPr lvl="5" rtl="0" algn="ctr">
              <a:spcBef>
                <a:spcPts val="0"/>
              </a:spcBef>
              <a:spcAft>
                <a:spcPts val="0"/>
              </a:spcAft>
              <a:buClr>
                <a:srgbClr val="FFFFFF"/>
              </a:buClr>
              <a:buSzPts val="2400"/>
              <a:buNone/>
              <a:defRPr sz="2400">
                <a:solidFill>
                  <a:srgbClr val="FFFFFF"/>
                </a:solidFill>
              </a:defRPr>
            </a:lvl6pPr>
            <a:lvl7pPr lvl="6" rtl="0" algn="ctr">
              <a:spcBef>
                <a:spcPts val="0"/>
              </a:spcBef>
              <a:spcAft>
                <a:spcPts val="0"/>
              </a:spcAft>
              <a:buClr>
                <a:srgbClr val="FFFFFF"/>
              </a:buClr>
              <a:buSzPts val="2400"/>
              <a:buNone/>
              <a:defRPr sz="2400">
                <a:solidFill>
                  <a:srgbClr val="FFFFFF"/>
                </a:solidFill>
              </a:defRPr>
            </a:lvl7pPr>
            <a:lvl8pPr lvl="7" rtl="0" algn="ctr">
              <a:spcBef>
                <a:spcPts val="0"/>
              </a:spcBef>
              <a:spcAft>
                <a:spcPts val="0"/>
              </a:spcAft>
              <a:buClr>
                <a:srgbClr val="FFFFFF"/>
              </a:buClr>
              <a:buSzPts val="2400"/>
              <a:buNone/>
              <a:defRPr sz="2400">
                <a:solidFill>
                  <a:srgbClr val="FFFFFF"/>
                </a:solidFill>
              </a:defRPr>
            </a:lvl8pPr>
            <a:lvl9pPr lvl="8" rtl="0" algn="ctr">
              <a:spcBef>
                <a:spcPts val="0"/>
              </a:spcBef>
              <a:spcAft>
                <a:spcPts val="0"/>
              </a:spcAft>
              <a:buClr>
                <a:srgbClr val="FFFFFF"/>
              </a:buClr>
              <a:buSzPts val="2400"/>
              <a:buNone/>
              <a:defRPr sz="2400">
                <a:solidFill>
                  <a:srgbClr val="FFFFFF"/>
                </a:solidFill>
              </a:defRPr>
            </a:lvl9pPr>
          </a:lstStyle>
          <a:p/>
        </p:txBody>
      </p:sp>
      <p:pic>
        <p:nvPicPr>
          <p:cNvPr id="181" name="Google Shape;181;p22"/>
          <p:cNvPicPr preferRelativeResize="0"/>
          <p:nvPr/>
        </p:nvPicPr>
        <p:blipFill>
          <a:blip r:embed="rId2">
            <a:alphaModFix/>
          </a:blip>
          <a:stretch>
            <a:fillRect/>
          </a:stretch>
        </p:blipFill>
        <p:spPr>
          <a:xfrm>
            <a:off x="53875" y="137671"/>
            <a:ext cx="1155176" cy="658053"/>
          </a:xfrm>
          <a:prstGeom prst="rect">
            <a:avLst/>
          </a:prstGeom>
          <a:noFill/>
          <a:ln>
            <a:noFill/>
          </a:ln>
        </p:spPr>
      </p:pic>
      <p:sp>
        <p:nvSpPr>
          <p:cNvPr id="182" name="Google Shape;182;p22"/>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83" name="Google Shape;183;p2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 Timer">
  <p:cSld name="TITLE_AND_BODY_1_2_2_2_1_1_1_1_1">
    <p:spTree>
      <p:nvGrpSpPr>
        <p:cNvPr id="184" name="Shape 184"/>
        <p:cNvGrpSpPr/>
        <p:nvPr/>
      </p:nvGrpSpPr>
      <p:grpSpPr>
        <a:xfrm>
          <a:off x="0" y="0"/>
          <a:ext cx="0" cy="0"/>
          <a:chOff x="0" y="0"/>
          <a:chExt cx="0" cy="0"/>
        </a:xfrm>
      </p:grpSpPr>
      <p:sp>
        <p:nvSpPr>
          <p:cNvPr id="185" name="Google Shape;185;p23"/>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87" name="Google Shape;187;p23"/>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88" name="Google Shape;188;p23"/>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89" name="Google Shape;189;p23"/>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190" name="Google Shape;190;p23"/>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191" name="Google Shape;191;p23"/>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192" name="Google Shape;192;p23"/>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193" name="Google Shape;193;p2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Discussion Prompt">
  <p:cSld name="TITLE_AND_BODY_1_2_2_2_1_1_1_1_1_1">
    <p:spTree>
      <p:nvGrpSpPr>
        <p:cNvPr id="194" name="Shape 194"/>
        <p:cNvGrpSpPr/>
        <p:nvPr/>
      </p:nvGrpSpPr>
      <p:grpSpPr>
        <a:xfrm>
          <a:off x="0" y="0"/>
          <a:ext cx="0" cy="0"/>
          <a:chOff x="0" y="0"/>
          <a:chExt cx="0" cy="0"/>
        </a:xfrm>
      </p:grpSpPr>
      <p:sp>
        <p:nvSpPr>
          <p:cNvPr id="195" name="Google Shape;195;p24"/>
          <p:cNvSpPr/>
          <p:nvPr/>
        </p:nvSpPr>
        <p:spPr>
          <a:xfrm>
            <a:off x="125" y="-4750"/>
            <a:ext cx="9144000" cy="801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197" name="Google Shape;197;p2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Discussion:</a:t>
            </a:r>
            <a:endParaRPr b="1">
              <a:solidFill>
                <a:schemeClr val="lt1"/>
              </a:solidFill>
              <a:latin typeface="Proxima Nova"/>
              <a:ea typeface="Proxima Nova"/>
              <a:cs typeface="Proxima Nova"/>
              <a:sym typeface="Proxima Nova"/>
            </a:endParaRPr>
          </a:p>
        </p:txBody>
      </p:sp>
      <p:sp>
        <p:nvSpPr>
          <p:cNvPr id="198" name="Google Shape;198;p2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199" name="Google Shape;199;p24"/>
          <p:cNvPicPr preferRelativeResize="0"/>
          <p:nvPr/>
        </p:nvPicPr>
        <p:blipFill>
          <a:blip r:embed="rId2">
            <a:alphaModFix/>
          </a:blip>
          <a:stretch>
            <a:fillRect/>
          </a:stretch>
        </p:blipFill>
        <p:spPr>
          <a:xfrm>
            <a:off x="37475" y="215925"/>
            <a:ext cx="956009" cy="584800"/>
          </a:xfrm>
          <a:prstGeom prst="rect">
            <a:avLst/>
          </a:prstGeom>
          <a:noFill/>
          <a:ln>
            <a:noFill/>
          </a:ln>
        </p:spPr>
      </p:pic>
      <p:sp>
        <p:nvSpPr>
          <p:cNvPr id="200" name="Google Shape;200;p24"/>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01" name="Google Shape;201;p2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 Timer">
  <p:cSld name="TITLE_AND_BODY_1_2_2_2_1_1_1_1_2">
    <p:spTree>
      <p:nvGrpSpPr>
        <p:cNvPr id="202" name="Shape 202"/>
        <p:cNvGrpSpPr/>
        <p:nvPr/>
      </p:nvGrpSpPr>
      <p:grpSpPr>
        <a:xfrm>
          <a:off x="0" y="0"/>
          <a:ext cx="0" cy="0"/>
          <a:chOff x="0" y="0"/>
          <a:chExt cx="0" cy="0"/>
        </a:xfrm>
      </p:grpSpPr>
      <p:sp>
        <p:nvSpPr>
          <p:cNvPr id="203" name="Google Shape;203;p25"/>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06" name="Google Shape;206;p25"/>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07" name="Google Shape;207;p25"/>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08" name="Google Shape;208;p25"/>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09" name="Google Shape;209;p2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10" name="Google Shape;210;p2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11" name="Google Shape;211;p25"/>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12" name="Google Shape;212;p25"/>
          <p:cNvSpPr txBox="1"/>
          <p:nvPr>
            <p:ph idx="4"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Guided Walk-Through">
  <p:cSld name="TITLE_AND_BODY_1_2_2_2_1_1_1_1_2_1">
    <p:spTree>
      <p:nvGrpSpPr>
        <p:cNvPr id="213" name="Shape 213"/>
        <p:cNvGrpSpPr/>
        <p:nvPr/>
      </p:nvGrpSpPr>
      <p:grpSpPr>
        <a:xfrm>
          <a:off x="0" y="0"/>
          <a:ext cx="0" cy="0"/>
          <a:chOff x="0" y="0"/>
          <a:chExt cx="0" cy="0"/>
        </a:xfrm>
      </p:grpSpPr>
      <p:sp>
        <p:nvSpPr>
          <p:cNvPr id="214" name="Google Shape;214;p26"/>
          <p:cNvSpPr/>
          <p:nvPr/>
        </p:nvSpPr>
        <p:spPr>
          <a:xfrm>
            <a:off x="125" y="-4750"/>
            <a:ext cx="9144000" cy="801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16" name="Google Shape;216;p26"/>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17" name="Google Shape;217;p26"/>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Guided Walk-Through:</a:t>
            </a:r>
            <a:endParaRPr b="1">
              <a:solidFill>
                <a:schemeClr val="lt1"/>
              </a:solidFill>
              <a:latin typeface="Proxima Nova"/>
              <a:ea typeface="Proxima Nova"/>
              <a:cs typeface="Proxima Nova"/>
              <a:sym typeface="Proxima Nova"/>
            </a:endParaRPr>
          </a:p>
        </p:txBody>
      </p:sp>
      <p:sp>
        <p:nvSpPr>
          <p:cNvPr id="218" name="Google Shape;218;p26"/>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pic>
        <p:nvPicPr>
          <p:cNvPr id="219" name="Google Shape;219;p26"/>
          <p:cNvPicPr preferRelativeResize="0"/>
          <p:nvPr/>
        </p:nvPicPr>
        <p:blipFill>
          <a:blip r:embed="rId2">
            <a:alphaModFix/>
          </a:blip>
          <a:stretch>
            <a:fillRect/>
          </a:stretch>
        </p:blipFill>
        <p:spPr>
          <a:xfrm>
            <a:off x="109275" y="138892"/>
            <a:ext cx="840674" cy="655600"/>
          </a:xfrm>
          <a:prstGeom prst="rect">
            <a:avLst/>
          </a:prstGeom>
          <a:noFill/>
          <a:ln>
            <a:noFill/>
          </a:ln>
        </p:spPr>
      </p:pic>
      <p:sp>
        <p:nvSpPr>
          <p:cNvPr id="220" name="Google Shape;220;p26"/>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1" name="Google Shape;221;p26"/>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 Timer">
  <p:cSld name="BLANK_2">
    <p:spTree>
      <p:nvGrpSpPr>
        <p:cNvPr id="222" name="Shape 222"/>
        <p:cNvGrpSpPr/>
        <p:nvPr/>
      </p:nvGrpSpPr>
      <p:grpSpPr>
        <a:xfrm>
          <a:off x="0" y="0"/>
          <a:ext cx="0" cy="0"/>
          <a:chOff x="0" y="0"/>
          <a:chExt cx="0" cy="0"/>
        </a:xfrm>
      </p:grpSpPr>
      <p:sp>
        <p:nvSpPr>
          <p:cNvPr id="223" name="Google Shape;223;p27"/>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25" name="Google Shape;225;p27"/>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26" name="Google Shape;226;p27"/>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27" name="Google Shape;227;p27"/>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28" name="Google Shape;228;p2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29" name="Google Shape;229;p27"/>
          <p:cNvPicPr preferRelativeResize="0"/>
          <p:nvPr/>
        </p:nvPicPr>
        <p:blipFill>
          <a:blip r:embed="rId2">
            <a:alphaModFix/>
          </a:blip>
          <a:stretch>
            <a:fillRect/>
          </a:stretch>
        </p:blipFill>
        <p:spPr>
          <a:xfrm>
            <a:off x="107551" y="44311"/>
            <a:ext cx="573576" cy="703165"/>
          </a:xfrm>
          <a:prstGeom prst="rect">
            <a:avLst/>
          </a:prstGeom>
          <a:noFill/>
          <a:ln>
            <a:noFill/>
          </a:ln>
        </p:spPr>
      </p:pic>
      <p:sp>
        <p:nvSpPr>
          <p:cNvPr id="230" name="Google Shape;230;p27"/>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solidFill>
                  <a:srgbClr val="FFFFFF"/>
                </a:solidFill>
              </a:defRPr>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31" name="Google Shape;231;p27"/>
          <p:cNvPicPr preferRelativeResize="0"/>
          <p:nvPr/>
        </p:nvPicPr>
        <p:blipFill>
          <a:blip r:embed="rId3">
            <a:alphaModFix/>
          </a:blip>
          <a:stretch>
            <a:fillRect/>
          </a:stretch>
        </p:blipFill>
        <p:spPr>
          <a:xfrm>
            <a:off x="8339999" y="199100"/>
            <a:ext cx="393600"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 Example or case study">
  <p:cSld name="BLANK_2_2">
    <p:spTree>
      <p:nvGrpSpPr>
        <p:cNvPr id="232" name="Shape 232"/>
        <p:cNvGrpSpPr/>
        <p:nvPr/>
      </p:nvGrpSpPr>
      <p:grpSpPr>
        <a:xfrm>
          <a:off x="0" y="0"/>
          <a:ext cx="0" cy="0"/>
          <a:chOff x="0" y="0"/>
          <a:chExt cx="0" cy="0"/>
        </a:xfrm>
      </p:grpSpPr>
      <p:sp>
        <p:nvSpPr>
          <p:cNvPr id="233" name="Google Shape;233;p28"/>
          <p:cNvSpPr/>
          <p:nvPr/>
        </p:nvSpPr>
        <p:spPr>
          <a:xfrm>
            <a:off x="275" y="-4750"/>
            <a:ext cx="9144000" cy="801300"/>
          </a:xfrm>
          <a:prstGeom prst="rect">
            <a:avLst/>
          </a:prstGeom>
          <a:solidFill>
            <a:srgbClr val="3D6B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b="0"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35" name="Google Shape;235;p28"/>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Proxima Nova"/>
                <a:ea typeface="Proxima Nova"/>
                <a:cs typeface="Proxima Nova"/>
                <a:sym typeface="Proxima Nova"/>
              </a:rPr>
              <a:t>Real Cases:</a:t>
            </a:r>
            <a:endParaRPr b="1">
              <a:solidFill>
                <a:schemeClr val="lt1"/>
              </a:solidFill>
              <a:latin typeface="Proxima Nova"/>
              <a:ea typeface="Proxima Nova"/>
              <a:cs typeface="Proxima Nova"/>
              <a:sym typeface="Proxima Nova"/>
            </a:endParaRPr>
          </a:p>
        </p:txBody>
      </p:sp>
      <p:sp>
        <p:nvSpPr>
          <p:cNvPr id="236" name="Google Shape;236;p2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37" name="Google Shape;237;p2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38" name="Google Shape;238;p2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39" name="Google Shape;239;p28"/>
          <p:cNvPicPr preferRelativeResize="0"/>
          <p:nvPr/>
        </p:nvPicPr>
        <p:blipFill>
          <a:blip r:embed="rId2">
            <a:alphaModFix/>
          </a:blip>
          <a:stretch>
            <a:fillRect/>
          </a:stretch>
        </p:blipFill>
        <p:spPr>
          <a:xfrm>
            <a:off x="107551" y="44311"/>
            <a:ext cx="573576" cy="70316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 Trivia">
  <p:cSld name="TITLE_AND_BODY_2">
    <p:bg>
      <p:bgPr>
        <a:solidFill>
          <a:srgbClr val="222222"/>
        </a:solidFill>
      </p:bgPr>
    </p:bg>
    <p:spTree>
      <p:nvGrpSpPr>
        <p:cNvPr id="240" name="Shape 240"/>
        <p:cNvGrpSpPr/>
        <p:nvPr/>
      </p:nvGrpSpPr>
      <p:grpSpPr>
        <a:xfrm>
          <a:off x="0" y="0"/>
          <a:ext cx="0" cy="0"/>
          <a:chOff x="0" y="0"/>
          <a:chExt cx="0" cy="0"/>
        </a:xfrm>
      </p:grpSpPr>
      <p:sp>
        <p:nvSpPr>
          <p:cNvPr id="241" name="Google Shape;241;p29"/>
          <p:cNvSpPr txBox="1"/>
          <p:nvPr>
            <p:ph idx="1" type="subTitle"/>
          </p:nvPr>
        </p:nvSpPr>
        <p:spPr>
          <a:xfrm>
            <a:off x="7880125" y="401625"/>
            <a:ext cx="9174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000">
                <a:solidFill>
                  <a:srgbClr val="FFFFFF"/>
                </a:solidFill>
              </a:defRPr>
            </a:lvl1pPr>
            <a:lvl2pPr lvl="1" rtl="0">
              <a:spcBef>
                <a:spcPts val="1600"/>
              </a:spcBef>
              <a:spcAft>
                <a:spcPts val="0"/>
              </a:spcAft>
              <a:buNone/>
              <a:defRPr sz="1400">
                <a:solidFill>
                  <a:srgbClr val="FFFFFF"/>
                </a:solidFill>
              </a:defRPr>
            </a:lvl2pPr>
            <a:lvl3pPr lvl="2" rtl="0">
              <a:spcBef>
                <a:spcPts val="1600"/>
              </a:spcBef>
              <a:spcAft>
                <a:spcPts val="0"/>
              </a:spcAft>
              <a:buNone/>
              <a:defRPr sz="1400">
                <a:solidFill>
                  <a:srgbClr val="FFFFFF"/>
                </a:solidFill>
              </a:defRPr>
            </a:lvl3pPr>
            <a:lvl4pPr lvl="3" rtl="0">
              <a:spcBef>
                <a:spcPts val="1600"/>
              </a:spcBef>
              <a:spcAft>
                <a:spcPts val="0"/>
              </a:spcAft>
              <a:buNone/>
              <a:defRPr sz="1400">
                <a:solidFill>
                  <a:srgbClr val="FFFFFF"/>
                </a:solidFill>
              </a:defRPr>
            </a:lvl4pPr>
            <a:lvl5pPr lvl="4" rtl="0">
              <a:spcBef>
                <a:spcPts val="1600"/>
              </a:spcBef>
              <a:spcAft>
                <a:spcPts val="0"/>
              </a:spcAft>
              <a:buNone/>
              <a:defRPr sz="1400">
                <a:solidFill>
                  <a:srgbClr val="FFFFFF"/>
                </a:solidFill>
              </a:defRPr>
            </a:lvl5pPr>
            <a:lvl6pPr lvl="5" rtl="0">
              <a:spcBef>
                <a:spcPts val="1600"/>
              </a:spcBef>
              <a:spcAft>
                <a:spcPts val="0"/>
              </a:spcAft>
              <a:buNone/>
              <a:defRPr sz="1400">
                <a:solidFill>
                  <a:srgbClr val="FFFFFF"/>
                </a:solidFill>
              </a:defRPr>
            </a:lvl6pPr>
            <a:lvl7pPr lvl="6" rtl="0">
              <a:spcBef>
                <a:spcPts val="1600"/>
              </a:spcBef>
              <a:spcAft>
                <a:spcPts val="0"/>
              </a:spcAft>
              <a:buNone/>
              <a:defRPr sz="1400">
                <a:solidFill>
                  <a:srgbClr val="FFFFFF"/>
                </a:solidFill>
              </a:defRPr>
            </a:lvl7pPr>
            <a:lvl8pPr lvl="7" rtl="0">
              <a:spcBef>
                <a:spcPts val="1600"/>
              </a:spcBef>
              <a:spcAft>
                <a:spcPts val="0"/>
              </a:spcAft>
              <a:buNone/>
              <a:defRPr sz="1400">
                <a:solidFill>
                  <a:srgbClr val="FFFFFF"/>
                </a:solidFill>
              </a:defRPr>
            </a:lvl8pPr>
            <a:lvl9pPr lvl="8" rtl="0">
              <a:spcBef>
                <a:spcPts val="1600"/>
              </a:spcBef>
              <a:spcAft>
                <a:spcPts val="1600"/>
              </a:spcAft>
              <a:buNone/>
              <a:defRPr sz="1400">
                <a:solidFill>
                  <a:srgbClr val="FFFFFF"/>
                </a:solidFill>
              </a:defRPr>
            </a:lvl9pPr>
          </a:lstStyle>
          <a:p/>
        </p:txBody>
      </p:sp>
      <p:pic>
        <p:nvPicPr>
          <p:cNvPr id="242" name="Google Shape;242;p29"/>
          <p:cNvPicPr preferRelativeResize="0"/>
          <p:nvPr/>
        </p:nvPicPr>
        <p:blipFill>
          <a:blip r:embed="rId2">
            <a:alphaModFix/>
          </a:blip>
          <a:stretch>
            <a:fillRect/>
          </a:stretch>
        </p:blipFill>
        <p:spPr>
          <a:xfrm>
            <a:off x="7709050" y="457200"/>
            <a:ext cx="207950" cy="197100"/>
          </a:xfrm>
          <a:prstGeom prst="rect">
            <a:avLst/>
          </a:prstGeom>
          <a:noFill/>
          <a:ln>
            <a:noFill/>
          </a:ln>
        </p:spPr>
      </p:pic>
      <p:sp>
        <p:nvSpPr>
          <p:cNvPr id="243" name="Google Shape;243;p29"/>
          <p:cNvSpPr txBox="1"/>
          <p:nvPr>
            <p:ph type="title"/>
          </p:nvPr>
        </p:nvSpPr>
        <p:spPr>
          <a:xfrm>
            <a:off x="457200" y="280375"/>
            <a:ext cx="7065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defRPr>
            </a:lvl1pPr>
            <a:lvl2pPr lvl="1" rtl="0">
              <a:spcBef>
                <a:spcPts val="0"/>
              </a:spcBef>
              <a:spcAft>
                <a:spcPts val="0"/>
              </a:spcAft>
              <a:buNone/>
              <a:defRPr sz="2400">
                <a:solidFill>
                  <a:srgbClr val="FFFFFF"/>
                </a:solidFill>
              </a:defRPr>
            </a:lvl2pPr>
            <a:lvl3pPr lvl="2" rtl="0">
              <a:spcBef>
                <a:spcPts val="0"/>
              </a:spcBef>
              <a:spcAft>
                <a:spcPts val="0"/>
              </a:spcAft>
              <a:buNone/>
              <a:defRPr sz="2400">
                <a:solidFill>
                  <a:srgbClr val="FFFFFF"/>
                </a:solidFill>
              </a:defRPr>
            </a:lvl3pPr>
            <a:lvl4pPr lvl="3" rtl="0">
              <a:spcBef>
                <a:spcPts val="0"/>
              </a:spcBef>
              <a:spcAft>
                <a:spcPts val="0"/>
              </a:spcAft>
              <a:buNone/>
              <a:defRPr sz="2400">
                <a:solidFill>
                  <a:srgbClr val="FFFFFF"/>
                </a:solidFill>
              </a:defRPr>
            </a:lvl4pPr>
            <a:lvl5pPr lvl="4" rtl="0">
              <a:spcBef>
                <a:spcPts val="0"/>
              </a:spcBef>
              <a:spcAft>
                <a:spcPts val="0"/>
              </a:spcAft>
              <a:buNone/>
              <a:defRPr sz="2400">
                <a:solidFill>
                  <a:srgbClr val="FFFFFF"/>
                </a:solidFill>
              </a:defRPr>
            </a:lvl5pPr>
            <a:lvl6pPr lvl="5" rtl="0">
              <a:spcBef>
                <a:spcPts val="0"/>
              </a:spcBef>
              <a:spcAft>
                <a:spcPts val="0"/>
              </a:spcAft>
              <a:buNone/>
              <a:defRPr sz="2400">
                <a:solidFill>
                  <a:srgbClr val="FFFFFF"/>
                </a:solidFill>
              </a:defRPr>
            </a:lvl6pPr>
            <a:lvl7pPr lvl="6" rtl="0">
              <a:spcBef>
                <a:spcPts val="0"/>
              </a:spcBef>
              <a:spcAft>
                <a:spcPts val="0"/>
              </a:spcAft>
              <a:buNone/>
              <a:defRPr sz="2400">
                <a:solidFill>
                  <a:srgbClr val="FFFFFF"/>
                </a:solidFill>
              </a:defRPr>
            </a:lvl7pPr>
            <a:lvl8pPr lvl="7" rtl="0">
              <a:spcBef>
                <a:spcPts val="0"/>
              </a:spcBef>
              <a:spcAft>
                <a:spcPts val="0"/>
              </a:spcAft>
              <a:buNone/>
              <a:defRPr sz="2400">
                <a:solidFill>
                  <a:srgbClr val="FFFFFF"/>
                </a:solidFill>
              </a:defRPr>
            </a:lvl8pPr>
            <a:lvl9pPr lvl="8" rtl="0">
              <a:spcBef>
                <a:spcPts val="0"/>
              </a:spcBef>
              <a:spcAft>
                <a:spcPts val="0"/>
              </a:spcAft>
              <a:buNone/>
              <a:defRPr sz="2400">
                <a:solidFill>
                  <a:srgbClr val="FFFFFF"/>
                </a:solidFill>
              </a:defRPr>
            </a:lvl9pPr>
          </a:lstStyle>
          <a:p/>
        </p:txBody>
      </p:sp>
      <p:sp>
        <p:nvSpPr>
          <p:cNvPr id="244" name="Google Shape;244;p2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45" name="Google Shape;245;p29"/>
          <p:cNvSpPr txBox="1"/>
          <p:nvPr>
            <p:ph idx="2"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30200" lvl="1" marL="914400" rtl="0">
              <a:spcBef>
                <a:spcPts val="1600"/>
              </a:spcBef>
              <a:spcAft>
                <a:spcPts val="0"/>
              </a:spcAft>
              <a:buClr>
                <a:srgbClr val="FFFFFF"/>
              </a:buClr>
              <a:buSzPts val="16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a:solidFill>
                  <a:srgbClr val="FFFFFF"/>
                </a:solidFill>
              </a:defRPr>
            </a:lvl5pPr>
            <a:lvl6pPr indent="-304800" lvl="5" marL="2743200" rtl="0">
              <a:spcBef>
                <a:spcPts val="1600"/>
              </a:spcBef>
              <a:spcAft>
                <a:spcPts val="0"/>
              </a:spcAft>
              <a:buClr>
                <a:srgbClr val="FFFFFF"/>
              </a:buClr>
              <a:buSzPts val="1200"/>
              <a:buChar char="■"/>
              <a:defRPr>
                <a:solidFill>
                  <a:srgbClr val="FFFFFF"/>
                </a:solidFill>
              </a:defRPr>
            </a:lvl6pPr>
            <a:lvl7pPr indent="-304800" lvl="6" marL="3200400" rtl="0">
              <a:spcBef>
                <a:spcPts val="1600"/>
              </a:spcBef>
              <a:spcAft>
                <a:spcPts val="0"/>
              </a:spcAft>
              <a:buClr>
                <a:srgbClr val="FFFFFF"/>
              </a:buClr>
              <a:buSzPts val="1200"/>
              <a:buChar char="●"/>
              <a:defRPr>
                <a:solidFill>
                  <a:srgbClr val="FFFFFF"/>
                </a:solidFill>
              </a:defRPr>
            </a:lvl7pPr>
            <a:lvl8pPr indent="-304800" lvl="7" marL="3657600" rtl="0">
              <a:spcBef>
                <a:spcPts val="1600"/>
              </a:spcBef>
              <a:spcAft>
                <a:spcPts val="0"/>
              </a:spcAft>
              <a:buClr>
                <a:srgbClr val="FFFFFF"/>
              </a:buClr>
              <a:buSzPts val="1200"/>
              <a:buChar char="○"/>
              <a:defRPr>
                <a:solidFill>
                  <a:srgbClr val="FFFFFF"/>
                </a:solidFill>
              </a:defRPr>
            </a:lvl8pPr>
            <a:lvl9pPr indent="-304800" lvl="8" marL="4114800" rtl="0">
              <a:spcBef>
                <a:spcPts val="1600"/>
              </a:spcBef>
              <a:spcAft>
                <a:spcPts val="1600"/>
              </a:spcAft>
              <a:buClr>
                <a:srgbClr val="FFFFFF"/>
              </a:buClr>
              <a:buSzPts val="1200"/>
              <a:buChar char="■"/>
              <a:defRPr>
                <a:solidFill>
                  <a:srgbClr val="FFFFFF"/>
                </a:solidFill>
              </a:defRPr>
            </a:lvl9pPr>
          </a:lstStyle>
          <a:p/>
        </p:txBody>
      </p:sp>
      <p:sp>
        <p:nvSpPr>
          <p:cNvPr id="246" name="Google Shape;246;p29"/>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1pPr>
            <a:lvl2pPr indent="-285750" lvl="1" marL="914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2pPr>
            <a:lvl3pPr indent="-285750" lvl="2" marL="1371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3pPr>
            <a:lvl4pPr indent="-285750" lvl="3" marL="1828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4pPr>
            <a:lvl5pPr indent="-285750" lvl="4" marL="22860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5pPr>
            <a:lvl6pPr indent="-285750" lvl="5" marL="27432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6pPr>
            <a:lvl7pPr indent="-285750" lvl="6" marL="32004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7pPr>
            <a:lvl8pPr indent="-285750" lvl="7" marL="36576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8pPr>
            <a:lvl9pPr indent="-285750" lvl="8" marL="4114800" rtl="0">
              <a:spcBef>
                <a:spcPts val="0"/>
              </a:spcBef>
              <a:spcAft>
                <a:spcPts val="0"/>
              </a:spcAft>
              <a:buClr>
                <a:srgbClr val="FFFFFF"/>
              </a:buClr>
              <a:buSzPts val="900"/>
              <a:buFont typeface="Proxima Nova"/>
              <a:buChar char="■"/>
              <a:defRPr sz="900">
                <a:solidFill>
                  <a:srgbClr val="FFFFFF"/>
                </a:solidFill>
                <a:latin typeface="Proxima Nova"/>
                <a:ea typeface="Proxima Nova"/>
                <a:cs typeface="Proxima Nova"/>
                <a:sym typeface="Proxima Nova"/>
              </a:defRPr>
            </a:lvl9pPr>
          </a:lstStyle>
          <a:p/>
        </p:txBody>
      </p:sp>
      <p:sp>
        <p:nvSpPr>
          <p:cNvPr id="247" name="Google Shape;247;p2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Section Summary">
  <p:cSld name="TITLE_AND_BODY_2_1">
    <p:bg>
      <p:bgPr>
        <a:solidFill>
          <a:srgbClr val="FFFFFF"/>
        </a:solidFill>
      </p:bgPr>
    </p:bg>
    <p:spTree>
      <p:nvGrpSpPr>
        <p:cNvPr id="248" name="Shape 248"/>
        <p:cNvGrpSpPr/>
        <p:nvPr/>
      </p:nvGrpSpPr>
      <p:grpSpPr>
        <a:xfrm>
          <a:off x="0" y="0"/>
          <a:ext cx="0" cy="0"/>
          <a:chOff x="0" y="0"/>
          <a:chExt cx="0" cy="0"/>
        </a:xfrm>
      </p:grpSpPr>
      <p:sp>
        <p:nvSpPr>
          <p:cNvPr id="249" name="Google Shape;249;p30"/>
          <p:cNvSpPr/>
          <p:nvPr/>
        </p:nvSpPr>
        <p:spPr>
          <a:xfrm>
            <a:off x="-24750" y="-37475"/>
            <a:ext cx="9211200" cy="1183200"/>
          </a:xfrm>
          <a:prstGeom prst="rect">
            <a:avLst/>
          </a:prstGeom>
          <a:solidFill>
            <a:srgbClr val="ED3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564165" y="510787"/>
            <a:ext cx="302700" cy="567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251" name="Google Shape;251;p30"/>
          <p:cNvSpPr txBox="1"/>
          <p:nvPr>
            <p:ph type="title"/>
          </p:nvPr>
        </p:nvSpPr>
        <p:spPr>
          <a:xfrm>
            <a:off x="457200" y="536200"/>
            <a:ext cx="6726000" cy="459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b="1" sz="2400">
                <a:solidFill>
                  <a:schemeClr val="lt1"/>
                </a:solidFill>
              </a:defRPr>
            </a:lvl2pPr>
            <a:lvl3pPr lvl="2" rtl="0" algn="ctr">
              <a:spcBef>
                <a:spcPts val="0"/>
              </a:spcBef>
              <a:spcAft>
                <a:spcPts val="0"/>
              </a:spcAft>
              <a:buClr>
                <a:schemeClr val="lt1"/>
              </a:buClr>
              <a:buSzPts val="2400"/>
              <a:buNone/>
              <a:defRPr b="1" sz="2400">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252" name="Google Shape;252;p30"/>
          <p:cNvSpPr txBox="1"/>
          <p:nvPr>
            <p:ph idx="1" type="subTitle"/>
          </p:nvPr>
        </p:nvSpPr>
        <p:spPr>
          <a:xfrm>
            <a:off x="457200" y="52718"/>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253" name="Google Shape;253;p3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54" name="Google Shape;254;p3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hank You Slide_1">
    <p:spTree>
      <p:nvGrpSpPr>
        <p:cNvPr id="41" name="Shape 41"/>
        <p:cNvGrpSpPr/>
        <p:nvPr/>
      </p:nvGrpSpPr>
      <p:grpSpPr>
        <a:xfrm>
          <a:off x="0" y="0"/>
          <a:ext cx="0" cy="0"/>
          <a:chOff x="0" y="0"/>
          <a:chExt cx="0" cy="0"/>
        </a:xfrm>
      </p:grpSpPr>
      <p:sp>
        <p:nvSpPr>
          <p:cNvPr id="42" name="Google Shape;42;p4"/>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44" name="Google Shape;44;p4"/>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45" name="Google Shape;45;p4"/>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46" name="Google Shape;46;p4"/>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txBox="1"/>
          <p:nvPr>
            <p:ph type="title"/>
          </p:nvPr>
        </p:nvSpPr>
        <p:spPr>
          <a:xfrm>
            <a:off x="457200" y="1777050"/>
            <a:ext cx="79671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800">
                <a:solidFill>
                  <a:schemeClr val="lt1"/>
                </a:solidFill>
              </a:defRPr>
            </a:lvl2pPr>
            <a:lvl3pPr lvl="2" rtl="0">
              <a:spcBef>
                <a:spcPts val="0"/>
              </a:spcBef>
              <a:spcAft>
                <a:spcPts val="0"/>
              </a:spcAft>
              <a:buNone/>
              <a:defRPr sz="4800">
                <a:solidFill>
                  <a:schemeClr val="lt1"/>
                </a:solidFill>
              </a:defRPr>
            </a:lvl3pPr>
            <a:lvl4pPr lvl="3" rtl="0">
              <a:spcBef>
                <a:spcPts val="0"/>
              </a:spcBef>
              <a:spcAft>
                <a:spcPts val="0"/>
              </a:spcAft>
              <a:buNone/>
              <a:defRPr sz="4800">
                <a:solidFill>
                  <a:schemeClr val="lt1"/>
                </a:solidFill>
              </a:defRPr>
            </a:lvl4pPr>
            <a:lvl5pPr lvl="4" rtl="0">
              <a:spcBef>
                <a:spcPts val="0"/>
              </a:spcBef>
              <a:spcAft>
                <a:spcPts val="0"/>
              </a:spcAft>
              <a:buNone/>
              <a:defRPr sz="4800">
                <a:solidFill>
                  <a:schemeClr val="lt1"/>
                </a:solidFill>
              </a:defRPr>
            </a:lvl5pPr>
            <a:lvl6pPr lvl="5" rtl="0">
              <a:spcBef>
                <a:spcPts val="0"/>
              </a:spcBef>
              <a:spcAft>
                <a:spcPts val="0"/>
              </a:spcAft>
              <a:buNone/>
              <a:defRPr sz="4800">
                <a:solidFill>
                  <a:schemeClr val="lt1"/>
                </a:solidFill>
              </a:defRPr>
            </a:lvl6pPr>
            <a:lvl7pPr lvl="6" rtl="0">
              <a:spcBef>
                <a:spcPts val="0"/>
              </a:spcBef>
              <a:spcAft>
                <a:spcPts val="0"/>
              </a:spcAft>
              <a:buNone/>
              <a:defRPr sz="4800">
                <a:solidFill>
                  <a:schemeClr val="lt1"/>
                </a:solidFill>
              </a:defRPr>
            </a:lvl7pPr>
            <a:lvl8pPr lvl="7" rtl="0">
              <a:spcBef>
                <a:spcPts val="0"/>
              </a:spcBef>
              <a:spcAft>
                <a:spcPts val="0"/>
              </a:spcAft>
              <a:buNone/>
              <a:defRPr sz="4800">
                <a:solidFill>
                  <a:schemeClr val="lt1"/>
                </a:solidFill>
              </a:defRPr>
            </a:lvl8pPr>
            <a:lvl9pPr lvl="8" rtl="0">
              <a:spcBef>
                <a:spcPts val="0"/>
              </a:spcBef>
              <a:spcAft>
                <a:spcPts val="0"/>
              </a:spcAft>
              <a:buNone/>
              <a:defRPr sz="4800">
                <a:solidFill>
                  <a:schemeClr val="lt1"/>
                </a:solidFill>
              </a:defRPr>
            </a:lvl9pPr>
          </a:lstStyle>
          <a:p/>
        </p:txBody>
      </p:sp>
      <p:sp>
        <p:nvSpPr>
          <p:cNvPr id="48" name="Google Shape;48;p4"/>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49" name="Google Shape;49;p4"/>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50" name="Google Shape;50;p4"/>
          <p:cNvPicPr preferRelativeResize="0"/>
          <p:nvPr/>
        </p:nvPicPr>
        <p:blipFill>
          <a:blip r:embed="rId3">
            <a:alphaModFix/>
          </a:blip>
          <a:stretch>
            <a:fillRect/>
          </a:stretch>
        </p:blipFill>
        <p:spPr>
          <a:xfrm>
            <a:off x="6210409" y="4392369"/>
            <a:ext cx="2469583" cy="465848"/>
          </a:xfrm>
          <a:prstGeom prst="rect">
            <a:avLst/>
          </a:prstGeom>
          <a:noFill/>
          <a:ln>
            <a:noFill/>
          </a:ln>
        </p:spPr>
      </p:pic>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guide id="4" pos="5473">
          <p15:clr>
            <a:srgbClr val="F9AD4C"/>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 Split-info ">
  <p:cSld name="CUSTOM_12">
    <p:spTree>
      <p:nvGrpSpPr>
        <p:cNvPr id="255" name="Shape 255"/>
        <p:cNvGrpSpPr/>
        <p:nvPr/>
      </p:nvGrpSpPr>
      <p:grpSpPr>
        <a:xfrm>
          <a:off x="0" y="0"/>
          <a:ext cx="0" cy="0"/>
          <a:chOff x="0" y="0"/>
          <a:chExt cx="0" cy="0"/>
        </a:xfrm>
      </p:grpSpPr>
      <p:sp>
        <p:nvSpPr>
          <p:cNvPr id="256" name="Google Shape;256;p31"/>
          <p:cNvSpPr/>
          <p:nvPr/>
        </p:nvSpPr>
        <p:spPr>
          <a:xfrm>
            <a:off x="50" y="0"/>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57" name="Google Shape;257;p31"/>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58" name="Google Shape;258;p31"/>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chemeClr val="lt1"/>
                </a:solidFill>
              </a:defRPr>
            </a:lvl1pPr>
            <a:lvl2pPr lvl="1" rtl="0">
              <a:spcBef>
                <a:spcPts val="0"/>
              </a:spcBef>
              <a:spcAft>
                <a:spcPts val="0"/>
              </a:spcAft>
              <a:buNone/>
              <a:defRPr sz="2400">
                <a:solidFill>
                  <a:schemeClr val="lt1"/>
                </a:solidFill>
              </a:defRPr>
            </a:lvl2pPr>
            <a:lvl3pPr lvl="2" rtl="0">
              <a:spcBef>
                <a:spcPts val="0"/>
              </a:spcBef>
              <a:spcAft>
                <a:spcPts val="0"/>
              </a:spcAft>
              <a:buNone/>
              <a:defRPr sz="2400">
                <a:solidFill>
                  <a:schemeClr val="lt1"/>
                </a:solidFill>
              </a:defRPr>
            </a:lvl3pPr>
            <a:lvl4pPr lvl="3" rtl="0">
              <a:spcBef>
                <a:spcPts val="0"/>
              </a:spcBef>
              <a:spcAft>
                <a:spcPts val="0"/>
              </a:spcAft>
              <a:buNone/>
              <a:defRPr sz="2400">
                <a:solidFill>
                  <a:schemeClr val="lt1"/>
                </a:solidFill>
              </a:defRPr>
            </a:lvl4pPr>
            <a:lvl5pPr lvl="4" rtl="0">
              <a:spcBef>
                <a:spcPts val="0"/>
              </a:spcBef>
              <a:spcAft>
                <a:spcPts val="0"/>
              </a:spcAft>
              <a:buNone/>
              <a:defRPr sz="2400">
                <a:solidFill>
                  <a:schemeClr val="lt1"/>
                </a:solidFill>
              </a:defRPr>
            </a:lvl5pPr>
            <a:lvl6pPr lvl="5" rtl="0">
              <a:spcBef>
                <a:spcPts val="0"/>
              </a:spcBef>
              <a:spcAft>
                <a:spcPts val="0"/>
              </a:spcAft>
              <a:buNone/>
              <a:defRPr sz="2400">
                <a:solidFill>
                  <a:schemeClr val="lt1"/>
                </a:solidFill>
              </a:defRPr>
            </a:lvl6pPr>
            <a:lvl7pPr lvl="6" rtl="0">
              <a:spcBef>
                <a:spcPts val="0"/>
              </a:spcBef>
              <a:spcAft>
                <a:spcPts val="0"/>
              </a:spcAft>
              <a:buNone/>
              <a:defRPr sz="2400">
                <a:solidFill>
                  <a:schemeClr val="lt1"/>
                </a:solidFill>
              </a:defRPr>
            </a:lvl7pPr>
            <a:lvl8pPr lvl="7" rtl="0">
              <a:spcBef>
                <a:spcPts val="0"/>
              </a:spcBef>
              <a:spcAft>
                <a:spcPts val="0"/>
              </a:spcAft>
              <a:buNone/>
              <a:defRPr sz="2400">
                <a:solidFill>
                  <a:schemeClr val="lt1"/>
                </a:solidFill>
              </a:defRPr>
            </a:lvl8pPr>
            <a:lvl9pPr lvl="8" rtl="0">
              <a:spcBef>
                <a:spcPts val="0"/>
              </a:spcBef>
              <a:spcAft>
                <a:spcPts val="0"/>
              </a:spcAft>
              <a:buNone/>
              <a:defRPr sz="2400">
                <a:solidFill>
                  <a:schemeClr val="lt1"/>
                </a:solidFill>
              </a:defRPr>
            </a:lvl9pPr>
          </a:lstStyle>
          <a:p/>
        </p:txBody>
      </p:sp>
      <p:sp>
        <p:nvSpPr>
          <p:cNvPr id="259" name="Google Shape;259;p31"/>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260" name="Google Shape;260;p31"/>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61" name="Google Shape;261;p31"/>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62" name="Google Shape;262;p31"/>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63" name="Google Shape;263;p31"/>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64" name="Google Shape;264;p31"/>
          <p:cNvSpPr txBox="1"/>
          <p:nvPr>
            <p:ph idx="6"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65" name="Google Shape;265;p3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rgbClr val="FFFFFF"/>
                </a:solidFill>
                <a:latin typeface="Proxima Nova"/>
                <a:ea typeface="Proxima Nova"/>
                <a:cs typeface="Proxima Nova"/>
                <a:sym typeface="Proxima Nova"/>
              </a:defRPr>
            </a:lvl1pPr>
            <a:lvl2pPr lvl="1" rtl="0">
              <a:buNone/>
              <a:defRPr sz="900">
                <a:solidFill>
                  <a:srgbClr val="FFFFFF"/>
                </a:solidFill>
                <a:latin typeface="Proxima Nova"/>
                <a:ea typeface="Proxima Nova"/>
                <a:cs typeface="Proxima Nova"/>
                <a:sym typeface="Proxima Nova"/>
              </a:defRPr>
            </a:lvl2pPr>
            <a:lvl3pPr lvl="2" rtl="0">
              <a:buNone/>
              <a:defRPr sz="900">
                <a:solidFill>
                  <a:srgbClr val="FFFFFF"/>
                </a:solidFill>
                <a:latin typeface="Proxima Nova"/>
                <a:ea typeface="Proxima Nova"/>
                <a:cs typeface="Proxima Nova"/>
                <a:sym typeface="Proxima Nova"/>
              </a:defRPr>
            </a:lvl3pPr>
            <a:lvl4pPr lvl="3" rtl="0">
              <a:buNone/>
              <a:defRPr sz="900">
                <a:solidFill>
                  <a:srgbClr val="FFFFFF"/>
                </a:solidFill>
                <a:latin typeface="Proxima Nova"/>
                <a:ea typeface="Proxima Nova"/>
                <a:cs typeface="Proxima Nova"/>
                <a:sym typeface="Proxima Nova"/>
              </a:defRPr>
            </a:lvl4pPr>
            <a:lvl5pPr lvl="4" rtl="0">
              <a:buNone/>
              <a:defRPr sz="900">
                <a:solidFill>
                  <a:srgbClr val="FFFFFF"/>
                </a:solidFill>
                <a:latin typeface="Proxima Nova"/>
                <a:ea typeface="Proxima Nova"/>
                <a:cs typeface="Proxima Nova"/>
                <a:sym typeface="Proxima Nova"/>
              </a:defRPr>
            </a:lvl5pPr>
            <a:lvl6pPr lvl="5" rtl="0">
              <a:buNone/>
              <a:defRPr sz="900">
                <a:solidFill>
                  <a:srgbClr val="FFFFFF"/>
                </a:solidFill>
                <a:latin typeface="Proxima Nova"/>
                <a:ea typeface="Proxima Nova"/>
                <a:cs typeface="Proxima Nova"/>
                <a:sym typeface="Proxima Nova"/>
              </a:defRPr>
            </a:lvl6pPr>
            <a:lvl7pPr lvl="6" rtl="0">
              <a:buNone/>
              <a:defRPr sz="900">
                <a:solidFill>
                  <a:srgbClr val="FFFFFF"/>
                </a:solidFill>
                <a:latin typeface="Proxima Nova"/>
                <a:ea typeface="Proxima Nova"/>
                <a:cs typeface="Proxima Nova"/>
                <a:sym typeface="Proxima Nova"/>
              </a:defRPr>
            </a:lvl7pPr>
            <a:lvl8pPr lvl="7" rtl="0">
              <a:buNone/>
              <a:defRPr sz="900">
                <a:solidFill>
                  <a:srgbClr val="FFFFFF"/>
                </a:solidFill>
                <a:latin typeface="Proxima Nova"/>
                <a:ea typeface="Proxima Nova"/>
                <a:cs typeface="Proxima Nova"/>
                <a:sym typeface="Proxima Nova"/>
              </a:defRPr>
            </a:lvl8pPr>
            <a:lvl9pPr lvl="8" rtl="0">
              <a:buNone/>
              <a:defRPr sz="900">
                <a:solidFill>
                  <a:srgbClr val="FFFFFF"/>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 Break/Lunch Time">
  <p:cSld name="CUSTOM_6_1_1_1_3">
    <p:spTree>
      <p:nvGrpSpPr>
        <p:cNvPr id="266" name="Shape 266"/>
        <p:cNvGrpSpPr/>
        <p:nvPr/>
      </p:nvGrpSpPr>
      <p:grpSpPr>
        <a:xfrm>
          <a:off x="0" y="0"/>
          <a:ext cx="0" cy="0"/>
          <a:chOff x="0" y="0"/>
          <a:chExt cx="0" cy="0"/>
        </a:xfrm>
      </p:grpSpPr>
      <p:sp>
        <p:nvSpPr>
          <p:cNvPr id="267" name="Google Shape;267;p32"/>
          <p:cNvSpPr/>
          <p:nvPr/>
        </p:nvSpPr>
        <p:spPr>
          <a:xfrm>
            <a:off x="4986225" y="125"/>
            <a:ext cx="41574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txBox="1"/>
          <p:nvPr>
            <p:ph type="title"/>
          </p:nvPr>
        </p:nvSpPr>
        <p:spPr>
          <a:xfrm>
            <a:off x="457200" y="1983900"/>
            <a:ext cx="2790600" cy="1175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p:txBody>
      </p:sp>
      <p:sp>
        <p:nvSpPr>
          <p:cNvPr id="269" name="Google Shape;269;p32"/>
          <p:cNvSpPr txBox="1"/>
          <p:nvPr>
            <p:ph idx="1" type="body"/>
          </p:nvPr>
        </p:nvSpPr>
        <p:spPr>
          <a:xfrm>
            <a:off x="4572000" y="4712925"/>
            <a:ext cx="3691800" cy="393600"/>
          </a:xfrm>
          <a:prstGeom prst="rect">
            <a:avLst/>
          </a:prstGeom>
        </p:spPr>
        <p:txBody>
          <a:bodyPr anchorCtr="0" anchor="t" bIns="91425" lIns="91425" spcFirstLastPara="1" rIns="91425" wrap="square" tIns="91425">
            <a:noAutofit/>
          </a:bodyPr>
          <a:lstStyle>
            <a:lvl1pPr indent="-285750" lvl="0" marL="457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lnSpc>
                <a:spcPct val="100000"/>
              </a:lnSpc>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270" name="Google Shape;270;p3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271" name="Google Shape;271;p32"/>
          <p:cNvPicPr preferRelativeResize="0"/>
          <p:nvPr/>
        </p:nvPicPr>
        <p:blipFill>
          <a:blip r:embed="rId2">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info ">
  <p:cSld name="CUSTOM_12_1">
    <p:spTree>
      <p:nvGrpSpPr>
        <p:cNvPr id="272" name="Shape 272"/>
        <p:cNvGrpSpPr/>
        <p:nvPr/>
      </p:nvGrpSpPr>
      <p:grpSpPr>
        <a:xfrm>
          <a:off x="0" y="0"/>
          <a:ext cx="0" cy="0"/>
          <a:chOff x="0" y="0"/>
          <a:chExt cx="0" cy="0"/>
        </a:xfrm>
      </p:grpSpPr>
      <p:sp>
        <p:nvSpPr>
          <p:cNvPr id="273" name="Google Shape;273;p33"/>
          <p:cNvSpPr/>
          <p:nvPr/>
        </p:nvSpPr>
        <p:spPr>
          <a:xfrm>
            <a:off x="5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274" name="Google Shape;274;p33"/>
          <p:cNvSpPr txBox="1"/>
          <p:nvPr/>
        </p:nvSpPr>
        <p:spPr>
          <a:xfrm>
            <a:off x="320275" y="257550"/>
            <a:ext cx="42519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800">
              <a:solidFill>
                <a:srgbClr val="000000"/>
              </a:solidFill>
              <a:latin typeface="Proxima Nova"/>
              <a:ea typeface="Proxima Nova"/>
              <a:cs typeface="Proxima Nova"/>
              <a:sym typeface="Proxima Nova"/>
            </a:endParaRPr>
          </a:p>
        </p:txBody>
      </p:sp>
      <p:sp>
        <p:nvSpPr>
          <p:cNvPr id="275" name="Google Shape;275;p33"/>
          <p:cNvSpPr txBox="1"/>
          <p:nvPr>
            <p:ph type="title"/>
          </p:nvPr>
        </p:nvSpPr>
        <p:spPr>
          <a:xfrm>
            <a:off x="45721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276" name="Google Shape;276;p33"/>
          <p:cNvSpPr txBox="1"/>
          <p:nvPr>
            <p:ph idx="2" type="title"/>
          </p:nvPr>
        </p:nvSpPr>
        <p:spPr>
          <a:xfrm>
            <a:off x="4847170" y="257255"/>
            <a:ext cx="3393900" cy="5781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7" name="Google Shape;277;p33"/>
          <p:cNvSpPr txBox="1"/>
          <p:nvPr>
            <p:ph idx="1" type="subTitle"/>
          </p:nvPr>
        </p:nvSpPr>
        <p:spPr>
          <a:xfrm>
            <a:off x="457200" y="1248100"/>
            <a:ext cx="39750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solidFill>
                  <a:schemeClr val="lt1"/>
                </a:solidFill>
              </a:defRPr>
            </a:lvl1pPr>
            <a:lvl2pPr lvl="1" rtl="0">
              <a:spcBef>
                <a:spcPts val="1600"/>
              </a:spcBef>
              <a:spcAft>
                <a:spcPts val="0"/>
              </a:spcAft>
              <a:buNone/>
              <a:defRPr>
                <a:solidFill>
                  <a:schemeClr val="lt1"/>
                </a:solidFill>
              </a:defRPr>
            </a:lvl2pPr>
            <a:lvl3pPr lvl="2" rtl="0">
              <a:spcBef>
                <a:spcPts val="1600"/>
              </a:spcBef>
              <a:spcAft>
                <a:spcPts val="0"/>
              </a:spcAft>
              <a:buNone/>
              <a:defRPr>
                <a:solidFill>
                  <a:schemeClr val="lt1"/>
                </a:solidFill>
              </a:defRPr>
            </a:lvl3pPr>
            <a:lvl4pPr lvl="3" rtl="0">
              <a:spcBef>
                <a:spcPts val="1600"/>
              </a:spcBef>
              <a:spcAft>
                <a:spcPts val="0"/>
              </a:spcAft>
              <a:buNone/>
              <a:defRPr>
                <a:solidFill>
                  <a:schemeClr val="lt1"/>
                </a:solidFill>
              </a:defRPr>
            </a:lvl4pPr>
            <a:lvl5pPr lvl="4" rtl="0">
              <a:spcBef>
                <a:spcPts val="1600"/>
              </a:spcBef>
              <a:spcAft>
                <a:spcPts val="0"/>
              </a:spcAft>
              <a:buNone/>
              <a:defRPr>
                <a:solidFill>
                  <a:schemeClr val="lt1"/>
                </a:solidFill>
              </a:defRPr>
            </a:lvl5pPr>
            <a:lvl6pPr lvl="5" rtl="0">
              <a:spcBef>
                <a:spcPts val="1600"/>
              </a:spcBef>
              <a:spcAft>
                <a:spcPts val="0"/>
              </a:spcAft>
              <a:buNone/>
              <a:defRPr>
                <a:solidFill>
                  <a:schemeClr val="lt1"/>
                </a:solidFill>
              </a:defRPr>
            </a:lvl6pPr>
            <a:lvl7pPr lvl="6" rtl="0">
              <a:spcBef>
                <a:spcPts val="1600"/>
              </a:spcBef>
              <a:spcAft>
                <a:spcPts val="0"/>
              </a:spcAft>
              <a:buNone/>
              <a:defRPr>
                <a:solidFill>
                  <a:schemeClr val="lt1"/>
                </a:solidFill>
              </a:defRPr>
            </a:lvl7pPr>
            <a:lvl8pPr lvl="7" rtl="0">
              <a:spcBef>
                <a:spcPts val="1600"/>
              </a:spcBef>
              <a:spcAft>
                <a:spcPts val="0"/>
              </a:spcAft>
              <a:buNone/>
              <a:defRPr>
                <a:solidFill>
                  <a:schemeClr val="lt1"/>
                </a:solidFill>
              </a:defRPr>
            </a:lvl8pPr>
            <a:lvl9pPr lvl="8" rtl="0">
              <a:spcBef>
                <a:spcPts val="1600"/>
              </a:spcBef>
              <a:spcAft>
                <a:spcPts val="1600"/>
              </a:spcAft>
              <a:buNone/>
              <a:defRPr>
                <a:solidFill>
                  <a:schemeClr val="lt1"/>
                </a:solidFill>
              </a:defRPr>
            </a:lvl9pPr>
          </a:lstStyle>
          <a:p/>
        </p:txBody>
      </p:sp>
      <p:sp>
        <p:nvSpPr>
          <p:cNvPr id="278" name="Google Shape;278;p33"/>
          <p:cNvSpPr txBox="1"/>
          <p:nvPr>
            <p:ph idx="3" type="body"/>
          </p:nvPr>
        </p:nvSpPr>
        <p:spPr>
          <a:xfrm>
            <a:off x="45832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30200" lvl="1" marL="914400" rtl="0">
              <a:spcBef>
                <a:spcPts val="1600"/>
              </a:spcBef>
              <a:spcAft>
                <a:spcPts val="0"/>
              </a:spcAft>
              <a:buClr>
                <a:schemeClr val="lt1"/>
              </a:buClr>
              <a:buSzPts val="16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04800" lvl="3" marL="1828800" rtl="0">
              <a:spcBef>
                <a:spcPts val="1600"/>
              </a:spcBef>
              <a:spcAft>
                <a:spcPts val="0"/>
              </a:spcAft>
              <a:buClr>
                <a:schemeClr val="lt1"/>
              </a:buClr>
              <a:buSzPts val="1200"/>
              <a:buChar char="●"/>
              <a:defRPr>
                <a:solidFill>
                  <a:schemeClr val="lt1"/>
                </a:solidFill>
              </a:defRPr>
            </a:lvl4pPr>
            <a:lvl5pPr indent="-304800" lvl="4" marL="2286000" rtl="0">
              <a:spcBef>
                <a:spcPts val="1600"/>
              </a:spcBef>
              <a:spcAft>
                <a:spcPts val="0"/>
              </a:spcAft>
              <a:buClr>
                <a:schemeClr val="lt1"/>
              </a:buClr>
              <a:buSzPts val="1200"/>
              <a:buChar char="○"/>
              <a:defRPr>
                <a:solidFill>
                  <a:schemeClr val="lt1"/>
                </a:solidFill>
              </a:defRPr>
            </a:lvl5pPr>
            <a:lvl6pPr indent="-304800" lvl="5" marL="2743200" rtl="0">
              <a:spcBef>
                <a:spcPts val="1600"/>
              </a:spcBef>
              <a:spcAft>
                <a:spcPts val="0"/>
              </a:spcAft>
              <a:buClr>
                <a:schemeClr val="lt1"/>
              </a:buClr>
              <a:buSzPts val="1200"/>
              <a:buChar char="■"/>
              <a:defRPr>
                <a:solidFill>
                  <a:schemeClr val="lt1"/>
                </a:solidFill>
              </a:defRPr>
            </a:lvl6pPr>
            <a:lvl7pPr indent="-304800" lvl="6" marL="3200400" rtl="0">
              <a:spcBef>
                <a:spcPts val="1600"/>
              </a:spcBef>
              <a:spcAft>
                <a:spcPts val="0"/>
              </a:spcAft>
              <a:buClr>
                <a:schemeClr val="lt1"/>
              </a:buClr>
              <a:buSzPts val="1200"/>
              <a:buChar char="●"/>
              <a:defRPr>
                <a:solidFill>
                  <a:schemeClr val="lt1"/>
                </a:solidFill>
              </a:defRPr>
            </a:lvl7pPr>
            <a:lvl8pPr indent="-304800" lvl="7" marL="3657600" rtl="0">
              <a:spcBef>
                <a:spcPts val="1600"/>
              </a:spcBef>
              <a:spcAft>
                <a:spcPts val="0"/>
              </a:spcAft>
              <a:buClr>
                <a:schemeClr val="lt1"/>
              </a:buClr>
              <a:buSzPts val="1200"/>
              <a:buChar char="○"/>
              <a:defRPr>
                <a:solidFill>
                  <a:schemeClr val="lt1"/>
                </a:solidFill>
              </a:defRPr>
            </a:lvl8pPr>
            <a:lvl9pPr indent="-304800" lvl="8" marL="4114800" rtl="0">
              <a:spcBef>
                <a:spcPts val="1600"/>
              </a:spcBef>
              <a:spcAft>
                <a:spcPts val="1600"/>
              </a:spcAft>
              <a:buClr>
                <a:schemeClr val="lt1"/>
              </a:buClr>
              <a:buSzPts val="1200"/>
              <a:buChar char="■"/>
              <a:defRPr>
                <a:solidFill>
                  <a:schemeClr val="lt1"/>
                </a:solidFill>
              </a:defRPr>
            </a:lvl9pPr>
          </a:lstStyle>
          <a:p/>
        </p:txBody>
      </p:sp>
      <p:sp>
        <p:nvSpPr>
          <p:cNvPr id="279" name="Google Shape;279;p33"/>
          <p:cNvSpPr txBox="1"/>
          <p:nvPr>
            <p:ph idx="4" type="subTitle"/>
          </p:nvPr>
        </p:nvSpPr>
        <p:spPr>
          <a:xfrm>
            <a:off x="4864075" y="1248100"/>
            <a:ext cx="4017300" cy="315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80" name="Google Shape;280;p33"/>
          <p:cNvSpPr txBox="1"/>
          <p:nvPr>
            <p:ph idx="5" type="body"/>
          </p:nvPr>
        </p:nvSpPr>
        <p:spPr>
          <a:xfrm>
            <a:off x="4847175" y="1811065"/>
            <a:ext cx="3171600" cy="28083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1" name="Google Shape;281;p3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solidFill>
                  <a:schemeClr val="lt1"/>
                </a:solidFill>
                <a:latin typeface="Proxima Nova"/>
                <a:ea typeface="Proxima Nova"/>
                <a:cs typeface="Proxima Nova"/>
                <a:sym typeface="Proxima Nova"/>
              </a:defRPr>
            </a:lvl1pPr>
            <a:lvl2pPr lvl="1" rtl="0">
              <a:lnSpc>
                <a:spcPct val="100000"/>
              </a:lnSpc>
              <a:buNone/>
              <a:defRPr sz="900">
                <a:solidFill>
                  <a:schemeClr val="lt1"/>
                </a:solidFill>
                <a:latin typeface="Proxima Nova"/>
                <a:ea typeface="Proxima Nova"/>
                <a:cs typeface="Proxima Nova"/>
                <a:sym typeface="Proxima Nova"/>
              </a:defRPr>
            </a:lvl2pPr>
            <a:lvl3pPr lvl="2" rtl="0">
              <a:lnSpc>
                <a:spcPct val="100000"/>
              </a:lnSpc>
              <a:buNone/>
              <a:defRPr sz="900">
                <a:solidFill>
                  <a:schemeClr val="lt1"/>
                </a:solidFill>
                <a:latin typeface="Proxima Nova"/>
                <a:ea typeface="Proxima Nova"/>
                <a:cs typeface="Proxima Nova"/>
                <a:sym typeface="Proxima Nova"/>
              </a:defRPr>
            </a:lvl3pPr>
            <a:lvl4pPr lvl="3" rtl="0">
              <a:lnSpc>
                <a:spcPct val="100000"/>
              </a:lnSpc>
              <a:buNone/>
              <a:defRPr sz="900">
                <a:solidFill>
                  <a:schemeClr val="lt1"/>
                </a:solidFill>
                <a:latin typeface="Proxima Nova"/>
                <a:ea typeface="Proxima Nova"/>
                <a:cs typeface="Proxima Nova"/>
                <a:sym typeface="Proxima Nova"/>
              </a:defRPr>
            </a:lvl4pPr>
            <a:lvl5pPr lvl="4" rtl="0">
              <a:lnSpc>
                <a:spcPct val="100000"/>
              </a:lnSpc>
              <a:buNone/>
              <a:defRPr sz="900">
                <a:solidFill>
                  <a:schemeClr val="lt1"/>
                </a:solidFill>
                <a:latin typeface="Proxima Nova"/>
                <a:ea typeface="Proxima Nova"/>
                <a:cs typeface="Proxima Nova"/>
                <a:sym typeface="Proxima Nova"/>
              </a:defRPr>
            </a:lvl5pPr>
            <a:lvl6pPr lvl="5" rtl="0">
              <a:lnSpc>
                <a:spcPct val="100000"/>
              </a:lnSpc>
              <a:buNone/>
              <a:defRPr sz="900">
                <a:solidFill>
                  <a:schemeClr val="lt1"/>
                </a:solidFill>
                <a:latin typeface="Proxima Nova"/>
                <a:ea typeface="Proxima Nova"/>
                <a:cs typeface="Proxima Nova"/>
                <a:sym typeface="Proxima Nova"/>
              </a:defRPr>
            </a:lvl6pPr>
            <a:lvl7pPr lvl="6" rtl="0">
              <a:lnSpc>
                <a:spcPct val="100000"/>
              </a:lnSpc>
              <a:buNone/>
              <a:defRPr sz="900">
                <a:solidFill>
                  <a:schemeClr val="lt1"/>
                </a:solidFill>
                <a:latin typeface="Proxima Nova"/>
                <a:ea typeface="Proxima Nova"/>
                <a:cs typeface="Proxima Nova"/>
                <a:sym typeface="Proxima Nova"/>
              </a:defRPr>
            </a:lvl7pPr>
            <a:lvl8pPr lvl="7" rtl="0">
              <a:lnSpc>
                <a:spcPct val="100000"/>
              </a:lnSpc>
              <a:buNone/>
              <a:defRPr sz="900">
                <a:solidFill>
                  <a:schemeClr val="lt1"/>
                </a:solidFill>
                <a:latin typeface="Proxima Nova"/>
                <a:ea typeface="Proxima Nova"/>
                <a:cs typeface="Proxima Nova"/>
                <a:sym typeface="Proxima Nova"/>
              </a:defRPr>
            </a:lvl8pPr>
            <a:lvl9pPr lvl="8" rtl="0">
              <a:lnSpc>
                <a:spcPct val="100000"/>
              </a:lnSpc>
              <a:buNone/>
              <a:defRPr sz="900">
                <a:solidFill>
                  <a:schemeClr val="lt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2018 General Assembly</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Computer Exercise">
  <p:cSld name="TITLE_AND_BODY_1_2_2_2_1_1_1">
    <p:spTree>
      <p:nvGrpSpPr>
        <p:cNvPr id="282" name="Shape 282"/>
        <p:cNvGrpSpPr/>
        <p:nvPr/>
      </p:nvGrpSpPr>
      <p:grpSpPr>
        <a:xfrm>
          <a:off x="0" y="0"/>
          <a:ext cx="0" cy="0"/>
          <a:chOff x="0" y="0"/>
          <a:chExt cx="0" cy="0"/>
        </a:xfrm>
      </p:grpSpPr>
      <p:sp>
        <p:nvSpPr>
          <p:cNvPr id="283" name="Google Shape;283;p34"/>
          <p:cNvSpPr/>
          <p:nvPr/>
        </p:nvSpPr>
        <p:spPr>
          <a:xfrm>
            <a:off x="125" y="-4750"/>
            <a:ext cx="9144000" cy="801300"/>
          </a:xfrm>
          <a:prstGeom prst="rect">
            <a:avLst/>
          </a:prstGeom>
          <a:solidFill>
            <a:srgbClr val="70B0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lvl1pPr lvl="0" rtl="0">
              <a:buNone/>
              <a:defRPr sz="1300">
                <a:solidFill>
                  <a:srgbClr val="FFFFFF"/>
                </a:solidFill>
              </a:defRPr>
            </a:lvl1pPr>
            <a:lvl2pPr lvl="1" rtl="0">
              <a:buNone/>
              <a:defRPr sz="1300">
                <a:solidFill>
                  <a:srgbClr val="FFFFFF"/>
                </a:solidFill>
              </a:defRPr>
            </a:lvl2pPr>
            <a:lvl3pPr lvl="2" rtl="0">
              <a:buNone/>
              <a:defRPr sz="1300">
                <a:solidFill>
                  <a:srgbClr val="FFFFFF"/>
                </a:solidFill>
              </a:defRPr>
            </a:lvl3pPr>
            <a:lvl4pPr lvl="3" rtl="0">
              <a:buNone/>
              <a:defRPr sz="1300">
                <a:solidFill>
                  <a:srgbClr val="FFFFFF"/>
                </a:solidFill>
              </a:defRPr>
            </a:lvl4pPr>
            <a:lvl5pPr lvl="4" rtl="0">
              <a:buNone/>
              <a:defRPr sz="1300">
                <a:solidFill>
                  <a:srgbClr val="FFFFFF"/>
                </a:solidFill>
              </a:defRPr>
            </a:lvl5pPr>
            <a:lvl6pPr lvl="5" rtl="0">
              <a:buNone/>
              <a:defRPr sz="1300">
                <a:solidFill>
                  <a:srgbClr val="FFFFFF"/>
                </a:solidFill>
              </a:defRPr>
            </a:lvl6pPr>
            <a:lvl7pPr lvl="6" rtl="0">
              <a:buNone/>
              <a:defRPr sz="1300">
                <a:solidFill>
                  <a:srgbClr val="FFFFFF"/>
                </a:solidFill>
              </a:defRPr>
            </a:lvl7pPr>
            <a:lvl8pPr lvl="7" rtl="0">
              <a:buNone/>
              <a:defRPr sz="1300">
                <a:solidFill>
                  <a:srgbClr val="FFFFFF"/>
                </a:solidFill>
              </a:defRPr>
            </a:lvl8pPr>
            <a:lvl9pPr lvl="8" rtl="0">
              <a:buNone/>
              <a:defRPr sz="1300">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285" name="Google Shape;285;p34"/>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286" name="Google Shape;286;p34"/>
          <p:cNvSpPr txBox="1"/>
          <p:nvPr/>
        </p:nvSpPr>
        <p:spPr>
          <a:xfrm>
            <a:off x="949949" y="39194"/>
            <a:ext cx="2220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Computers Out:</a:t>
            </a:r>
            <a:endParaRPr b="1">
              <a:latin typeface="Proxima Nova"/>
              <a:ea typeface="Proxima Nova"/>
              <a:cs typeface="Proxima Nova"/>
              <a:sym typeface="Proxima Nova"/>
            </a:endParaRPr>
          </a:p>
        </p:txBody>
      </p:sp>
      <p:sp>
        <p:nvSpPr>
          <p:cNvPr id="287" name="Google Shape;287;p34"/>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0" sz="2400"/>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288" name="Google Shape;288;p34"/>
          <p:cNvSpPr txBox="1"/>
          <p:nvPr>
            <p:ph idx="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lnSpc>
                <a:spcPct val="100000"/>
              </a:lnSpc>
              <a:buNone/>
              <a:defRPr sz="900">
                <a:latin typeface="Proxima Nova"/>
                <a:ea typeface="Proxima Nova"/>
                <a:cs typeface="Proxima Nova"/>
                <a:sym typeface="Proxima Nova"/>
              </a:defRPr>
            </a:lvl1pPr>
            <a:lvl2pPr lvl="1" rtl="0">
              <a:lnSpc>
                <a:spcPct val="100000"/>
              </a:lnSpc>
              <a:buNone/>
              <a:defRPr sz="900">
                <a:latin typeface="Proxima Nova"/>
                <a:ea typeface="Proxima Nova"/>
                <a:cs typeface="Proxima Nova"/>
                <a:sym typeface="Proxima Nova"/>
              </a:defRPr>
            </a:lvl2pPr>
            <a:lvl3pPr lvl="2" rtl="0">
              <a:lnSpc>
                <a:spcPct val="100000"/>
              </a:lnSpc>
              <a:buNone/>
              <a:defRPr sz="900">
                <a:latin typeface="Proxima Nova"/>
                <a:ea typeface="Proxima Nova"/>
                <a:cs typeface="Proxima Nova"/>
                <a:sym typeface="Proxima Nova"/>
              </a:defRPr>
            </a:lvl3pPr>
            <a:lvl4pPr lvl="3" rtl="0">
              <a:lnSpc>
                <a:spcPct val="100000"/>
              </a:lnSpc>
              <a:buNone/>
              <a:defRPr sz="900">
                <a:latin typeface="Proxima Nova"/>
                <a:ea typeface="Proxima Nova"/>
                <a:cs typeface="Proxima Nova"/>
                <a:sym typeface="Proxima Nova"/>
              </a:defRPr>
            </a:lvl4pPr>
            <a:lvl5pPr lvl="4" rtl="0">
              <a:lnSpc>
                <a:spcPct val="100000"/>
              </a:lnSpc>
              <a:buNone/>
              <a:defRPr sz="900">
                <a:latin typeface="Proxima Nova"/>
                <a:ea typeface="Proxima Nova"/>
                <a:cs typeface="Proxima Nova"/>
                <a:sym typeface="Proxima Nova"/>
              </a:defRPr>
            </a:lvl5pPr>
            <a:lvl6pPr lvl="5" rtl="0">
              <a:lnSpc>
                <a:spcPct val="100000"/>
              </a:lnSpc>
              <a:buNone/>
              <a:defRPr sz="900">
                <a:latin typeface="Proxima Nova"/>
                <a:ea typeface="Proxima Nova"/>
                <a:cs typeface="Proxima Nova"/>
                <a:sym typeface="Proxima Nova"/>
              </a:defRPr>
            </a:lvl6pPr>
            <a:lvl7pPr lvl="6" rtl="0">
              <a:lnSpc>
                <a:spcPct val="100000"/>
              </a:lnSpc>
              <a:buNone/>
              <a:defRPr sz="900">
                <a:latin typeface="Proxima Nova"/>
                <a:ea typeface="Proxima Nova"/>
                <a:cs typeface="Proxima Nova"/>
                <a:sym typeface="Proxima Nova"/>
              </a:defRPr>
            </a:lvl7pPr>
            <a:lvl8pPr lvl="7" rtl="0">
              <a:lnSpc>
                <a:spcPct val="100000"/>
              </a:lnSpc>
              <a:buNone/>
              <a:defRPr sz="900">
                <a:latin typeface="Proxima Nova"/>
                <a:ea typeface="Proxima Nova"/>
                <a:cs typeface="Proxima Nova"/>
                <a:sym typeface="Proxima Nova"/>
              </a:defRPr>
            </a:lvl8pPr>
            <a:lvl9pPr lvl="8" rtl="0">
              <a:lnSpc>
                <a:spcPct val="100000"/>
              </a:lnSpc>
              <a:buNone/>
              <a:defRPr sz="900">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201</a:t>
            </a:r>
            <a:r>
              <a:rPr lang="en"/>
              <a:t>9</a:t>
            </a:r>
            <a:r>
              <a:rPr lang="en"/>
              <a:t> General Assembly</a:t>
            </a:r>
            <a:endParaRPr/>
          </a:p>
        </p:txBody>
      </p:sp>
      <p:pic>
        <p:nvPicPr>
          <p:cNvPr id="289" name="Google Shape;289;p34"/>
          <p:cNvPicPr preferRelativeResize="0"/>
          <p:nvPr/>
        </p:nvPicPr>
        <p:blipFill>
          <a:blip r:embed="rId2">
            <a:alphaModFix/>
          </a:blip>
          <a:stretch>
            <a:fillRect/>
          </a:stretch>
        </p:blipFill>
        <p:spPr>
          <a:xfrm>
            <a:off x="102250" y="83889"/>
            <a:ext cx="847700" cy="712661"/>
          </a:xfrm>
          <a:prstGeom prst="rect">
            <a:avLst/>
          </a:prstGeom>
          <a:noFill/>
          <a:ln>
            <a:noFill/>
          </a:ln>
        </p:spPr>
      </p:pic>
      <p:sp>
        <p:nvSpPr>
          <p:cNvPr id="290" name="Google Shape;290;p34"/>
          <p:cNvSpPr txBox="1"/>
          <p:nvPr>
            <p:ph idx="3" type="subTitle"/>
          </p:nvPr>
        </p:nvSpPr>
        <p:spPr>
          <a:xfrm>
            <a:off x="7003805" y="211738"/>
            <a:ext cx="1336200" cy="328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sz="1000"/>
            </a:lvl1pPr>
            <a:lvl2pPr lvl="1" rtl="0" algn="r">
              <a:spcBef>
                <a:spcPts val="1600"/>
              </a:spcBef>
              <a:spcAft>
                <a:spcPts val="0"/>
              </a:spcAft>
              <a:buNone/>
              <a:defRPr b="1" sz="1000"/>
            </a:lvl2pPr>
            <a:lvl3pPr lvl="2" rtl="0" algn="r">
              <a:spcBef>
                <a:spcPts val="1600"/>
              </a:spcBef>
              <a:spcAft>
                <a:spcPts val="0"/>
              </a:spcAft>
              <a:buNone/>
              <a:defRPr b="1" sz="1000"/>
            </a:lvl3pPr>
            <a:lvl4pPr lvl="3" rtl="0" algn="r">
              <a:spcBef>
                <a:spcPts val="1600"/>
              </a:spcBef>
              <a:spcAft>
                <a:spcPts val="0"/>
              </a:spcAft>
              <a:buNone/>
              <a:defRPr b="1" sz="1000"/>
            </a:lvl4pPr>
            <a:lvl5pPr lvl="4" rtl="0" algn="r">
              <a:spcBef>
                <a:spcPts val="1600"/>
              </a:spcBef>
              <a:spcAft>
                <a:spcPts val="0"/>
              </a:spcAft>
              <a:buNone/>
              <a:defRPr b="1" sz="1000"/>
            </a:lvl5pPr>
            <a:lvl6pPr lvl="5" rtl="0" algn="r">
              <a:spcBef>
                <a:spcPts val="1600"/>
              </a:spcBef>
              <a:spcAft>
                <a:spcPts val="0"/>
              </a:spcAft>
              <a:buNone/>
              <a:defRPr b="1" sz="1000"/>
            </a:lvl6pPr>
            <a:lvl7pPr lvl="6" rtl="0" algn="r">
              <a:spcBef>
                <a:spcPts val="1600"/>
              </a:spcBef>
              <a:spcAft>
                <a:spcPts val="0"/>
              </a:spcAft>
              <a:buNone/>
              <a:defRPr b="1" sz="1000"/>
            </a:lvl7pPr>
            <a:lvl8pPr lvl="7" rtl="0" algn="r">
              <a:spcBef>
                <a:spcPts val="1600"/>
              </a:spcBef>
              <a:spcAft>
                <a:spcPts val="0"/>
              </a:spcAft>
              <a:buNone/>
              <a:defRPr b="1" sz="1000"/>
            </a:lvl8pPr>
            <a:lvl9pPr lvl="8" rtl="0" algn="r">
              <a:spcBef>
                <a:spcPts val="1600"/>
              </a:spcBef>
              <a:spcAft>
                <a:spcPts val="1600"/>
              </a:spcAft>
              <a:buNone/>
              <a:defRPr b="1" sz="1000"/>
            </a:lvl9pPr>
          </a:lstStyle>
          <a:p/>
        </p:txBody>
      </p:sp>
      <p:pic>
        <p:nvPicPr>
          <p:cNvPr id="291" name="Google Shape;291;p34"/>
          <p:cNvPicPr preferRelativeResize="0"/>
          <p:nvPr/>
        </p:nvPicPr>
        <p:blipFill>
          <a:blip r:embed="rId3">
            <a:alphaModFix/>
          </a:blip>
          <a:stretch>
            <a:fillRect/>
          </a:stretch>
        </p:blipFill>
        <p:spPr>
          <a:xfrm>
            <a:off x="8339999" y="199100"/>
            <a:ext cx="393600" cy="393600"/>
          </a:xfrm>
          <a:prstGeom prst="rect">
            <a:avLst/>
          </a:prstGeom>
          <a:noFill/>
          <a:ln>
            <a:noFill/>
          </a:ln>
        </p:spPr>
      </p:pic>
      <p:sp>
        <p:nvSpPr>
          <p:cNvPr id="292" name="Google Shape;292;p34"/>
          <p:cNvSpPr txBox="1"/>
          <p:nvPr>
            <p:ph idx="4"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showMasterSp="0">
  <p:cSld name="Thank You Slide_1_1">
    <p:spTree>
      <p:nvGrpSpPr>
        <p:cNvPr id="51" name="Shape 51"/>
        <p:cNvGrpSpPr/>
        <p:nvPr/>
      </p:nvGrpSpPr>
      <p:grpSpPr>
        <a:xfrm>
          <a:off x="0" y="0"/>
          <a:ext cx="0" cy="0"/>
          <a:chOff x="0" y="0"/>
          <a:chExt cx="0" cy="0"/>
        </a:xfrm>
      </p:grpSpPr>
      <p:sp>
        <p:nvSpPr>
          <p:cNvPr id="52" name="Google Shape;52;p5"/>
          <p:cNvSpPr/>
          <p:nvPr/>
        </p:nvSpPr>
        <p:spPr>
          <a:xfrm>
            <a:off x="416100" y="349375"/>
            <a:ext cx="8272800" cy="130800"/>
          </a:xfrm>
          <a:prstGeom prst="rect">
            <a:avLst/>
          </a:prstGeom>
          <a:solidFill>
            <a:srgbClr val="FFFFFF"/>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
          <p:cNvSpPr/>
          <p:nvPr/>
        </p:nvSpPr>
        <p:spPr>
          <a:xfrm>
            <a:off x="272500" y="4709350"/>
            <a:ext cx="8407500" cy="41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WELCOME TO GA</a:t>
            </a:r>
            <a:endParaRPr sz="500"/>
          </a:p>
          <a:p>
            <a:pPr indent="0" lvl="0" marL="0" marR="0" rtl="0" algn="l">
              <a:lnSpc>
                <a:spcPct val="100000"/>
              </a:lnSpc>
              <a:spcBef>
                <a:spcPts val="0"/>
              </a:spcBef>
              <a:spcAft>
                <a:spcPts val="0"/>
              </a:spcAft>
              <a:buClr>
                <a:srgbClr val="FFFFFF"/>
              </a:buClr>
              <a:buSzPts val="800"/>
              <a:buFont typeface="Oswald"/>
              <a:buNone/>
            </a:pPr>
            <a:r>
              <a:rPr b="1" i="0" lang="en" sz="800" u="none" cap="none" strike="noStrike">
                <a:solidFill>
                  <a:srgbClr val="FFFFFF"/>
                </a:solidFill>
                <a:latin typeface="Oswald"/>
                <a:ea typeface="Oswald"/>
                <a:cs typeface="Oswald"/>
                <a:sym typeface="Oswald"/>
              </a:rPr>
              <a:t>GENERAL ASSEMBLY</a:t>
            </a:r>
            <a:endParaRPr sz="500"/>
          </a:p>
        </p:txBody>
      </p:sp>
      <p:cxnSp>
        <p:nvCxnSpPr>
          <p:cNvPr id="54" name="Google Shape;54;p5"/>
          <p:cNvCxnSpPr/>
          <p:nvPr/>
        </p:nvCxnSpPr>
        <p:spPr>
          <a:xfrm>
            <a:off x="368200" y="4736806"/>
            <a:ext cx="8311800" cy="0"/>
          </a:xfrm>
          <a:prstGeom prst="straightConnector1">
            <a:avLst/>
          </a:prstGeom>
          <a:noFill/>
          <a:ln cap="flat" cmpd="sng" w="25400">
            <a:solidFill>
              <a:srgbClr val="FFFFFF"/>
            </a:solidFill>
            <a:prstDash val="solid"/>
            <a:round/>
            <a:headEnd len="sm" w="sm" type="none"/>
            <a:tailEnd len="sm" w="sm" type="none"/>
          </a:ln>
        </p:spPr>
      </p:cxnSp>
      <p:pic>
        <p:nvPicPr>
          <p:cNvPr id="55" name="Google Shape;55;p5"/>
          <p:cNvPicPr preferRelativeResize="0"/>
          <p:nvPr/>
        </p:nvPicPr>
        <p:blipFill rotWithShape="1">
          <a:blip r:embed="rId2">
            <a:alphaModFix/>
          </a:blip>
          <a:srcRect b="0" l="0" r="0" t="0"/>
          <a:stretch/>
        </p:blipFill>
        <p:spPr>
          <a:xfrm>
            <a:off x="8469250" y="4793524"/>
            <a:ext cx="210750" cy="210750"/>
          </a:xfrm>
          <a:prstGeom prst="rect">
            <a:avLst/>
          </a:prstGeom>
          <a:noFill/>
          <a:ln>
            <a:noFill/>
          </a:ln>
        </p:spPr>
      </p:pic>
      <p:sp>
        <p:nvSpPr>
          <p:cNvPr id="56" name="Google Shape;56;p5"/>
          <p:cNvSpPr/>
          <p:nvPr/>
        </p:nvSpPr>
        <p:spPr>
          <a:xfrm>
            <a:off x="-54800" y="-29400"/>
            <a:ext cx="9252600" cy="5204700"/>
          </a:xfrm>
          <a:prstGeom prst="rect">
            <a:avLst/>
          </a:prstGeom>
          <a:solidFill>
            <a:schemeClr val="lt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58" name="Google Shape;58;p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59" name="Google Shape;59;p5"/>
          <p:cNvSpPr/>
          <p:nvPr/>
        </p:nvSpPr>
        <p:spPr>
          <a:xfrm>
            <a:off x="597150" y="1694545"/>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pic>
        <p:nvPicPr>
          <p:cNvPr id="60" name="Google Shape;60;p5"/>
          <p:cNvPicPr preferRelativeResize="0"/>
          <p:nvPr/>
        </p:nvPicPr>
        <p:blipFill>
          <a:blip r:embed="rId3">
            <a:alphaModFix/>
          </a:blip>
          <a:stretch>
            <a:fillRect/>
          </a:stretch>
        </p:blipFill>
        <p:spPr>
          <a:xfrm>
            <a:off x="8238375" y="4569125"/>
            <a:ext cx="580801" cy="5808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Sub-Title" showMasterSp="0">
  <p:cSld name="Thank You Slide_1_1_2">
    <p:spTree>
      <p:nvGrpSpPr>
        <p:cNvPr id="61" name="Shape 61"/>
        <p:cNvGrpSpPr/>
        <p:nvPr/>
      </p:nvGrpSpPr>
      <p:grpSpPr>
        <a:xfrm>
          <a:off x="0" y="0"/>
          <a:ext cx="0" cy="0"/>
          <a:chOff x="0" y="0"/>
          <a:chExt cx="0" cy="0"/>
        </a:xfrm>
      </p:grpSpPr>
      <p:sp>
        <p:nvSpPr>
          <p:cNvPr id="62" name="Google Shape;62;p6"/>
          <p:cNvSpPr/>
          <p:nvPr/>
        </p:nvSpPr>
        <p:spPr>
          <a:xfrm>
            <a:off x="-54800" y="-29400"/>
            <a:ext cx="9252600" cy="5204700"/>
          </a:xfrm>
          <a:prstGeom prst="rect">
            <a:avLst/>
          </a:prstGeom>
          <a:solidFill>
            <a:srgbClr val="222222"/>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
          <p:cNvSpPr/>
          <p:nvPr/>
        </p:nvSpPr>
        <p:spPr>
          <a:xfrm>
            <a:off x="594360" y="1689700"/>
            <a:ext cx="440100" cy="82500"/>
          </a:xfrm>
          <a:prstGeom prst="rect">
            <a:avLst/>
          </a:prstGeom>
          <a:solidFill>
            <a:srgbClr val="FFFFF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64" name="Google Shape;64;p6"/>
          <p:cNvSpPr txBox="1"/>
          <p:nvPr>
            <p:ph type="title"/>
          </p:nvPr>
        </p:nvSpPr>
        <p:spPr>
          <a:xfrm>
            <a:off x="457200" y="1777050"/>
            <a:ext cx="7551900" cy="624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defRPr>
            </a:lvl1pPr>
            <a:lvl2pPr lvl="1" rtl="0">
              <a:spcBef>
                <a:spcPts val="0"/>
              </a:spcBef>
              <a:spcAft>
                <a:spcPts val="0"/>
              </a:spcAft>
              <a:buNone/>
              <a:defRPr sz="4000">
                <a:solidFill>
                  <a:schemeClr val="lt1"/>
                </a:solidFill>
              </a:defRPr>
            </a:lvl2pPr>
            <a:lvl3pPr lvl="2" rtl="0">
              <a:spcBef>
                <a:spcPts val="0"/>
              </a:spcBef>
              <a:spcAft>
                <a:spcPts val="0"/>
              </a:spcAft>
              <a:buNone/>
              <a:defRPr sz="4000">
                <a:solidFill>
                  <a:schemeClr val="lt1"/>
                </a:solidFill>
              </a:defRPr>
            </a:lvl3pPr>
            <a:lvl4pPr lvl="3" rtl="0">
              <a:spcBef>
                <a:spcPts val="0"/>
              </a:spcBef>
              <a:spcAft>
                <a:spcPts val="0"/>
              </a:spcAft>
              <a:buNone/>
              <a:defRPr sz="4000">
                <a:solidFill>
                  <a:schemeClr val="lt1"/>
                </a:solidFill>
              </a:defRPr>
            </a:lvl4pPr>
            <a:lvl5pPr lvl="4" rtl="0">
              <a:spcBef>
                <a:spcPts val="0"/>
              </a:spcBef>
              <a:spcAft>
                <a:spcPts val="0"/>
              </a:spcAft>
              <a:buNone/>
              <a:defRPr sz="4000">
                <a:solidFill>
                  <a:schemeClr val="lt1"/>
                </a:solidFill>
              </a:defRPr>
            </a:lvl5pPr>
            <a:lvl6pPr lvl="5" rtl="0">
              <a:spcBef>
                <a:spcPts val="0"/>
              </a:spcBef>
              <a:spcAft>
                <a:spcPts val="0"/>
              </a:spcAft>
              <a:buNone/>
              <a:defRPr sz="4000">
                <a:solidFill>
                  <a:schemeClr val="lt1"/>
                </a:solidFill>
              </a:defRPr>
            </a:lvl6pPr>
            <a:lvl7pPr lvl="6" rtl="0">
              <a:spcBef>
                <a:spcPts val="0"/>
              </a:spcBef>
              <a:spcAft>
                <a:spcPts val="0"/>
              </a:spcAft>
              <a:buNone/>
              <a:defRPr sz="4000">
                <a:solidFill>
                  <a:schemeClr val="lt1"/>
                </a:solidFill>
              </a:defRPr>
            </a:lvl7pPr>
            <a:lvl8pPr lvl="7" rtl="0">
              <a:spcBef>
                <a:spcPts val="0"/>
              </a:spcBef>
              <a:spcAft>
                <a:spcPts val="0"/>
              </a:spcAft>
              <a:buNone/>
              <a:defRPr sz="4000">
                <a:solidFill>
                  <a:schemeClr val="lt1"/>
                </a:solidFill>
              </a:defRPr>
            </a:lvl8pPr>
            <a:lvl9pPr lvl="8" rtl="0">
              <a:spcBef>
                <a:spcPts val="0"/>
              </a:spcBef>
              <a:spcAft>
                <a:spcPts val="0"/>
              </a:spcAft>
              <a:buNone/>
              <a:defRPr sz="4000">
                <a:solidFill>
                  <a:schemeClr val="lt1"/>
                </a:solidFill>
              </a:defRPr>
            </a:lvl9pPr>
          </a:lstStyle>
          <a:p/>
        </p:txBody>
      </p:sp>
      <p:sp>
        <p:nvSpPr>
          <p:cNvPr id="65" name="Google Shape;65;p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sp>
        <p:nvSpPr>
          <p:cNvPr id="66" name="Google Shape;66;p6"/>
          <p:cNvSpPr txBox="1"/>
          <p:nvPr>
            <p:ph idx="2" type="subTitle"/>
          </p:nvPr>
        </p:nvSpPr>
        <p:spPr>
          <a:xfrm>
            <a:off x="504300" y="2402693"/>
            <a:ext cx="74577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lt1"/>
                </a:solidFill>
              </a:defRPr>
            </a:lvl1pPr>
            <a:lvl2pPr lvl="1" rtl="0">
              <a:spcBef>
                <a:spcPts val="1600"/>
              </a:spcBef>
              <a:spcAft>
                <a:spcPts val="0"/>
              </a:spcAft>
              <a:buNone/>
              <a:defRPr sz="2400">
                <a:solidFill>
                  <a:schemeClr val="lt1"/>
                </a:solidFill>
              </a:defRPr>
            </a:lvl2pPr>
            <a:lvl3pPr lvl="2" rtl="0">
              <a:spcBef>
                <a:spcPts val="1600"/>
              </a:spcBef>
              <a:spcAft>
                <a:spcPts val="0"/>
              </a:spcAft>
              <a:buNone/>
              <a:defRPr sz="2400">
                <a:solidFill>
                  <a:schemeClr val="lt1"/>
                </a:solidFill>
              </a:defRPr>
            </a:lvl3pPr>
            <a:lvl4pPr lvl="3" rtl="0">
              <a:spcBef>
                <a:spcPts val="1600"/>
              </a:spcBef>
              <a:spcAft>
                <a:spcPts val="0"/>
              </a:spcAft>
              <a:buNone/>
              <a:defRPr sz="2400">
                <a:solidFill>
                  <a:schemeClr val="lt1"/>
                </a:solidFill>
              </a:defRPr>
            </a:lvl4pPr>
            <a:lvl5pPr lvl="4" rtl="0">
              <a:spcBef>
                <a:spcPts val="1600"/>
              </a:spcBef>
              <a:spcAft>
                <a:spcPts val="0"/>
              </a:spcAft>
              <a:buNone/>
              <a:defRPr sz="2400">
                <a:solidFill>
                  <a:schemeClr val="lt1"/>
                </a:solidFill>
              </a:defRPr>
            </a:lvl5pPr>
            <a:lvl6pPr lvl="5" rtl="0">
              <a:spcBef>
                <a:spcPts val="1600"/>
              </a:spcBef>
              <a:spcAft>
                <a:spcPts val="0"/>
              </a:spcAft>
              <a:buNone/>
              <a:defRPr sz="2400">
                <a:solidFill>
                  <a:schemeClr val="lt1"/>
                </a:solidFill>
              </a:defRPr>
            </a:lvl6pPr>
            <a:lvl7pPr lvl="6" rtl="0">
              <a:spcBef>
                <a:spcPts val="1600"/>
              </a:spcBef>
              <a:spcAft>
                <a:spcPts val="0"/>
              </a:spcAft>
              <a:buNone/>
              <a:defRPr sz="2400">
                <a:solidFill>
                  <a:schemeClr val="lt1"/>
                </a:solidFill>
              </a:defRPr>
            </a:lvl7pPr>
            <a:lvl8pPr lvl="7" rtl="0">
              <a:spcBef>
                <a:spcPts val="1600"/>
              </a:spcBef>
              <a:spcAft>
                <a:spcPts val="0"/>
              </a:spcAft>
              <a:buNone/>
              <a:defRPr sz="2400">
                <a:solidFill>
                  <a:schemeClr val="lt1"/>
                </a:solidFill>
              </a:defRPr>
            </a:lvl8pPr>
            <a:lvl9pPr lvl="8" rtl="0">
              <a:spcBef>
                <a:spcPts val="1600"/>
              </a:spcBef>
              <a:spcAft>
                <a:spcPts val="1600"/>
              </a:spcAft>
              <a:buNone/>
              <a:defRPr sz="2400">
                <a:solidFill>
                  <a:schemeClr val="lt1"/>
                </a:solidFill>
              </a:defRPr>
            </a:lvl9pPr>
          </a:lstStyle>
          <a:p/>
        </p:txBody>
      </p:sp>
      <p:pic>
        <p:nvPicPr>
          <p:cNvPr descr="GA-Cog-900.png" id="67" name="Google Shape;67;p6"/>
          <p:cNvPicPr preferRelativeResize="0"/>
          <p:nvPr/>
        </p:nvPicPr>
        <p:blipFill>
          <a:blip r:embed="rId2">
            <a:alphaModFix/>
          </a:blip>
          <a:stretch>
            <a:fillRect/>
          </a:stretch>
        </p:blipFill>
        <p:spPr>
          <a:xfrm>
            <a:off x="8370750" y="4701500"/>
            <a:ext cx="316051" cy="3160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owMasterSp="0">
  <p:cSld name="Thank You Slide_1_1_1">
    <p:spTree>
      <p:nvGrpSpPr>
        <p:cNvPr id="68" name="Shape 68"/>
        <p:cNvGrpSpPr/>
        <p:nvPr/>
      </p:nvGrpSpPr>
      <p:grpSpPr>
        <a:xfrm>
          <a:off x="0" y="0"/>
          <a:ext cx="0" cy="0"/>
          <a:chOff x="0" y="0"/>
          <a:chExt cx="0" cy="0"/>
        </a:xfrm>
      </p:grpSpPr>
      <p:sp>
        <p:nvSpPr>
          <p:cNvPr id="69" name="Google Shape;69;p7"/>
          <p:cNvSpPr/>
          <p:nvPr/>
        </p:nvSpPr>
        <p:spPr>
          <a:xfrm>
            <a:off x="-54800" y="-29400"/>
            <a:ext cx="9252600" cy="5204700"/>
          </a:xfrm>
          <a:prstGeom prst="rect">
            <a:avLst/>
          </a:prstGeom>
          <a:solidFill>
            <a:srgbClr val="E51B24"/>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0" name="Google Shape;70;p7"/>
          <p:cNvPicPr preferRelativeResize="0"/>
          <p:nvPr/>
        </p:nvPicPr>
        <p:blipFill>
          <a:blip r:embed="rId2">
            <a:alphaModFix/>
          </a:blip>
          <a:stretch>
            <a:fillRect/>
          </a:stretch>
        </p:blipFill>
        <p:spPr>
          <a:xfrm>
            <a:off x="3886400" y="1886175"/>
            <a:ext cx="1371199" cy="13711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sic: Title + Text">
  <p:cSld name="CUSTOM_1">
    <p:spTree>
      <p:nvGrpSpPr>
        <p:cNvPr id="71" name="Shape 71"/>
        <p:cNvGrpSpPr/>
        <p:nvPr/>
      </p:nvGrpSpPr>
      <p:grpSpPr>
        <a:xfrm>
          <a:off x="0" y="0"/>
          <a:ext cx="0" cy="0"/>
          <a:chOff x="0" y="0"/>
          <a:chExt cx="0" cy="0"/>
        </a:xfrm>
      </p:grpSpPr>
      <p:sp>
        <p:nvSpPr>
          <p:cNvPr id="72" name="Google Shape;72;p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3" name="Google Shape;73;p8"/>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74" name="Google Shape;74;p8"/>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
        <p:nvSpPr>
          <p:cNvPr id="75" name="Google Shape;75;p8"/>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76" name="Google Shape;76;p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Only">
  <p:cSld name="CUSTOM_1_1">
    <p:spTree>
      <p:nvGrpSpPr>
        <p:cNvPr id="77" name="Shape 77"/>
        <p:cNvGrpSpPr/>
        <p:nvPr/>
      </p:nvGrpSpPr>
      <p:grpSpPr>
        <a:xfrm>
          <a:off x="0" y="0"/>
          <a:ext cx="0" cy="0"/>
          <a:chOff x="0" y="0"/>
          <a:chExt cx="0" cy="0"/>
        </a:xfrm>
      </p:grpSpPr>
      <p:sp>
        <p:nvSpPr>
          <p:cNvPr id="78" name="Google Shape;78;p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79" name="Google Shape;79;p9"/>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0" name="Google Shape;80;p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1" name="Google Shape;81;p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 Subtitle">
  <p:cSld name="CUSTOM_1_1_1">
    <p:spTree>
      <p:nvGrpSpPr>
        <p:cNvPr id="82" name="Shape 82"/>
        <p:cNvGrpSpPr/>
        <p:nvPr/>
      </p:nvGrpSpPr>
      <p:grpSpPr>
        <a:xfrm>
          <a:off x="0" y="0"/>
          <a:ext cx="0" cy="0"/>
          <a:chOff x="0" y="0"/>
          <a:chExt cx="0" cy="0"/>
        </a:xfrm>
      </p:grpSpPr>
      <p:sp>
        <p:nvSpPr>
          <p:cNvPr id="83" name="Google Shape;83;p10"/>
          <p:cNvSpPr txBox="1"/>
          <p:nvPr>
            <p:ph type="title"/>
          </p:nvPr>
        </p:nvSpPr>
        <p:spPr>
          <a:xfrm>
            <a:off x="457200" y="30480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4" name="Google Shape;84;p10"/>
          <p:cNvSpPr txBox="1"/>
          <p:nvPr>
            <p:ph idx="1" type="subTitle"/>
          </p:nvPr>
        </p:nvSpPr>
        <p:spPr>
          <a:xfrm>
            <a:off x="457200" y="582550"/>
            <a:ext cx="8305500" cy="4593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b="1" sz="2400"/>
            </a:lvl1pPr>
            <a:lvl2pPr lvl="1" rtl="0">
              <a:spcBef>
                <a:spcPts val="1600"/>
              </a:spcBef>
              <a:spcAft>
                <a:spcPts val="0"/>
              </a:spcAft>
              <a:buSzPts val="1600"/>
              <a:buNone/>
              <a:defRPr b="1"/>
            </a:lvl2pPr>
            <a:lvl3pPr lvl="2" rtl="0">
              <a:spcBef>
                <a:spcPts val="1600"/>
              </a:spcBef>
              <a:spcAft>
                <a:spcPts val="0"/>
              </a:spcAft>
              <a:buSzPts val="1400"/>
              <a:buNone/>
              <a:defRPr b="1"/>
            </a:lvl3pPr>
            <a:lvl4pPr lvl="3" rtl="0">
              <a:spcBef>
                <a:spcPts val="1600"/>
              </a:spcBef>
              <a:spcAft>
                <a:spcPts val="0"/>
              </a:spcAft>
              <a:buSzPts val="1200"/>
              <a:buNone/>
              <a:defRPr b="1"/>
            </a:lvl4pPr>
            <a:lvl5pPr lvl="4" rtl="0">
              <a:spcBef>
                <a:spcPts val="1600"/>
              </a:spcBef>
              <a:spcAft>
                <a:spcPts val="0"/>
              </a:spcAft>
              <a:buSzPts val="1200"/>
              <a:buNone/>
              <a:defRPr b="1"/>
            </a:lvl5pPr>
            <a:lvl6pPr lvl="5" rtl="0">
              <a:spcBef>
                <a:spcPts val="1600"/>
              </a:spcBef>
              <a:spcAft>
                <a:spcPts val="0"/>
              </a:spcAft>
              <a:buSzPts val="1200"/>
              <a:buNone/>
              <a:defRPr b="1"/>
            </a:lvl6pPr>
            <a:lvl7pPr lvl="6" rtl="0">
              <a:spcBef>
                <a:spcPts val="1600"/>
              </a:spcBef>
              <a:spcAft>
                <a:spcPts val="0"/>
              </a:spcAft>
              <a:buSzPts val="1200"/>
              <a:buNone/>
              <a:defRPr b="1"/>
            </a:lvl7pPr>
            <a:lvl8pPr lvl="7" rtl="0">
              <a:spcBef>
                <a:spcPts val="1600"/>
              </a:spcBef>
              <a:spcAft>
                <a:spcPts val="0"/>
              </a:spcAft>
              <a:buSzPts val="1200"/>
              <a:buNone/>
              <a:defRPr b="1"/>
            </a:lvl8pPr>
            <a:lvl9pPr lvl="8" rtl="0">
              <a:spcBef>
                <a:spcPts val="1600"/>
              </a:spcBef>
              <a:spcAft>
                <a:spcPts val="1600"/>
              </a:spcAft>
              <a:buSzPts val="1200"/>
              <a:buNone/>
              <a:defRPr b="1"/>
            </a:lvl9pPr>
          </a:lstStyle>
          <a:p/>
        </p:txBody>
      </p:sp>
      <p:sp>
        <p:nvSpPr>
          <p:cNvPr id="85" name="Google Shape;85;p10"/>
          <p:cNvSpPr/>
          <p:nvPr/>
        </p:nvSpPr>
        <p:spPr>
          <a:xfrm>
            <a:off x="564165" y="223687"/>
            <a:ext cx="302700" cy="56700"/>
          </a:xfrm>
          <a:prstGeom prst="rect">
            <a:avLst/>
          </a:prstGeom>
          <a:solidFill>
            <a:srgbClr val="ED332F"/>
          </a:solidFill>
          <a:ln>
            <a:noFill/>
          </a:ln>
        </p:spPr>
        <p:txBody>
          <a:bodyPr anchorCtr="0" anchor="ctr" bIns="64325" lIns="64325" spcFirstLastPara="1" rIns="64325" wrap="square" tIns="64325">
            <a:noAutofit/>
          </a:bodyPr>
          <a:lstStyle/>
          <a:p>
            <a:pPr indent="0" lvl="0" marL="0" rtl="0" algn="l">
              <a:spcBef>
                <a:spcPts val="0"/>
              </a:spcBef>
              <a:spcAft>
                <a:spcPts val="0"/>
              </a:spcAft>
              <a:buNone/>
            </a:pPr>
            <a:r>
              <a:t/>
            </a:r>
            <a:endParaRPr/>
          </a:p>
        </p:txBody>
      </p:sp>
      <p:sp>
        <p:nvSpPr>
          <p:cNvPr id="86" name="Google Shape;86;p10"/>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lvl1pPr indent="-285750" lvl="0" marL="457200" rtl="0">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
        <p:nvSpPr>
          <p:cNvPr id="87" name="Google Shape;87;p1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88" name="Google Shape;88;p10"/>
          <p:cNvSpPr txBox="1"/>
          <p:nvPr>
            <p:ph idx="3" type="body"/>
          </p:nvPr>
        </p:nvSpPr>
        <p:spPr>
          <a:xfrm>
            <a:off x="457200" y="1280725"/>
            <a:ext cx="8229600" cy="28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30200" lvl="1" marL="914400" rtl="0">
              <a:spcBef>
                <a:spcPts val="1600"/>
              </a:spcBef>
              <a:spcAft>
                <a:spcPts val="0"/>
              </a:spcAft>
              <a:buSzPts val="1600"/>
              <a:buChar char="○"/>
              <a:defRPr/>
            </a:lvl2pPr>
            <a:lvl3pPr indent="-317500" lvl="2" marL="1371600" rtl="0">
              <a:spcBef>
                <a:spcPts val="1600"/>
              </a:spcBef>
              <a:spcAft>
                <a:spcPts val="0"/>
              </a:spcAft>
              <a:buSzPts val="1400"/>
              <a:buChar char="■"/>
              <a:defRPr/>
            </a:lvl3pPr>
            <a:lvl4pPr indent="-304800" lvl="3" marL="1828800" rtl="0">
              <a:spcBef>
                <a:spcPts val="1600"/>
              </a:spcBef>
              <a:spcAft>
                <a:spcPts val="0"/>
              </a:spcAft>
              <a:buSzPts val="1200"/>
              <a:buChar char="●"/>
              <a:defRPr/>
            </a:lvl4pPr>
            <a:lvl5pPr indent="-304800" lvl="4" marL="2286000" rtl="0">
              <a:spcBef>
                <a:spcPts val="1600"/>
              </a:spcBef>
              <a:spcAft>
                <a:spcPts val="0"/>
              </a:spcAft>
              <a:buSzPts val="1200"/>
              <a:buChar char="○"/>
              <a:defRPr/>
            </a:lvl5pPr>
            <a:lvl6pPr indent="-304800" lvl="5" marL="2743200" rtl="0">
              <a:spcBef>
                <a:spcPts val="1600"/>
              </a:spcBef>
              <a:spcAft>
                <a:spcPts val="0"/>
              </a:spcAft>
              <a:buSzPts val="1200"/>
              <a:buChar char="■"/>
              <a:defRPr/>
            </a:lvl6pPr>
            <a:lvl7pPr indent="-304800" lvl="6" marL="3200400" rtl="0">
              <a:spcBef>
                <a:spcPts val="1600"/>
              </a:spcBef>
              <a:spcAft>
                <a:spcPts val="0"/>
              </a:spcAft>
              <a:buSzPts val="1200"/>
              <a:buChar char="●"/>
              <a:defRPr/>
            </a:lvl7pPr>
            <a:lvl8pPr indent="-304800" lvl="7" marL="3657600" rtl="0">
              <a:spcBef>
                <a:spcPts val="1600"/>
              </a:spcBef>
              <a:spcAft>
                <a:spcPts val="0"/>
              </a:spcAft>
              <a:buSzPts val="1200"/>
              <a:buChar char="○"/>
              <a:defRPr/>
            </a:lvl8pPr>
            <a:lvl9pPr indent="-304800" lvl="8" marL="4114800" rtl="0">
              <a:spcBef>
                <a:spcPts val="1600"/>
              </a:spcBef>
              <a:spcAft>
                <a:spcPts val="1600"/>
              </a:spcAft>
              <a:buSzPts val="1200"/>
              <a:buChar char="■"/>
              <a:defRPr/>
            </a:lvl9pPr>
          </a:lstStyle>
          <a:p/>
        </p:txBody>
      </p:sp>
    </p:spTree>
  </p:cSld>
  <p:clrMapOvr>
    <a:masterClrMapping/>
  </p:clrMapOvr>
  <p:extLst>
    <p:ext uri="{DCECCB84-F9BA-43D5-87BE-67443E8EF086}">
      <p15:sldGuideLst>
        <p15:guide id="1" orient="horz" pos="1620">
          <p15:clr>
            <a:srgbClr val="F9AD4C"/>
          </p15:clr>
        </p15:guide>
        <p15:guide id="2" pos="2880">
          <p15:clr>
            <a:srgbClr val="F9AD4C"/>
          </p15:clr>
        </p15:guide>
        <p15:guide id="3" pos="288">
          <p15:clr>
            <a:srgbClr val="F9AD4C"/>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theme" Target="../theme/theme2.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16425"/>
            <a:ext cx="8229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roxima Nova"/>
              <a:buNone/>
              <a:defRPr b="1" sz="26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600"/>
              <a:buNone/>
              <a:defRPr sz="2600">
                <a:solidFill>
                  <a:schemeClr val="dk1"/>
                </a:solidFill>
              </a:defRPr>
            </a:lvl2pPr>
            <a:lvl3pPr lvl="2" rtl="0">
              <a:spcBef>
                <a:spcPts val="0"/>
              </a:spcBef>
              <a:spcAft>
                <a:spcPts val="0"/>
              </a:spcAft>
              <a:buClr>
                <a:schemeClr val="dk1"/>
              </a:buClr>
              <a:buSzPts val="2600"/>
              <a:buNone/>
              <a:defRPr sz="2600">
                <a:solidFill>
                  <a:schemeClr val="dk1"/>
                </a:solidFill>
              </a:defRPr>
            </a:lvl3pPr>
            <a:lvl4pPr lvl="3" rtl="0">
              <a:spcBef>
                <a:spcPts val="0"/>
              </a:spcBef>
              <a:spcAft>
                <a:spcPts val="0"/>
              </a:spcAft>
              <a:buClr>
                <a:schemeClr val="dk1"/>
              </a:buClr>
              <a:buSzPts val="2600"/>
              <a:buNone/>
              <a:defRPr sz="2600">
                <a:solidFill>
                  <a:schemeClr val="dk1"/>
                </a:solidFill>
              </a:defRPr>
            </a:lvl4pPr>
            <a:lvl5pPr lvl="4" rtl="0">
              <a:spcBef>
                <a:spcPts val="0"/>
              </a:spcBef>
              <a:spcAft>
                <a:spcPts val="0"/>
              </a:spcAft>
              <a:buClr>
                <a:schemeClr val="dk1"/>
              </a:buClr>
              <a:buSzPts val="2600"/>
              <a:buNone/>
              <a:defRPr sz="2600">
                <a:solidFill>
                  <a:schemeClr val="dk1"/>
                </a:solidFill>
              </a:defRPr>
            </a:lvl5pPr>
            <a:lvl6pPr lvl="5" rtl="0">
              <a:spcBef>
                <a:spcPts val="0"/>
              </a:spcBef>
              <a:spcAft>
                <a:spcPts val="0"/>
              </a:spcAft>
              <a:buClr>
                <a:schemeClr val="dk1"/>
              </a:buClr>
              <a:buSzPts val="2600"/>
              <a:buNone/>
              <a:defRPr sz="2600">
                <a:solidFill>
                  <a:schemeClr val="dk1"/>
                </a:solidFill>
              </a:defRPr>
            </a:lvl6pPr>
            <a:lvl7pPr lvl="6" rtl="0">
              <a:spcBef>
                <a:spcPts val="0"/>
              </a:spcBef>
              <a:spcAft>
                <a:spcPts val="0"/>
              </a:spcAft>
              <a:buClr>
                <a:schemeClr val="dk1"/>
              </a:buClr>
              <a:buSzPts val="2600"/>
              <a:buNone/>
              <a:defRPr sz="2600">
                <a:solidFill>
                  <a:schemeClr val="dk1"/>
                </a:solidFill>
              </a:defRPr>
            </a:lvl7pPr>
            <a:lvl8pPr lvl="7" rtl="0">
              <a:spcBef>
                <a:spcPts val="0"/>
              </a:spcBef>
              <a:spcAft>
                <a:spcPts val="0"/>
              </a:spcAft>
              <a:buClr>
                <a:schemeClr val="dk1"/>
              </a:buClr>
              <a:buSzPts val="2600"/>
              <a:buNone/>
              <a:defRPr sz="2600">
                <a:solidFill>
                  <a:schemeClr val="dk1"/>
                </a:solidFill>
              </a:defRPr>
            </a:lvl8pPr>
            <a:lvl9pPr lvl="8" rtl="0">
              <a:spcBef>
                <a:spcPts val="0"/>
              </a:spcBef>
              <a:spcAft>
                <a:spcPts val="0"/>
              </a:spcAft>
              <a:buClr>
                <a:schemeClr val="dk1"/>
              </a:buClr>
              <a:buSzPts val="2600"/>
              <a:buNone/>
              <a:defRPr sz="2600">
                <a:solidFill>
                  <a:schemeClr val="dk1"/>
                </a:solidFill>
              </a:defRPr>
            </a:lvl9pPr>
          </a:lstStyle>
          <a:p/>
        </p:txBody>
      </p:sp>
      <p:sp>
        <p:nvSpPr>
          <p:cNvPr id="7" name="Google Shape;7;p1"/>
          <p:cNvSpPr txBox="1"/>
          <p:nvPr>
            <p:ph idx="1" type="body"/>
          </p:nvPr>
        </p:nvSpPr>
        <p:spPr>
          <a:xfrm>
            <a:off x="457200" y="1017725"/>
            <a:ext cx="8229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30200" lvl="1" marL="914400" rtl="0">
              <a:lnSpc>
                <a:spcPct val="115000"/>
              </a:lnSpc>
              <a:spcBef>
                <a:spcPts val="1600"/>
              </a:spcBef>
              <a:spcAft>
                <a:spcPts val="0"/>
              </a:spcAft>
              <a:buSzPts val="1600"/>
              <a:buFont typeface="Proxima Nova"/>
              <a:buChar char="○"/>
              <a:defRPr sz="1600">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04800" lvl="3" marL="18288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pic>
        <p:nvPicPr>
          <p:cNvPr descr="GA-Cog-900.png" id="8" name="Google Shape;8;p1"/>
          <p:cNvPicPr preferRelativeResize="0"/>
          <p:nvPr/>
        </p:nvPicPr>
        <p:blipFill>
          <a:blip r:embed="rId1">
            <a:alphaModFix/>
          </a:blip>
          <a:stretch>
            <a:fillRect/>
          </a:stretch>
        </p:blipFill>
        <p:spPr>
          <a:xfrm>
            <a:off x="8370750" y="4701500"/>
            <a:ext cx="316051" cy="316051"/>
          </a:xfrm>
          <a:prstGeom prst="rect">
            <a:avLst/>
          </a:prstGeom>
          <a:noFill/>
          <a:ln>
            <a:noFill/>
          </a:ln>
        </p:spPr>
      </p:pic>
      <p:sp>
        <p:nvSpPr>
          <p:cNvPr id="9" name="Google Shape;9;p1"/>
          <p:cNvSpPr txBox="1"/>
          <p:nvPr>
            <p:ph idx="12" type="sldNum"/>
          </p:nvPr>
        </p:nvSpPr>
        <p:spPr>
          <a:xfrm>
            <a:off x="457200" y="4662725"/>
            <a:ext cx="2372100" cy="393600"/>
          </a:xfrm>
          <a:prstGeom prst="rect">
            <a:avLst/>
          </a:prstGeom>
          <a:noFill/>
          <a:ln>
            <a:noFill/>
          </a:ln>
        </p:spPr>
        <p:txBody>
          <a:bodyPr anchorCtr="0" anchor="ctr" bIns="91425" lIns="91425" spcFirstLastPara="1" rIns="91425" wrap="square" tIns="91425">
            <a:noAutofit/>
          </a:bodyPr>
          <a:lstStyle>
            <a:lvl1pPr lvl="0" rtl="0">
              <a:buNone/>
              <a:defRPr sz="900">
                <a:solidFill>
                  <a:schemeClr val="dk1"/>
                </a:solidFill>
                <a:latin typeface="Proxima Nova"/>
                <a:ea typeface="Proxima Nova"/>
                <a:cs typeface="Proxima Nova"/>
                <a:sym typeface="Proxima Nova"/>
              </a:defRPr>
            </a:lvl1pPr>
            <a:lvl2pPr lvl="1" rtl="0">
              <a:buNone/>
              <a:defRPr sz="900">
                <a:solidFill>
                  <a:schemeClr val="dk1"/>
                </a:solidFill>
                <a:latin typeface="Proxima Nova"/>
                <a:ea typeface="Proxima Nova"/>
                <a:cs typeface="Proxima Nova"/>
                <a:sym typeface="Proxima Nova"/>
              </a:defRPr>
            </a:lvl2pPr>
            <a:lvl3pPr lvl="2" rtl="0">
              <a:buNone/>
              <a:defRPr sz="900">
                <a:solidFill>
                  <a:schemeClr val="dk1"/>
                </a:solidFill>
                <a:latin typeface="Proxima Nova"/>
                <a:ea typeface="Proxima Nova"/>
                <a:cs typeface="Proxima Nova"/>
                <a:sym typeface="Proxima Nova"/>
              </a:defRPr>
            </a:lvl3pPr>
            <a:lvl4pPr lvl="3" rtl="0">
              <a:buNone/>
              <a:defRPr sz="900">
                <a:solidFill>
                  <a:schemeClr val="dk1"/>
                </a:solidFill>
                <a:latin typeface="Proxima Nova"/>
                <a:ea typeface="Proxima Nova"/>
                <a:cs typeface="Proxima Nova"/>
                <a:sym typeface="Proxima Nova"/>
              </a:defRPr>
            </a:lvl4pPr>
            <a:lvl5pPr lvl="4" rtl="0">
              <a:buNone/>
              <a:defRPr sz="900">
                <a:solidFill>
                  <a:schemeClr val="dk1"/>
                </a:solidFill>
                <a:latin typeface="Proxima Nova"/>
                <a:ea typeface="Proxima Nova"/>
                <a:cs typeface="Proxima Nova"/>
                <a:sym typeface="Proxima Nova"/>
              </a:defRPr>
            </a:lvl5pPr>
            <a:lvl6pPr lvl="5" rtl="0">
              <a:buNone/>
              <a:defRPr sz="900">
                <a:solidFill>
                  <a:schemeClr val="dk1"/>
                </a:solidFill>
                <a:latin typeface="Proxima Nova"/>
                <a:ea typeface="Proxima Nova"/>
                <a:cs typeface="Proxima Nova"/>
                <a:sym typeface="Proxima Nova"/>
              </a:defRPr>
            </a:lvl6pPr>
            <a:lvl7pPr lvl="6" rtl="0">
              <a:buNone/>
              <a:defRPr sz="900">
                <a:solidFill>
                  <a:schemeClr val="dk1"/>
                </a:solidFill>
                <a:latin typeface="Proxima Nova"/>
                <a:ea typeface="Proxima Nova"/>
                <a:cs typeface="Proxima Nova"/>
                <a:sym typeface="Proxima Nova"/>
              </a:defRPr>
            </a:lvl7pPr>
            <a:lvl8pPr lvl="7" rtl="0">
              <a:buNone/>
              <a:defRPr sz="900">
                <a:solidFill>
                  <a:schemeClr val="dk1"/>
                </a:solidFill>
                <a:latin typeface="Proxima Nova"/>
                <a:ea typeface="Proxima Nova"/>
                <a:cs typeface="Proxima Nova"/>
                <a:sym typeface="Proxima Nova"/>
              </a:defRPr>
            </a:lvl8pPr>
            <a:lvl9pPr lvl="8" rtl="0">
              <a:buNone/>
              <a:defRPr sz="900">
                <a:solidFill>
                  <a:schemeClr val="dk1"/>
                </a:solidFill>
                <a:latin typeface="Proxima Nova"/>
                <a:ea typeface="Proxima Nova"/>
                <a:cs typeface="Proxima Nova"/>
                <a:sym typeface="Proxima Nova"/>
              </a:defRPr>
            </a:lvl9pPr>
          </a:lstStyle>
          <a:p>
            <a:pPr indent="0" lvl="0" marL="0" rtl="0" algn="l">
              <a:spcBef>
                <a:spcPts val="0"/>
              </a:spcBef>
              <a:spcAft>
                <a:spcPts val="0"/>
              </a:spcAft>
              <a:buNone/>
            </a:pPr>
            <a:fld id="{00000000-1234-1234-1234-123412341234}" type="slidenum">
              <a:rPr lang="en"/>
              <a:t>‹#›</a:t>
            </a:fld>
            <a:r>
              <a:rPr lang="en"/>
              <a:t> | © 2020 General Assembly</a:t>
            </a:r>
            <a:endParaRPr>
              <a:solidFill>
                <a:srgbClr val="000000"/>
              </a:solidFill>
            </a:endParaRPr>
          </a:p>
        </p:txBody>
      </p:sp>
      <p:sp>
        <p:nvSpPr>
          <p:cNvPr id="10" name="Google Shape;10;p1"/>
          <p:cNvSpPr txBox="1"/>
          <p:nvPr>
            <p:ph idx="2" type="body"/>
          </p:nvPr>
        </p:nvSpPr>
        <p:spPr>
          <a:xfrm>
            <a:off x="4572000" y="4712925"/>
            <a:ext cx="3691800" cy="393600"/>
          </a:xfrm>
          <a:prstGeom prst="rect">
            <a:avLst/>
          </a:prstGeom>
          <a:noFill/>
          <a:ln>
            <a:noFill/>
          </a:ln>
        </p:spPr>
        <p:txBody>
          <a:bodyPr anchorCtr="0" anchor="ctr" bIns="91425" lIns="91425" spcFirstLastPara="1" rIns="91425" wrap="square" tIns="91425">
            <a:noAutofit/>
          </a:bodyPr>
          <a:lstStyle>
            <a:lvl1pPr indent="-285750" lvl="0" marL="457200" rtl="0" algn="r">
              <a:spcBef>
                <a:spcPts val="0"/>
              </a:spcBef>
              <a:spcAft>
                <a:spcPts val="0"/>
              </a:spcAft>
              <a:buSzPts val="900"/>
              <a:buFont typeface="Proxima Nova"/>
              <a:buChar char="●"/>
              <a:defRPr sz="900">
                <a:latin typeface="Proxima Nova"/>
                <a:ea typeface="Proxima Nova"/>
                <a:cs typeface="Proxima Nova"/>
                <a:sym typeface="Proxima Nova"/>
              </a:defRPr>
            </a:lvl1pPr>
            <a:lvl2pPr indent="-285750" lvl="1" marL="914400" rtl="0" algn="r">
              <a:spcBef>
                <a:spcPts val="0"/>
              </a:spcBef>
              <a:spcAft>
                <a:spcPts val="0"/>
              </a:spcAft>
              <a:buSzPts val="900"/>
              <a:buFont typeface="Proxima Nova"/>
              <a:buChar char="○"/>
              <a:defRPr sz="900">
                <a:latin typeface="Proxima Nova"/>
                <a:ea typeface="Proxima Nova"/>
                <a:cs typeface="Proxima Nova"/>
                <a:sym typeface="Proxima Nova"/>
              </a:defRPr>
            </a:lvl2pPr>
            <a:lvl3pPr indent="-285750" lvl="2" marL="1371600" rtl="0" algn="r">
              <a:spcBef>
                <a:spcPts val="0"/>
              </a:spcBef>
              <a:spcAft>
                <a:spcPts val="0"/>
              </a:spcAft>
              <a:buSzPts val="900"/>
              <a:buFont typeface="Proxima Nova"/>
              <a:buChar char="■"/>
              <a:defRPr sz="900">
                <a:latin typeface="Proxima Nova"/>
                <a:ea typeface="Proxima Nova"/>
                <a:cs typeface="Proxima Nova"/>
                <a:sym typeface="Proxima Nova"/>
              </a:defRPr>
            </a:lvl3pPr>
            <a:lvl4pPr indent="-285750" lvl="3" marL="1828800" rtl="0" algn="r">
              <a:spcBef>
                <a:spcPts val="0"/>
              </a:spcBef>
              <a:spcAft>
                <a:spcPts val="0"/>
              </a:spcAft>
              <a:buSzPts val="900"/>
              <a:buFont typeface="Proxima Nova"/>
              <a:buChar char="●"/>
              <a:defRPr sz="900">
                <a:latin typeface="Proxima Nova"/>
                <a:ea typeface="Proxima Nova"/>
                <a:cs typeface="Proxima Nova"/>
                <a:sym typeface="Proxima Nova"/>
              </a:defRPr>
            </a:lvl4pPr>
            <a:lvl5pPr indent="-285750" lvl="4" marL="2286000" rtl="0" algn="r">
              <a:spcBef>
                <a:spcPts val="0"/>
              </a:spcBef>
              <a:spcAft>
                <a:spcPts val="0"/>
              </a:spcAft>
              <a:buSzPts val="900"/>
              <a:buFont typeface="Proxima Nova"/>
              <a:buChar char="○"/>
              <a:defRPr sz="900">
                <a:latin typeface="Proxima Nova"/>
                <a:ea typeface="Proxima Nova"/>
                <a:cs typeface="Proxima Nova"/>
                <a:sym typeface="Proxima Nova"/>
              </a:defRPr>
            </a:lvl5pPr>
            <a:lvl6pPr indent="-285750" lvl="5" marL="2743200" rtl="0" algn="r">
              <a:spcBef>
                <a:spcPts val="0"/>
              </a:spcBef>
              <a:spcAft>
                <a:spcPts val="0"/>
              </a:spcAft>
              <a:buSzPts val="900"/>
              <a:buFont typeface="Proxima Nova"/>
              <a:buChar char="■"/>
              <a:defRPr sz="900">
                <a:latin typeface="Proxima Nova"/>
                <a:ea typeface="Proxima Nova"/>
                <a:cs typeface="Proxima Nova"/>
                <a:sym typeface="Proxima Nova"/>
              </a:defRPr>
            </a:lvl6pPr>
            <a:lvl7pPr indent="-285750" lvl="6" marL="3200400" rtl="0" algn="r">
              <a:spcBef>
                <a:spcPts val="0"/>
              </a:spcBef>
              <a:spcAft>
                <a:spcPts val="0"/>
              </a:spcAft>
              <a:buSzPts val="900"/>
              <a:buFont typeface="Proxima Nova"/>
              <a:buChar char="●"/>
              <a:defRPr sz="900">
                <a:latin typeface="Proxima Nova"/>
                <a:ea typeface="Proxima Nova"/>
                <a:cs typeface="Proxima Nova"/>
                <a:sym typeface="Proxima Nova"/>
              </a:defRPr>
            </a:lvl7pPr>
            <a:lvl8pPr indent="-285750" lvl="7" marL="3657600" rtl="0" algn="r">
              <a:spcBef>
                <a:spcPts val="0"/>
              </a:spcBef>
              <a:spcAft>
                <a:spcPts val="0"/>
              </a:spcAft>
              <a:buSzPts val="900"/>
              <a:buFont typeface="Proxima Nova"/>
              <a:buChar char="○"/>
              <a:defRPr sz="900">
                <a:latin typeface="Proxima Nova"/>
                <a:ea typeface="Proxima Nova"/>
                <a:cs typeface="Proxima Nova"/>
                <a:sym typeface="Proxima Nova"/>
              </a:defRPr>
            </a:lvl8pPr>
            <a:lvl9pPr indent="-285750" lvl="8" marL="4114800" rtl="0" algn="r">
              <a:spcBef>
                <a:spcPts val="0"/>
              </a:spcBef>
              <a:spcAft>
                <a:spcPts val="0"/>
              </a:spcAft>
              <a:buSzPts val="900"/>
              <a:buFont typeface="Proxima Nova"/>
              <a:buChar char="■"/>
              <a:defRPr sz="900">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06B4A"/>
          </p15:clr>
        </p15:guide>
        <p15:guide id="2" pos="288">
          <p15:clr>
            <a:srgbClr val="F06B4A"/>
          </p15:clr>
        </p15:guide>
        <p15:guide id="3" pos="5472">
          <p15:clr>
            <a:srgbClr val="F06B4A"/>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v8.dev/" TargetMode="Externa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nodejs.org/en/" TargetMode="External"/><Relationship Id="rId4" Type="http://schemas.openxmlformats.org/officeDocument/2006/relationships/image" Target="../media/image22.png"/><Relationship Id="rId5"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457200" y="1777050"/>
            <a:ext cx="7287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Node</a:t>
            </a:r>
            <a:endParaRPr/>
          </a:p>
          <a:p>
            <a:pPr indent="0" lvl="0" marL="0" rtl="0" algn="l">
              <a:spcBef>
                <a:spcPts val="0"/>
              </a:spcBef>
              <a:spcAft>
                <a:spcPts val="0"/>
              </a:spcAft>
              <a:buNone/>
            </a:pPr>
            <a:r>
              <a:rPr lang="en"/>
              <a:t>and React</a:t>
            </a:r>
            <a:endParaRPr/>
          </a:p>
        </p:txBody>
      </p:sp>
      <p:sp>
        <p:nvSpPr>
          <p:cNvPr id="298" name="Google Shape;298;p35"/>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Web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npm</a:t>
            </a:r>
            <a:endParaRPr/>
          </a:p>
        </p:txBody>
      </p:sp>
      <p:sp>
        <p:nvSpPr>
          <p:cNvPr id="377" name="Google Shape;377;p4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8" name="Google Shape;378;p44"/>
          <p:cNvSpPr txBox="1"/>
          <p:nvPr/>
        </p:nvSpPr>
        <p:spPr>
          <a:xfrm>
            <a:off x="794675" y="1048650"/>
            <a:ext cx="7385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From the console window, cd into your project folder</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Type the command </a:t>
            </a:r>
            <a:r>
              <a:rPr lang="en" sz="1600">
                <a:solidFill>
                  <a:schemeClr val="lt1"/>
                </a:solidFill>
                <a:highlight>
                  <a:schemeClr val="dk1"/>
                </a:highlight>
                <a:latin typeface="Consolas"/>
                <a:ea typeface="Consolas"/>
                <a:cs typeface="Consolas"/>
                <a:sym typeface="Consolas"/>
              </a:rPr>
              <a:t>$ npm init</a:t>
            </a:r>
            <a:r>
              <a:rPr lang="en" sz="1600">
                <a:solidFill>
                  <a:schemeClr val="dk1"/>
                </a:solidFill>
                <a:latin typeface="Proxima Nova"/>
                <a:ea typeface="Proxima Nova"/>
                <a:cs typeface="Proxima Nova"/>
                <a:sym typeface="Proxima Nova"/>
              </a:rPr>
              <a:t> this </a:t>
            </a:r>
            <a:r>
              <a:rPr lang="en" sz="1600">
                <a:solidFill>
                  <a:schemeClr val="dk1"/>
                </a:solidFill>
                <a:latin typeface="Proxima Nova"/>
                <a:ea typeface="Proxima Nova"/>
                <a:cs typeface="Proxima Nova"/>
                <a:sym typeface="Proxima Nova"/>
              </a:rPr>
              <a:t>command</a:t>
            </a:r>
            <a:r>
              <a:rPr lang="en" sz="1600">
                <a:solidFill>
                  <a:schemeClr val="dk1"/>
                </a:solidFill>
                <a:latin typeface="Proxima Nova"/>
                <a:ea typeface="Proxima Nova"/>
                <a:cs typeface="Proxima Nova"/>
                <a:sym typeface="Proxima Nova"/>
              </a:rPr>
              <a:t> will </a:t>
            </a:r>
            <a:r>
              <a:rPr i="1" lang="en" sz="1600">
                <a:solidFill>
                  <a:schemeClr val="dk1"/>
                </a:solidFill>
                <a:latin typeface="Proxima Nova"/>
                <a:ea typeface="Proxima Nova"/>
                <a:cs typeface="Proxima Nova"/>
                <a:sym typeface="Proxima Nova"/>
              </a:rPr>
              <a:t>INIT</a:t>
            </a:r>
            <a:r>
              <a:rPr lang="en" sz="1600">
                <a:solidFill>
                  <a:schemeClr val="dk1"/>
                </a:solidFill>
                <a:latin typeface="Proxima Nova"/>
                <a:ea typeface="Proxima Nova"/>
                <a:cs typeface="Proxima Nova"/>
                <a:sym typeface="Proxima Nova"/>
              </a:rPr>
              <a:t>ialize the node package manager and add a special file for tracking </a:t>
            </a:r>
            <a:r>
              <a:rPr i="1" lang="en" sz="1600">
                <a:solidFill>
                  <a:schemeClr val="dk1"/>
                </a:solidFill>
                <a:latin typeface="Proxima Nova"/>
                <a:ea typeface="Proxima Nova"/>
                <a:cs typeface="Proxima Nova"/>
                <a:sym typeface="Proxima Nova"/>
              </a:rPr>
              <a:t>dependencies</a:t>
            </a:r>
            <a:r>
              <a:rPr lang="en" sz="1600">
                <a:solidFill>
                  <a:schemeClr val="dk1"/>
                </a:solidFill>
                <a:latin typeface="Proxima Nova"/>
                <a:ea typeface="Proxima Nova"/>
                <a:cs typeface="Proxima Nova"/>
                <a:sym typeface="Proxima Nova"/>
              </a:rPr>
              <a:t> in your project folder.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600">
                <a:solidFill>
                  <a:schemeClr val="dk1"/>
                </a:solidFill>
                <a:latin typeface="Proxima Nova"/>
                <a:ea typeface="Proxima Nova"/>
                <a:cs typeface="Proxima Nova"/>
                <a:sym typeface="Proxima Nova"/>
              </a:rPr>
              <a:t>Answer the prompts to create your first  </a:t>
            </a:r>
            <a:r>
              <a:rPr lang="en" sz="1600">
                <a:solidFill>
                  <a:schemeClr val="dk1"/>
                </a:solidFill>
                <a:latin typeface="Consolas"/>
                <a:ea typeface="Consolas"/>
                <a:cs typeface="Consolas"/>
                <a:sym typeface="Consolas"/>
              </a:rPr>
              <a:t>package.json </a:t>
            </a:r>
            <a:r>
              <a:rPr lang="en" sz="1600">
                <a:solidFill>
                  <a:schemeClr val="dk1"/>
                </a:solidFill>
                <a:latin typeface="Proxima Nova"/>
                <a:ea typeface="Proxima Nova"/>
                <a:cs typeface="Proxima Nova"/>
                <a:sym typeface="Proxima Nova"/>
              </a:rPr>
              <a:t>file!</a:t>
            </a:r>
            <a:endParaRPr sz="16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chemeClr val="dk1"/>
              </a:solidFill>
              <a:latin typeface="Proxima Nova"/>
              <a:ea typeface="Proxima Nova"/>
              <a:cs typeface="Proxima Nova"/>
              <a:sym typeface="Proxima Nova"/>
            </a:endParaRPr>
          </a:p>
        </p:txBody>
      </p:sp>
      <p:pic>
        <p:nvPicPr>
          <p:cNvPr id="379" name="Google Shape;379;p44"/>
          <p:cNvPicPr preferRelativeResize="0"/>
          <p:nvPr/>
        </p:nvPicPr>
        <p:blipFill rotWithShape="1">
          <a:blip r:embed="rId3">
            <a:alphaModFix/>
          </a:blip>
          <a:srcRect b="0" l="0" r="43058" t="0"/>
          <a:stretch/>
        </p:blipFill>
        <p:spPr>
          <a:xfrm>
            <a:off x="905800" y="2828650"/>
            <a:ext cx="2768650" cy="159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5"/>
          <p:cNvSpPr txBox="1"/>
          <p:nvPr>
            <p:ph type="title"/>
          </p:nvPr>
        </p:nvSpPr>
        <p:spPr>
          <a:xfrm>
            <a:off x="985050" y="313238"/>
            <a:ext cx="5009400" cy="4593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 sz="2800">
                <a:solidFill>
                  <a:srgbClr val="FFFFFF"/>
                </a:solidFill>
              </a:rPr>
              <a:t>Demo: Add a </a:t>
            </a:r>
            <a:r>
              <a:rPr lang="en" sz="2800">
                <a:solidFill>
                  <a:srgbClr val="FFFFFF"/>
                </a:solidFill>
              </a:rPr>
              <a:t>package</a:t>
            </a:r>
            <a:r>
              <a:rPr lang="en" sz="2800">
                <a:solidFill>
                  <a:srgbClr val="FFFFFF"/>
                </a:solidFill>
              </a:rPr>
              <a:t> with npm</a:t>
            </a:r>
            <a:endParaRPr b="0" sz="2800">
              <a:solidFill>
                <a:srgbClr val="FFFFFF"/>
              </a:solidFill>
            </a:endParaRPr>
          </a:p>
        </p:txBody>
      </p:sp>
      <p:sp>
        <p:nvSpPr>
          <p:cNvPr id="385" name="Google Shape;385;p45"/>
          <p:cNvSpPr txBox="1"/>
          <p:nvPr>
            <p:ph idx="1" type="body"/>
          </p:nvPr>
        </p:nvSpPr>
        <p:spPr>
          <a:xfrm>
            <a:off x="457200" y="1143000"/>
            <a:ext cx="8229600" cy="29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add a fun new package with npm:</a:t>
            </a:r>
            <a:endParaRPr/>
          </a:p>
          <a:p>
            <a:pPr indent="0" lvl="0" marL="0" rtl="0" algn="l">
              <a:spcBef>
                <a:spcPts val="1600"/>
              </a:spcBef>
              <a:spcAft>
                <a:spcPts val="1600"/>
              </a:spcAft>
              <a:buNone/>
            </a:pPr>
            <a:r>
              <a:t/>
            </a:r>
            <a:endParaRPr/>
          </a:p>
        </p:txBody>
      </p:sp>
      <p:sp>
        <p:nvSpPr>
          <p:cNvPr id="386" name="Google Shape;386;p45"/>
          <p:cNvSpPr txBox="1"/>
          <p:nvPr>
            <p:ph idx="3"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87" name="Google Shape;387;p45"/>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88" name="Google Shape;388;p45"/>
          <p:cNvSpPr/>
          <p:nvPr/>
        </p:nvSpPr>
        <p:spPr>
          <a:xfrm>
            <a:off x="2016150" y="1917150"/>
            <a:ext cx="51117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url</a:t>
            </a:r>
            <a:r>
              <a:rPr b="1" lang="en" sz="1600">
                <a:latin typeface="Proxima Nova"/>
                <a:ea typeface="Proxima Nova"/>
                <a:cs typeface="Proxima Nova"/>
                <a:sym typeface="Proxima Nova"/>
              </a:rPr>
              <a:t>: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a:latin typeface="Proxima Nova"/>
                <a:ea typeface="Proxima Nova"/>
                <a:cs typeface="Proxima Nova"/>
                <a:sym typeface="Proxima Nova"/>
              </a:rPr>
              <a:t>https://www.npmjs.com/package/colors</a:t>
            </a:r>
            <a:endParaRPr sz="1800">
              <a:latin typeface="Proxima Nova"/>
              <a:ea typeface="Proxima Nova"/>
              <a:cs typeface="Proxima Nova"/>
              <a:sym typeface="Proxima Nova"/>
            </a:endParaRPr>
          </a:p>
        </p:txBody>
      </p:sp>
      <p:sp>
        <p:nvSpPr>
          <p:cNvPr id="389" name="Google Shape;389;p45"/>
          <p:cNvSpPr txBox="1"/>
          <p:nvPr>
            <p:ph idx="2"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6"/>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Add a package</a:t>
            </a:r>
            <a:endParaRPr/>
          </a:p>
        </p:txBody>
      </p:sp>
      <p:sp>
        <p:nvSpPr>
          <p:cNvPr id="395" name="Google Shape;395;p46"/>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96" name="Google Shape;396;p46"/>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97" name="Google Shape;397;p46"/>
          <p:cNvSpPr txBox="1"/>
          <p:nvPr/>
        </p:nvSpPr>
        <p:spPr>
          <a:xfrm>
            <a:off x="612000" y="1122625"/>
            <a:ext cx="4957500" cy="408000"/>
          </a:xfrm>
          <a:prstGeom prst="rect">
            <a:avLst/>
          </a:prstGeom>
          <a:solidFill>
            <a:schemeClr val="dk1"/>
          </a:solidFill>
          <a:ln>
            <a:noFill/>
          </a:ln>
        </p:spPr>
        <p:txBody>
          <a:bodyPr anchorCtr="0" anchor="t" bIns="91425" lIns="91425" spcFirstLastPara="1" rIns="91425" wrap="square" tIns="91425">
            <a:spAutoFit/>
          </a:bodyPr>
          <a:lstStyle/>
          <a:p>
            <a:pPr indent="0" lvl="0" marL="0" marR="114300" rtl="0" algn="l">
              <a:lnSpc>
                <a:spcPct val="115000"/>
              </a:lnSpc>
              <a:spcBef>
                <a:spcPts val="0"/>
              </a:spcBef>
              <a:spcAft>
                <a:spcPts val="0"/>
              </a:spcAft>
              <a:buNone/>
            </a:pPr>
            <a:r>
              <a:rPr lang="en" sz="1450">
                <a:solidFill>
                  <a:srgbClr val="FDFCFC"/>
                </a:solidFill>
                <a:latin typeface="Consolas"/>
                <a:ea typeface="Consolas"/>
                <a:cs typeface="Consolas"/>
                <a:sym typeface="Consolas"/>
              </a:rPr>
              <a:t>$ npm install -–save colors</a:t>
            </a:r>
            <a:endParaRPr>
              <a:latin typeface="Proxima Nova"/>
              <a:ea typeface="Proxima Nova"/>
              <a:cs typeface="Proxima Nova"/>
              <a:sym typeface="Proxima Nova"/>
            </a:endParaRPr>
          </a:p>
        </p:txBody>
      </p:sp>
      <p:pic>
        <p:nvPicPr>
          <p:cNvPr id="398" name="Google Shape;398;p46"/>
          <p:cNvPicPr preferRelativeResize="0"/>
          <p:nvPr/>
        </p:nvPicPr>
        <p:blipFill>
          <a:blip r:embed="rId3">
            <a:alphaModFix/>
          </a:blip>
          <a:stretch>
            <a:fillRect/>
          </a:stretch>
        </p:blipFill>
        <p:spPr>
          <a:xfrm>
            <a:off x="2829300" y="2018925"/>
            <a:ext cx="5390850" cy="2019850"/>
          </a:xfrm>
          <a:prstGeom prst="rect">
            <a:avLst/>
          </a:prstGeom>
          <a:noFill/>
          <a:ln>
            <a:noFill/>
          </a:ln>
        </p:spPr>
      </p:pic>
      <p:sp>
        <p:nvSpPr>
          <p:cNvPr id="399" name="Google Shape;399;p46"/>
          <p:cNvSpPr txBox="1"/>
          <p:nvPr/>
        </p:nvSpPr>
        <p:spPr>
          <a:xfrm>
            <a:off x="609325" y="2059350"/>
            <a:ext cx="1615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Read the docs and take it for a spin! </a:t>
            </a:r>
            <a:endParaRPr sz="18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node_modules</a:t>
            </a:r>
            <a:endParaRPr/>
          </a:p>
        </p:txBody>
      </p:sp>
      <p:sp>
        <p:nvSpPr>
          <p:cNvPr id="405" name="Google Shape;405;p4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6" name="Google Shape;406;p4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07" name="Google Shape;407;p47"/>
          <p:cNvSpPr txBox="1"/>
          <p:nvPr/>
        </p:nvSpPr>
        <p:spPr>
          <a:xfrm>
            <a:off x="595800" y="1171650"/>
            <a:ext cx="7952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Proxima Nova"/>
                <a:ea typeface="Proxima Nova"/>
                <a:cs typeface="Proxima Nova"/>
                <a:sym typeface="Proxima Nova"/>
              </a:rPr>
              <a:t>npm downloads all the code needed to make your fun new packages work and stores it all in a folder called </a:t>
            </a:r>
            <a:r>
              <a:rPr b="1" lang="en" sz="1800">
                <a:highlight>
                  <a:schemeClr val="accent2"/>
                </a:highlight>
                <a:latin typeface="Proxima Nova"/>
                <a:ea typeface="Proxima Nova"/>
                <a:cs typeface="Proxima Nova"/>
                <a:sym typeface="Proxima Nova"/>
              </a:rPr>
              <a:t>node_modules</a:t>
            </a:r>
            <a:r>
              <a:rPr lang="en" sz="1800">
                <a:latin typeface="Proxima Nova"/>
                <a:ea typeface="Proxima Nova"/>
                <a:cs typeface="Proxima Nova"/>
                <a:sym typeface="Proxima Nova"/>
              </a:rPr>
              <a:t>.</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As you can imagine, this file can get very large the more packages or </a:t>
            </a:r>
            <a:r>
              <a:rPr b="1" i="1" lang="en" sz="1800">
                <a:latin typeface="Proxima Nova"/>
                <a:ea typeface="Proxima Nova"/>
                <a:cs typeface="Proxima Nova"/>
                <a:sym typeface="Proxima Nova"/>
              </a:rPr>
              <a:t>dependencies</a:t>
            </a:r>
            <a:r>
              <a:rPr lang="en" sz="1800">
                <a:latin typeface="Proxima Nova"/>
                <a:ea typeface="Proxima Nova"/>
                <a:cs typeface="Proxima Nova"/>
                <a:sym typeface="Proxima Nova"/>
              </a:rPr>
              <a:t> your project uses. </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lang="en" sz="1800">
                <a:latin typeface="Proxima Nova"/>
                <a:ea typeface="Proxima Nova"/>
                <a:cs typeface="Proxima Nova"/>
                <a:sym typeface="Proxima Nova"/>
              </a:rPr>
              <a:t>Because they are so large, it is not best practice to commit them with git or push them to github. This can add thousands of files to your project and take forever to upload. </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rPr b="1" lang="en" sz="1800">
                <a:latin typeface="Proxima Nova"/>
                <a:ea typeface="Proxima Nova"/>
                <a:cs typeface="Proxima Nova"/>
                <a:sym typeface="Proxima Nova"/>
              </a:rPr>
              <a:t>The solution</a:t>
            </a:r>
            <a:r>
              <a:rPr lang="en" sz="1800">
                <a:latin typeface="Proxima Nova"/>
                <a:ea typeface="Proxima Nova"/>
                <a:cs typeface="Proxima Nova"/>
                <a:sym typeface="Proxima Nova"/>
              </a:rPr>
              <a:t>: </a:t>
            </a:r>
            <a:r>
              <a:rPr i="1" lang="en" sz="1800">
                <a:latin typeface="Proxima Nova"/>
                <a:ea typeface="Proxima Nova"/>
                <a:cs typeface="Proxima Nova"/>
                <a:sym typeface="Proxima Nova"/>
              </a:rPr>
              <a:t>gitignore</a:t>
            </a:r>
            <a:endParaRPr i="1" sz="18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13" name="Google Shape;413;p48"/>
          <p:cNvPicPr preferRelativeResize="0"/>
          <p:nvPr/>
        </p:nvPicPr>
        <p:blipFill>
          <a:blip r:embed="rId3">
            <a:alphaModFix/>
          </a:blip>
          <a:stretch>
            <a:fillRect/>
          </a:stretch>
        </p:blipFill>
        <p:spPr>
          <a:xfrm>
            <a:off x="1121725" y="410600"/>
            <a:ext cx="6761850" cy="406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Gitignore</a:t>
            </a:r>
            <a:endParaRPr/>
          </a:p>
        </p:txBody>
      </p:sp>
      <p:sp>
        <p:nvSpPr>
          <p:cNvPr id="419" name="Google Shape;419;p4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20" name="Google Shape;420;p49"/>
          <p:cNvPicPr preferRelativeResize="0"/>
          <p:nvPr/>
        </p:nvPicPr>
        <p:blipFill>
          <a:blip r:embed="rId3">
            <a:alphaModFix/>
          </a:blip>
          <a:stretch>
            <a:fillRect/>
          </a:stretch>
        </p:blipFill>
        <p:spPr>
          <a:xfrm>
            <a:off x="4817375" y="3002700"/>
            <a:ext cx="2862025" cy="1585125"/>
          </a:xfrm>
          <a:prstGeom prst="rect">
            <a:avLst/>
          </a:prstGeom>
          <a:noFill/>
          <a:ln>
            <a:noFill/>
          </a:ln>
        </p:spPr>
      </p:pic>
      <p:sp>
        <p:nvSpPr>
          <p:cNvPr id="421" name="Google Shape;421;p49"/>
          <p:cNvSpPr txBox="1"/>
          <p:nvPr/>
        </p:nvSpPr>
        <p:spPr>
          <a:xfrm>
            <a:off x="583500" y="973200"/>
            <a:ext cx="8268000" cy="333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latin typeface="Proxima Nova"/>
                <a:ea typeface="Proxima Nova"/>
                <a:cs typeface="Proxima Nova"/>
                <a:sym typeface="Proxima Nova"/>
              </a:rPr>
              <a:t>If you are using git to track changes in your project, you will need to create a file called a </a:t>
            </a:r>
            <a:r>
              <a:rPr b="1" lang="en" sz="1500">
                <a:highlight>
                  <a:schemeClr val="accent2"/>
                </a:highlight>
                <a:latin typeface="Proxima Nova"/>
                <a:ea typeface="Proxima Nova"/>
                <a:cs typeface="Proxima Nova"/>
                <a:sym typeface="Proxima Nova"/>
              </a:rPr>
              <a:t>.gitignore.</a:t>
            </a:r>
            <a:endParaRPr b="1" sz="1500">
              <a:highlight>
                <a:schemeClr val="accent2"/>
              </a:highlight>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5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500">
                <a:latin typeface="Proxima Nova"/>
                <a:ea typeface="Proxima Nova"/>
                <a:cs typeface="Proxima Nova"/>
                <a:sym typeface="Proxima Nova"/>
              </a:rPr>
              <a:t>As the name implies anything listed in the .gitignore is ignored when you commit your changes.</a:t>
            </a:r>
            <a:endParaRPr sz="15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5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500">
                <a:latin typeface="Proxima Nova"/>
                <a:ea typeface="Proxima Nova"/>
                <a:cs typeface="Proxima Nova"/>
                <a:sym typeface="Proxima Nova"/>
              </a:rPr>
              <a:t>For this project all we need to list is the path to our node modules - they are in the same directory, so we just say “node_modules”</a:t>
            </a:r>
            <a:endParaRPr sz="15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5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500">
                <a:latin typeface="Proxima Nova"/>
                <a:ea typeface="Proxima Nova"/>
                <a:cs typeface="Proxima Nova"/>
                <a:sym typeface="Proxima Nova"/>
              </a:rPr>
              <a:t>When creating a new project, always </a:t>
            </a:r>
            <a:endParaRPr sz="15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500">
                <a:latin typeface="Proxima Nova"/>
                <a:ea typeface="Proxima Nova"/>
                <a:cs typeface="Proxima Nova"/>
                <a:sym typeface="Proxima Nova"/>
              </a:rPr>
              <a:t>do this step first so you don’t accidentally</a:t>
            </a:r>
            <a:endParaRPr sz="15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500">
                <a:latin typeface="Proxima Nova"/>
                <a:ea typeface="Proxima Nova"/>
                <a:cs typeface="Proxima Nova"/>
                <a:sym typeface="Proxima Nova"/>
              </a:rPr>
              <a:t>make an initial commit with your </a:t>
            </a:r>
            <a:endParaRPr sz="15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500">
                <a:latin typeface="Proxima Nova"/>
                <a:ea typeface="Proxima Nova"/>
                <a:cs typeface="Proxima Nova"/>
                <a:sym typeface="Proxima Nova"/>
              </a:rPr>
              <a:t>node modules.</a:t>
            </a:r>
            <a:endParaRPr sz="15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0"/>
          <p:cNvSpPr txBox="1"/>
          <p:nvPr>
            <p:ph idx="2" type="subTitle"/>
          </p:nvPr>
        </p:nvSpPr>
        <p:spPr>
          <a:xfrm>
            <a:off x="7003805" y="211738"/>
            <a:ext cx="1336200" cy="3288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10</a:t>
            </a:r>
            <a:r>
              <a:rPr lang="en"/>
              <a:t> minutes</a:t>
            </a:r>
            <a:endParaRPr/>
          </a:p>
        </p:txBody>
      </p:sp>
      <p:sp>
        <p:nvSpPr>
          <p:cNvPr id="427" name="Google Shape;427;p50"/>
          <p:cNvSpPr txBox="1"/>
          <p:nvPr>
            <p:ph type="title"/>
          </p:nvPr>
        </p:nvSpPr>
        <p:spPr>
          <a:xfrm>
            <a:off x="908850" y="237038"/>
            <a:ext cx="50094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new </a:t>
            </a:r>
            <a:r>
              <a:rPr lang="en"/>
              <a:t>package</a:t>
            </a:r>
            <a:r>
              <a:rPr lang="en"/>
              <a:t> with npm</a:t>
            </a:r>
            <a:endParaRPr/>
          </a:p>
        </p:txBody>
      </p:sp>
      <p:sp>
        <p:nvSpPr>
          <p:cNvPr id="428" name="Google Shape;428;p50"/>
          <p:cNvSpPr txBox="1"/>
          <p:nvPr>
            <p:ph idx="4"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29" name="Google Shape;429;p50"/>
          <p:cNvSpPr txBox="1"/>
          <p:nvPr>
            <p:ph idx="3"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30" name="Google Shape;430;p50"/>
          <p:cNvSpPr txBox="1"/>
          <p:nvPr>
            <p:ph idx="12" type="sldNum"/>
          </p:nvPr>
        </p:nvSpPr>
        <p:spPr>
          <a:xfrm>
            <a:off x="-51366" y="4749901"/>
            <a:ext cx="5487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31" name="Google Shape;431;p50"/>
          <p:cNvSpPr/>
          <p:nvPr/>
        </p:nvSpPr>
        <p:spPr>
          <a:xfrm>
            <a:off x="2016150" y="1917150"/>
            <a:ext cx="5111700" cy="1597200"/>
          </a:xfrm>
          <a:prstGeom prst="roundRect">
            <a:avLst>
              <a:gd fmla="val 16667" name="adj"/>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Proxima Nova"/>
                <a:ea typeface="Proxima Nova"/>
                <a:cs typeface="Proxima Nova"/>
                <a:sym typeface="Proxima Nova"/>
              </a:rPr>
              <a:t>url: </a:t>
            </a:r>
            <a:br>
              <a:rPr b="1" lang="en" sz="1600">
                <a:latin typeface="Proxima Nova"/>
                <a:ea typeface="Proxima Nova"/>
                <a:cs typeface="Proxima Nova"/>
                <a:sym typeface="Proxima Nova"/>
              </a:rPr>
            </a:br>
            <a:endParaRPr b="1" sz="1600">
              <a:latin typeface="Proxima Nova"/>
              <a:ea typeface="Proxima Nova"/>
              <a:cs typeface="Proxima Nova"/>
              <a:sym typeface="Proxima Nova"/>
            </a:endParaRPr>
          </a:p>
          <a:p>
            <a:pPr indent="0" lvl="0" marL="0" rtl="0" algn="l">
              <a:spcBef>
                <a:spcPts val="0"/>
              </a:spcBef>
              <a:spcAft>
                <a:spcPts val="0"/>
              </a:spcAft>
              <a:buClr>
                <a:srgbClr val="000000"/>
              </a:buClr>
              <a:buSzPts val="1100"/>
              <a:buFont typeface="Arial"/>
              <a:buNone/>
            </a:pPr>
            <a:r>
              <a:rPr lang="en" sz="1800">
                <a:latin typeface="Proxima Nova"/>
                <a:ea typeface="Proxima Nova"/>
                <a:cs typeface="Proxima Nova"/>
                <a:sym typeface="Proxima Nova"/>
              </a:rPr>
              <a:t>https://www.npmjs.com/package/cow.io</a:t>
            </a:r>
            <a:endParaRPr sz="1800">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1"/>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a:t>
            </a:r>
            <a:endParaRPr/>
          </a:p>
        </p:txBody>
      </p:sp>
      <p:sp>
        <p:nvSpPr>
          <p:cNvPr id="437" name="Google Shape;437;p51"/>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Intro to Node and React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43" name="Google Shape;443;p52"/>
          <p:cNvPicPr preferRelativeResize="0"/>
          <p:nvPr/>
        </p:nvPicPr>
        <p:blipFill>
          <a:blip r:embed="rId3">
            <a:alphaModFix/>
          </a:blip>
          <a:stretch>
            <a:fillRect/>
          </a:stretch>
        </p:blipFill>
        <p:spPr>
          <a:xfrm>
            <a:off x="152400" y="152400"/>
            <a:ext cx="8839199" cy="32532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pic>
        <p:nvPicPr>
          <p:cNvPr id="449" name="Google Shape;449;p53"/>
          <p:cNvPicPr preferRelativeResize="0"/>
          <p:nvPr/>
        </p:nvPicPr>
        <p:blipFill>
          <a:blip r:embed="rId3">
            <a:alphaModFix/>
          </a:blip>
          <a:stretch>
            <a:fillRect/>
          </a:stretch>
        </p:blipFill>
        <p:spPr>
          <a:xfrm>
            <a:off x="458988" y="596425"/>
            <a:ext cx="8226024" cy="3718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457200" y="1777050"/>
            <a:ext cx="7551900" cy="15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and npm</a:t>
            </a:r>
            <a:endParaRPr/>
          </a:p>
        </p:txBody>
      </p:sp>
      <p:sp>
        <p:nvSpPr>
          <p:cNvPr id="304" name="Google Shape;304;p36"/>
          <p:cNvSpPr txBox="1"/>
          <p:nvPr>
            <p:ph idx="1" type="subTitle"/>
          </p:nvPr>
        </p:nvSpPr>
        <p:spPr>
          <a:xfrm>
            <a:off x="502325" y="1221643"/>
            <a:ext cx="74577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Intro to Node and React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4"/>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a Scoreboard App with multiple components</a:t>
            </a:r>
            <a:endParaRPr/>
          </a:p>
        </p:txBody>
      </p:sp>
      <p:sp>
        <p:nvSpPr>
          <p:cNvPr id="455" name="Google Shape;455;p54"/>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56" name="Google Shape;456;p54"/>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457" name="Google Shape;457;p54"/>
          <p:cNvSpPr/>
          <p:nvPr/>
        </p:nvSpPr>
        <p:spPr>
          <a:xfrm>
            <a:off x="624700" y="1089225"/>
            <a:ext cx="4810800" cy="3078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4"/>
          <p:cNvSpPr/>
          <p:nvPr/>
        </p:nvSpPr>
        <p:spPr>
          <a:xfrm>
            <a:off x="810325" y="1259375"/>
            <a:ext cx="4455000" cy="2212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4"/>
          <p:cNvSpPr/>
          <p:nvPr/>
        </p:nvSpPr>
        <p:spPr>
          <a:xfrm>
            <a:off x="1753950" y="2496900"/>
            <a:ext cx="665100" cy="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4"/>
          <p:cNvSpPr/>
          <p:nvPr/>
        </p:nvSpPr>
        <p:spPr>
          <a:xfrm>
            <a:off x="2677525" y="2496900"/>
            <a:ext cx="665100" cy="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4"/>
          <p:cNvSpPr/>
          <p:nvPr/>
        </p:nvSpPr>
        <p:spPr>
          <a:xfrm>
            <a:off x="3601100" y="2496900"/>
            <a:ext cx="665100" cy="572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4"/>
          <p:cNvSpPr/>
          <p:nvPr/>
        </p:nvSpPr>
        <p:spPr>
          <a:xfrm>
            <a:off x="2046700" y="1575350"/>
            <a:ext cx="2010900" cy="342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3" name="Google Shape;463;p54"/>
          <p:cNvCxnSpPr/>
          <p:nvPr/>
        </p:nvCxnSpPr>
        <p:spPr>
          <a:xfrm>
            <a:off x="5451075" y="1158825"/>
            <a:ext cx="1113900" cy="0"/>
          </a:xfrm>
          <a:prstGeom prst="straightConnector1">
            <a:avLst/>
          </a:prstGeom>
          <a:noFill/>
          <a:ln cap="flat" cmpd="sng" w="9525">
            <a:solidFill>
              <a:schemeClr val="dk2"/>
            </a:solidFill>
            <a:prstDash val="solid"/>
            <a:round/>
            <a:headEnd len="med" w="med" type="none"/>
            <a:tailEnd len="med" w="med" type="triangle"/>
          </a:ln>
        </p:spPr>
      </p:cxnSp>
      <p:cxnSp>
        <p:nvCxnSpPr>
          <p:cNvPr id="464" name="Google Shape;464;p54"/>
          <p:cNvCxnSpPr/>
          <p:nvPr/>
        </p:nvCxnSpPr>
        <p:spPr>
          <a:xfrm>
            <a:off x="5280900" y="1692525"/>
            <a:ext cx="881700" cy="0"/>
          </a:xfrm>
          <a:prstGeom prst="straightConnector1">
            <a:avLst/>
          </a:prstGeom>
          <a:noFill/>
          <a:ln cap="flat" cmpd="sng" w="9525">
            <a:solidFill>
              <a:schemeClr val="dk2"/>
            </a:solidFill>
            <a:prstDash val="solid"/>
            <a:round/>
            <a:headEnd len="med" w="med" type="none"/>
            <a:tailEnd len="med" w="med" type="triangle"/>
          </a:ln>
        </p:spPr>
      </p:cxnSp>
      <p:cxnSp>
        <p:nvCxnSpPr>
          <p:cNvPr id="465" name="Google Shape;465;p54"/>
          <p:cNvCxnSpPr>
            <a:stCxn id="461" idx="3"/>
          </p:cNvCxnSpPr>
          <p:nvPr/>
        </p:nvCxnSpPr>
        <p:spPr>
          <a:xfrm>
            <a:off x="4266200" y="2783250"/>
            <a:ext cx="1656600" cy="7500"/>
          </a:xfrm>
          <a:prstGeom prst="straightConnector1">
            <a:avLst/>
          </a:prstGeom>
          <a:noFill/>
          <a:ln cap="flat" cmpd="sng" w="9525">
            <a:solidFill>
              <a:schemeClr val="dk2"/>
            </a:solidFill>
            <a:prstDash val="solid"/>
            <a:round/>
            <a:headEnd len="med" w="med" type="none"/>
            <a:tailEnd len="med" w="med" type="triangle"/>
          </a:ln>
        </p:spPr>
      </p:cxnSp>
      <p:sp>
        <p:nvSpPr>
          <p:cNvPr id="466" name="Google Shape;466;p54"/>
          <p:cNvSpPr txBox="1"/>
          <p:nvPr/>
        </p:nvSpPr>
        <p:spPr>
          <a:xfrm>
            <a:off x="6719550" y="905875"/>
            <a:ext cx="154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App</a:t>
            </a:r>
            <a:endParaRPr>
              <a:latin typeface="Proxima Nova"/>
              <a:ea typeface="Proxima Nova"/>
              <a:cs typeface="Proxima Nova"/>
              <a:sym typeface="Proxima Nova"/>
            </a:endParaRPr>
          </a:p>
        </p:txBody>
      </p:sp>
      <p:sp>
        <p:nvSpPr>
          <p:cNvPr id="467" name="Google Shape;467;p54"/>
          <p:cNvSpPr txBox="1"/>
          <p:nvPr/>
        </p:nvSpPr>
        <p:spPr>
          <a:xfrm>
            <a:off x="6264350" y="1492550"/>
            <a:ext cx="192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Scoreboard</a:t>
            </a:r>
            <a:endParaRPr>
              <a:latin typeface="Proxima Nova"/>
              <a:ea typeface="Proxima Nova"/>
              <a:cs typeface="Proxima Nova"/>
              <a:sym typeface="Proxima Nova"/>
            </a:endParaRPr>
          </a:p>
        </p:txBody>
      </p:sp>
      <p:sp>
        <p:nvSpPr>
          <p:cNvPr id="468" name="Google Shape;468;p54"/>
          <p:cNvSpPr txBox="1"/>
          <p:nvPr/>
        </p:nvSpPr>
        <p:spPr>
          <a:xfrm>
            <a:off x="6100775" y="2636125"/>
            <a:ext cx="162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Button</a:t>
            </a:r>
            <a:endParaRPr>
              <a:latin typeface="Proxima Nova"/>
              <a:ea typeface="Proxima Nova"/>
              <a:cs typeface="Proxima Nova"/>
              <a:sym typeface="Proxima Nova"/>
            </a:endParaRPr>
          </a:p>
        </p:txBody>
      </p:sp>
      <p:sp>
        <p:nvSpPr>
          <p:cNvPr id="469" name="Google Shape;469;p54"/>
          <p:cNvSpPr/>
          <p:nvPr/>
        </p:nvSpPr>
        <p:spPr>
          <a:xfrm>
            <a:off x="2573800" y="2032825"/>
            <a:ext cx="881700" cy="208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a:t>
            </a:r>
            <a:endParaRPr/>
          </a:p>
        </p:txBody>
      </p:sp>
      <p:sp>
        <p:nvSpPr>
          <p:cNvPr id="310" name="Google Shape;310;p37"/>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11" name="Google Shape;311;p37"/>
          <p:cNvSpPr/>
          <p:nvPr/>
        </p:nvSpPr>
        <p:spPr>
          <a:xfrm>
            <a:off x="582900" y="1282800"/>
            <a:ext cx="2246400" cy="192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Node.js® is a JavaScript runtime built on </a:t>
            </a:r>
            <a:r>
              <a:rPr lang="en" sz="1500">
                <a:solidFill>
                  <a:srgbClr val="84BA64"/>
                </a:solidFill>
                <a:uFill>
                  <a:noFill/>
                </a:uFill>
                <a:latin typeface="Roboto"/>
                <a:ea typeface="Roboto"/>
                <a:cs typeface="Roboto"/>
                <a:sym typeface="Roboto"/>
                <a:hlinkClick r:id="rId3">
                  <a:extLst>
                    <a:ext uri="{A12FA001-AC4F-418D-AE19-62706E023703}">
                      <ahyp:hlinkClr val="tx"/>
                    </a:ext>
                  </a:extLst>
                </a:hlinkClick>
              </a:rPr>
              <a:t>Chrome's V8 JavaScript engine</a:t>
            </a:r>
            <a:r>
              <a:rPr lang="en" sz="1500">
                <a:solidFill>
                  <a:srgbClr val="FFFFFF"/>
                </a:solidFill>
                <a:latin typeface="Roboto"/>
                <a:ea typeface="Roboto"/>
                <a:cs typeface="Roboto"/>
                <a:sym typeface="Roboto"/>
              </a:rPr>
              <a:t>.</a:t>
            </a:r>
            <a:endParaRPr sz="1800">
              <a:latin typeface="Inconsolata"/>
              <a:ea typeface="Inconsolata"/>
              <a:cs typeface="Inconsolata"/>
              <a:sym typeface="Inconsolata"/>
            </a:endParaRPr>
          </a:p>
        </p:txBody>
      </p:sp>
      <p:sp>
        <p:nvSpPr>
          <p:cNvPr id="312" name="Google Shape;312;p37"/>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13" name="Google Shape;313;p37"/>
          <p:cNvPicPr preferRelativeResize="0"/>
          <p:nvPr/>
        </p:nvPicPr>
        <p:blipFill>
          <a:blip r:embed="rId4">
            <a:alphaModFix/>
          </a:blip>
          <a:stretch>
            <a:fillRect/>
          </a:stretch>
        </p:blipFill>
        <p:spPr>
          <a:xfrm>
            <a:off x="3236925" y="1065876"/>
            <a:ext cx="5449875" cy="27948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NPM</a:t>
            </a:r>
            <a:endParaRPr/>
          </a:p>
        </p:txBody>
      </p:sp>
      <p:sp>
        <p:nvSpPr>
          <p:cNvPr id="319" name="Google Shape;319;p38"/>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20" name="Google Shape;320;p38"/>
          <p:cNvSpPr/>
          <p:nvPr/>
        </p:nvSpPr>
        <p:spPr>
          <a:xfrm>
            <a:off x="545200" y="1043225"/>
            <a:ext cx="2284200" cy="30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50">
                <a:solidFill>
                  <a:schemeClr val="dk1"/>
                </a:solidFill>
                <a:latin typeface="Roboto"/>
                <a:ea typeface="Roboto"/>
                <a:cs typeface="Roboto"/>
                <a:sym typeface="Roboto"/>
              </a:rPr>
              <a:t>npm is a package manager for the JavaScript programming language maintained by npm, Inc. npm is the default package manager for the JavaScript runtime environment Node.js. It consists of a command line client, also called npm, and an online database of public and paid-for private packages, called the npm registry.</a:t>
            </a:r>
            <a:endParaRPr sz="2000">
              <a:solidFill>
                <a:schemeClr val="dk1"/>
              </a:solidFill>
              <a:latin typeface="Inconsolata"/>
              <a:ea typeface="Inconsolata"/>
              <a:cs typeface="Inconsolata"/>
              <a:sym typeface="Inconsolata"/>
            </a:endParaRPr>
          </a:p>
        </p:txBody>
      </p:sp>
      <p:sp>
        <p:nvSpPr>
          <p:cNvPr id="321" name="Google Shape;321;p38"/>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22" name="Google Shape;322;p38"/>
          <p:cNvPicPr preferRelativeResize="0"/>
          <p:nvPr/>
        </p:nvPicPr>
        <p:blipFill>
          <a:blip r:embed="rId3">
            <a:alphaModFix/>
          </a:blip>
          <a:stretch>
            <a:fillRect/>
          </a:stretch>
        </p:blipFill>
        <p:spPr>
          <a:xfrm>
            <a:off x="3155626" y="1229213"/>
            <a:ext cx="5438426" cy="2674525"/>
          </a:xfrm>
          <a:prstGeom prst="rect">
            <a:avLst/>
          </a:prstGeom>
          <a:noFill/>
          <a:ln cap="flat" cmpd="sng" w="19050">
            <a:solidFill>
              <a:srgbClr val="CCCCCC"/>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a:t>
            </a:r>
            <a:endParaRPr/>
          </a:p>
        </p:txBody>
      </p:sp>
      <p:sp>
        <p:nvSpPr>
          <p:cNvPr id="328" name="Google Shape;328;p39"/>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29" name="Google Shape;329;p39"/>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0" name="Google Shape;330;p39"/>
          <p:cNvSpPr/>
          <p:nvPr/>
        </p:nvSpPr>
        <p:spPr>
          <a:xfrm>
            <a:off x="545200" y="1271825"/>
            <a:ext cx="3164400" cy="232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50">
                <a:solidFill>
                  <a:schemeClr val="dk1"/>
                </a:solidFill>
                <a:latin typeface="Roboto"/>
                <a:ea typeface="Roboto"/>
                <a:cs typeface="Roboto"/>
                <a:sym typeface="Roboto"/>
              </a:rPr>
              <a:t>React is a free and open-source front-end JavaScript library for building user interfaces based on UI components. It is maintained by Meta and a community of individual developers and companies. React can be used as a base in the development of single-page or mobile applications.</a:t>
            </a:r>
            <a:endParaRPr sz="2100">
              <a:solidFill>
                <a:schemeClr val="dk1"/>
              </a:solidFill>
              <a:latin typeface="Inconsolata"/>
              <a:ea typeface="Inconsolata"/>
              <a:cs typeface="Inconsolata"/>
              <a:sym typeface="Inconsolata"/>
            </a:endParaRPr>
          </a:p>
        </p:txBody>
      </p:sp>
      <p:pic>
        <p:nvPicPr>
          <p:cNvPr id="331" name="Google Shape;331;p39"/>
          <p:cNvPicPr preferRelativeResize="0"/>
          <p:nvPr/>
        </p:nvPicPr>
        <p:blipFill>
          <a:blip r:embed="rId3">
            <a:alphaModFix/>
          </a:blip>
          <a:stretch>
            <a:fillRect/>
          </a:stretch>
        </p:blipFill>
        <p:spPr>
          <a:xfrm>
            <a:off x="4477275" y="1302575"/>
            <a:ext cx="3976476" cy="2324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Installing Node and npm - mac</a:t>
            </a:r>
            <a:endParaRPr/>
          </a:p>
        </p:txBody>
      </p:sp>
      <p:sp>
        <p:nvSpPr>
          <p:cNvPr id="337" name="Google Shape;337;p40"/>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38" name="Google Shape;338;p40"/>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39" name="Google Shape;339;p40"/>
          <p:cNvSpPr txBox="1"/>
          <p:nvPr/>
        </p:nvSpPr>
        <p:spPr>
          <a:xfrm>
            <a:off x="696900" y="2261650"/>
            <a:ext cx="2338800" cy="160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n" sz="1350">
                <a:solidFill>
                  <a:srgbClr val="FDFCFC"/>
                </a:solidFill>
                <a:latin typeface="Roboto Mono"/>
                <a:ea typeface="Roboto Mono"/>
                <a:cs typeface="Roboto Mono"/>
                <a:sym typeface="Roboto Mono"/>
              </a:rPr>
              <a:t>$ brew update</a:t>
            </a:r>
            <a:endParaRPr sz="1350">
              <a:solidFill>
                <a:srgbClr val="FDFCFC"/>
              </a:solidFill>
              <a:latin typeface="Roboto Mono"/>
              <a:ea typeface="Roboto Mono"/>
              <a:cs typeface="Roboto Mono"/>
              <a:sym typeface="Roboto Mono"/>
            </a:endParaRPr>
          </a:p>
          <a:p>
            <a:pPr indent="0" lvl="0" marL="0" rtl="0" algn="l">
              <a:spcBef>
                <a:spcPts val="0"/>
              </a:spcBef>
              <a:spcAft>
                <a:spcPts val="0"/>
              </a:spcAft>
              <a:buNone/>
            </a:pPr>
            <a:r>
              <a:t/>
            </a:r>
            <a:endParaRPr sz="1350">
              <a:solidFill>
                <a:srgbClr val="FDFCFC"/>
              </a:solidFill>
              <a:latin typeface="Roboto Mono"/>
              <a:ea typeface="Roboto Mono"/>
              <a:cs typeface="Roboto Mono"/>
              <a:sym typeface="Roboto Mono"/>
            </a:endParaRPr>
          </a:p>
          <a:p>
            <a:pPr indent="0" lvl="0" marL="0" rtl="0" algn="l">
              <a:spcBef>
                <a:spcPts val="0"/>
              </a:spcBef>
              <a:spcAft>
                <a:spcPts val="0"/>
              </a:spcAft>
              <a:buNone/>
            </a:pPr>
            <a:r>
              <a:rPr lang="en" sz="1350">
                <a:solidFill>
                  <a:srgbClr val="FDFCFC"/>
                </a:solidFill>
                <a:latin typeface="Roboto Mono"/>
                <a:ea typeface="Roboto Mono"/>
                <a:cs typeface="Roboto Mono"/>
                <a:sym typeface="Roboto Mono"/>
              </a:rPr>
              <a:t> </a:t>
            </a:r>
            <a:endParaRPr sz="1350">
              <a:solidFill>
                <a:srgbClr val="FDFCFC"/>
              </a:solidFill>
              <a:latin typeface="Roboto Mono"/>
              <a:ea typeface="Roboto Mono"/>
              <a:cs typeface="Roboto Mono"/>
              <a:sym typeface="Roboto Mono"/>
            </a:endParaRPr>
          </a:p>
          <a:p>
            <a:pPr indent="0" lvl="0" marL="0" marR="114300" rtl="0" algn="l">
              <a:lnSpc>
                <a:spcPct val="160000"/>
              </a:lnSpc>
              <a:spcBef>
                <a:spcPts val="0"/>
              </a:spcBef>
              <a:spcAft>
                <a:spcPts val="0"/>
              </a:spcAft>
              <a:buClr>
                <a:schemeClr val="dk1"/>
              </a:buClr>
              <a:buSzPts val="1100"/>
              <a:buFont typeface="Arial"/>
              <a:buNone/>
            </a:pPr>
            <a:r>
              <a:rPr lang="en" sz="1350">
                <a:solidFill>
                  <a:srgbClr val="FDFCFC"/>
                </a:solidFill>
                <a:latin typeface="Roboto Mono"/>
                <a:ea typeface="Roboto Mono"/>
                <a:cs typeface="Roboto Mono"/>
                <a:sym typeface="Roboto Mono"/>
              </a:rPr>
              <a:t>$ brew install node</a:t>
            </a:r>
            <a:endParaRPr sz="1350">
              <a:solidFill>
                <a:srgbClr val="FDFCFC"/>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40" name="Google Shape;340;p40"/>
          <p:cNvSpPr txBox="1"/>
          <p:nvPr/>
        </p:nvSpPr>
        <p:spPr>
          <a:xfrm>
            <a:off x="3270075" y="2411363"/>
            <a:ext cx="551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This might take a min to update your homebrew software. Be patient, don’t close the window. </a:t>
            </a:r>
            <a:endParaRPr>
              <a:latin typeface="Proxima Nova"/>
              <a:ea typeface="Proxima Nova"/>
              <a:cs typeface="Proxima Nova"/>
              <a:sym typeface="Proxima Nova"/>
            </a:endParaRPr>
          </a:p>
        </p:txBody>
      </p:sp>
      <p:sp>
        <p:nvSpPr>
          <p:cNvPr id="341" name="Google Shape;341;p40"/>
          <p:cNvSpPr txBox="1"/>
          <p:nvPr/>
        </p:nvSpPr>
        <p:spPr>
          <a:xfrm>
            <a:off x="3270075" y="3065338"/>
            <a:ext cx="551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This should only take a min. </a:t>
            </a:r>
            <a:endParaRPr>
              <a:latin typeface="Proxima Nova"/>
              <a:ea typeface="Proxima Nova"/>
              <a:cs typeface="Proxima Nova"/>
              <a:sym typeface="Proxima Nova"/>
            </a:endParaRPr>
          </a:p>
        </p:txBody>
      </p:sp>
      <p:sp>
        <p:nvSpPr>
          <p:cNvPr id="342" name="Google Shape;342;p40"/>
          <p:cNvSpPr txBox="1"/>
          <p:nvPr/>
        </p:nvSpPr>
        <p:spPr>
          <a:xfrm>
            <a:off x="731550" y="1159900"/>
            <a:ext cx="736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Open your terminal. You can search for it using spotlight if you are unsure of how to find it.</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1"/>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Installing Node and npm - windows</a:t>
            </a:r>
            <a:endParaRPr/>
          </a:p>
        </p:txBody>
      </p:sp>
      <p:sp>
        <p:nvSpPr>
          <p:cNvPr id="348" name="Google Shape;348;p41"/>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49" name="Google Shape;349;p41"/>
          <p:cNvSpPr txBox="1"/>
          <p:nvPr/>
        </p:nvSpPr>
        <p:spPr>
          <a:xfrm>
            <a:off x="582625" y="1044650"/>
            <a:ext cx="387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11111"/>
                </a:solidFill>
                <a:highlight>
                  <a:srgbClr val="FDFDFD"/>
                </a:highlight>
              </a:rPr>
              <a:t>Download the </a:t>
            </a:r>
            <a:r>
              <a:rPr b="1" lang="en" sz="1200">
                <a:solidFill>
                  <a:srgbClr val="111111"/>
                </a:solidFill>
                <a:highlight>
                  <a:srgbClr val="FDFDFD"/>
                </a:highlight>
              </a:rPr>
              <a:t>windows installer from </a:t>
            </a:r>
            <a:r>
              <a:rPr b="1" lang="en" sz="1200" u="sng">
                <a:solidFill>
                  <a:schemeClr val="hlink"/>
                </a:solidFill>
                <a:highlight>
                  <a:srgbClr val="FDFDFD"/>
                </a:highlight>
                <a:hlinkClick r:id="rId3"/>
              </a:rPr>
              <a:t>nodejs.org</a:t>
            </a:r>
            <a:endParaRPr>
              <a:latin typeface="Proxima Nova"/>
              <a:ea typeface="Proxima Nova"/>
              <a:cs typeface="Proxima Nova"/>
              <a:sym typeface="Proxima Nova"/>
            </a:endParaRPr>
          </a:p>
        </p:txBody>
      </p:sp>
      <p:pic>
        <p:nvPicPr>
          <p:cNvPr id="350" name="Google Shape;350;p41"/>
          <p:cNvPicPr preferRelativeResize="0"/>
          <p:nvPr/>
        </p:nvPicPr>
        <p:blipFill>
          <a:blip r:embed="rId4">
            <a:alphaModFix/>
          </a:blip>
          <a:stretch>
            <a:fillRect/>
          </a:stretch>
        </p:blipFill>
        <p:spPr>
          <a:xfrm>
            <a:off x="976075" y="1605524"/>
            <a:ext cx="2918024" cy="2789976"/>
          </a:xfrm>
          <a:prstGeom prst="rect">
            <a:avLst/>
          </a:prstGeom>
          <a:noFill/>
          <a:ln>
            <a:noFill/>
          </a:ln>
        </p:spPr>
      </p:pic>
      <p:pic>
        <p:nvPicPr>
          <p:cNvPr id="351" name="Google Shape;351;p41"/>
          <p:cNvPicPr preferRelativeResize="0"/>
          <p:nvPr/>
        </p:nvPicPr>
        <p:blipFill>
          <a:blip r:embed="rId5">
            <a:alphaModFix/>
          </a:blip>
          <a:stretch>
            <a:fillRect/>
          </a:stretch>
        </p:blipFill>
        <p:spPr>
          <a:xfrm>
            <a:off x="5036874" y="1679775"/>
            <a:ext cx="3344275" cy="2588924"/>
          </a:xfrm>
          <a:prstGeom prst="rect">
            <a:avLst/>
          </a:prstGeom>
          <a:noFill/>
          <a:ln>
            <a:noFill/>
          </a:ln>
        </p:spPr>
      </p:pic>
      <p:sp>
        <p:nvSpPr>
          <p:cNvPr id="352" name="Google Shape;352;p41"/>
          <p:cNvSpPr txBox="1"/>
          <p:nvPr/>
        </p:nvSpPr>
        <p:spPr>
          <a:xfrm>
            <a:off x="4827150" y="1007500"/>
            <a:ext cx="385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Click “Next” several times to accept all default settings.</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together now</a:t>
            </a:r>
            <a:endParaRPr/>
          </a:p>
        </p:txBody>
      </p:sp>
      <p:sp>
        <p:nvSpPr>
          <p:cNvPr id="358" name="Google Shape;358;p42"/>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59" name="Google Shape;359;p42"/>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60" name="Google Shape;360;p42"/>
          <p:cNvSpPr txBox="1"/>
          <p:nvPr/>
        </p:nvSpPr>
        <p:spPr>
          <a:xfrm>
            <a:off x="679425" y="2537275"/>
            <a:ext cx="2338800" cy="1828500"/>
          </a:xfrm>
          <a:prstGeom prst="rect">
            <a:avLst/>
          </a:prstGeom>
          <a:solidFill>
            <a:schemeClr val="dk1"/>
          </a:solidFill>
          <a:ln>
            <a:noFill/>
          </a:ln>
        </p:spPr>
        <p:txBody>
          <a:bodyPr anchorCtr="0" anchor="t" bIns="91425" lIns="91425" spcFirstLastPara="1" rIns="91425" wrap="square" tIns="91425">
            <a:spAutoFit/>
          </a:bodyPr>
          <a:lstStyle/>
          <a:p>
            <a:pPr indent="0" lvl="0" marL="0" marR="114300" rtl="0" algn="l">
              <a:lnSpc>
                <a:spcPct val="160000"/>
              </a:lnSpc>
              <a:spcBef>
                <a:spcPts val="0"/>
              </a:spcBef>
              <a:spcAft>
                <a:spcPts val="0"/>
              </a:spcAft>
              <a:buNone/>
            </a:pPr>
            <a:r>
              <a:t/>
            </a:r>
            <a:endParaRPr sz="1450">
              <a:solidFill>
                <a:srgbClr val="FDFCFC"/>
              </a:solidFill>
              <a:latin typeface="Roboto Mono"/>
              <a:ea typeface="Roboto Mono"/>
              <a:cs typeface="Roboto Mono"/>
              <a:sym typeface="Roboto Mono"/>
            </a:endParaRPr>
          </a:p>
          <a:p>
            <a:pPr indent="0" lvl="0" marL="0" marR="114300" rtl="0" algn="l">
              <a:lnSpc>
                <a:spcPct val="160000"/>
              </a:lnSpc>
              <a:spcBef>
                <a:spcPts val="0"/>
              </a:spcBef>
              <a:spcAft>
                <a:spcPts val="0"/>
              </a:spcAft>
              <a:buNone/>
            </a:pPr>
            <a:r>
              <a:rPr lang="en" sz="1450">
                <a:solidFill>
                  <a:srgbClr val="FDFCFC"/>
                </a:solidFill>
                <a:latin typeface="Roboto Mono"/>
                <a:ea typeface="Roboto Mono"/>
                <a:cs typeface="Roboto Mono"/>
                <a:sym typeface="Roboto Mono"/>
              </a:rPr>
              <a:t>$ node -v</a:t>
            </a:r>
            <a:endParaRPr sz="1450">
              <a:solidFill>
                <a:srgbClr val="FDFCFC"/>
              </a:solidFill>
              <a:latin typeface="Roboto Mono"/>
              <a:ea typeface="Roboto Mono"/>
              <a:cs typeface="Roboto Mono"/>
              <a:sym typeface="Roboto Mono"/>
            </a:endParaRPr>
          </a:p>
          <a:p>
            <a:pPr indent="0" lvl="0" marL="0" marR="114300" rtl="0" algn="l">
              <a:lnSpc>
                <a:spcPct val="160000"/>
              </a:lnSpc>
              <a:spcBef>
                <a:spcPts val="0"/>
              </a:spcBef>
              <a:spcAft>
                <a:spcPts val="0"/>
              </a:spcAft>
              <a:buNone/>
            </a:pPr>
            <a:r>
              <a:t/>
            </a:r>
            <a:endParaRPr sz="1450">
              <a:solidFill>
                <a:srgbClr val="FDFCFC"/>
              </a:solidFill>
              <a:latin typeface="Roboto Mono"/>
              <a:ea typeface="Roboto Mono"/>
              <a:cs typeface="Roboto Mono"/>
              <a:sym typeface="Roboto Mono"/>
            </a:endParaRPr>
          </a:p>
          <a:p>
            <a:pPr indent="0" lvl="0" marL="0" marR="114300" rtl="0" algn="l">
              <a:lnSpc>
                <a:spcPct val="160000"/>
              </a:lnSpc>
              <a:spcBef>
                <a:spcPts val="0"/>
              </a:spcBef>
              <a:spcAft>
                <a:spcPts val="0"/>
              </a:spcAft>
              <a:buNone/>
            </a:pPr>
            <a:r>
              <a:rPr lang="en" sz="1450">
                <a:solidFill>
                  <a:srgbClr val="FDFCFC"/>
                </a:solidFill>
                <a:latin typeface="Roboto Mono"/>
                <a:ea typeface="Roboto Mono"/>
                <a:cs typeface="Roboto Mono"/>
                <a:sym typeface="Roboto Mono"/>
              </a:rPr>
              <a:t>$ npm -v</a:t>
            </a:r>
            <a:endParaRPr sz="1450">
              <a:solidFill>
                <a:srgbClr val="FDFCFC"/>
              </a:solidFill>
              <a:latin typeface="Roboto Mono"/>
              <a:ea typeface="Roboto Mono"/>
              <a:cs typeface="Roboto Mono"/>
              <a:sym typeface="Roboto Mon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361" name="Google Shape;361;p42"/>
          <p:cNvSpPr txBox="1"/>
          <p:nvPr/>
        </p:nvSpPr>
        <p:spPr>
          <a:xfrm>
            <a:off x="3235125" y="2727375"/>
            <a:ext cx="551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If the install was successful, this command will get you a node version printed to the console.</a:t>
            </a:r>
            <a:endParaRPr>
              <a:latin typeface="Proxima Nova"/>
              <a:ea typeface="Proxima Nova"/>
              <a:cs typeface="Proxima Nova"/>
              <a:sym typeface="Proxima Nova"/>
            </a:endParaRPr>
          </a:p>
        </p:txBody>
      </p:sp>
      <p:sp>
        <p:nvSpPr>
          <p:cNvPr id="362" name="Google Shape;362;p42"/>
          <p:cNvSpPr txBox="1"/>
          <p:nvPr/>
        </p:nvSpPr>
        <p:spPr>
          <a:xfrm>
            <a:off x="3235125" y="3443450"/>
            <a:ext cx="551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If the install was successful, this command will get you an npm  version printed to the console.</a:t>
            </a:r>
            <a:endParaRPr>
              <a:latin typeface="Proxima Nova"/>
              <a:ea typeface="Proxima Nova"/>
              <a:cs typeface="Proxima Nova"/>
              <a:sym typeface="Proxima Nova"/>
            </a:endParaRPr>
          </a:p>
        </p:txBody>
      </p:sp>
      <p:sp>
        <p:nvSpPr>
          <p:cNvPr id="363" name="Google Shape;363;p42"/>
          <p:cNvSpPr txBox="1"/>
          <p:nvPr/>
        </p:nvSpPr>
        <p:spPr>
          <a:xfrm>
            <a:off x="757750" y="1171025"/>
            <a:ext cx="70821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Proxima Nova"/>
                <a:ea typeface="Proxima Nova"/>
                <a:cs typeface="Proxima Nova"/>
                <a:sym typeface="Proxima Nova"/>
              </a:rPr>
              <a:t>Mac - close and reopen your terminal window.</a:t>
            </a:r>
            <a:endParaRPr sz="1700">
              <a:latin typeface="Proxima Nova"/>
              <a:ea typeface="Proxima Nova"/>
              <a:cs typeface="Proxima Nova"/>
              <a:sym typeface="Proxima Nova"/>
            </a:endParaRPr>
          </a:p>
          <a:p>
            <a:pPr indent="0" lvl="0" marL="0" rtl="0" algn="l">
              <a:spcBef>
                <a:spcPts val="0"/>
              </a:spcBef>
              <a:spcAft>
                <a:spcPts val="0"/>
              </a:spcAft>
              <a:buNone/>
            </a:pPr>
            <a:r>
              <a:t/>
            </a:r>
            <a:endParaRPr sz="1700">
              <a:latin typeface="Proxima Nova"/>
              <a:ea typeface="Proxima Nova"/>
              <a:cs typeface="Proxima Nova"/>
              <a:sym typeface="Proxima Nova"/>
            </a:endParaRPr>
          </a:p>
          <a:p>
            <a:pPr indent="0" lvl="0" marL="0" rtl="0" algn="l">
              <a:spcBef>
                <a:spcPts val="0"/>
              </a:spcBef>
              <a:spcAft>
                <a:spcPts val="0"/>
              </a:spcAft>
              <a:buNone/>
            </a:pPr>
            <a:r>
              <a:rPr lang="en" sz="1700">
                <a:latin typeface="Proxima Nova"/>
                <a:ea typeface="Proxima Nova"/>
                <a:cs typeface="Proxima Nova"/>
                <a:sym typeface="Proxima Nova"/>
              </a:rPr>
              <a:t>Windows - open cmd (search in start menu if you can’t find it)</a:t>
            </a:r>
            <a:endParaRPr sz="17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3"/>
          <p:cNvSpPr txBox="1"/>
          <p:nvPr>
            <p:ph type="title"/>
          </p:nvPr>
        </p:nvSpPr>
        <p:spPr>
          <a:xfrm>
            <a:off x="457200" y="280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Node</a:t>
            </a:r>
            <a:endParaRPr/>
          </a:p>
        </p:txBody>
      </p:sp>
      <p:sp>
        <p:nvSpPr>
          <p:cNvPr id="369" name="Google Shape;369;p43"/>
          <p:cNvSpPr txBox="1"/>
          <p:nvPr>
            <p:ph idx="1" type="body"/>
          </p:nvPr>
        </p:nvSpPr>
        <p:spPr>
          <a:xfrm>
            <a:off x="4572000" y="4712925"/>
            <a:ext cx="36918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370" name="Google Shape;370;p43"/>
          <p:cNvSpPr txBox="1"/>
          <p:nvPr>
            <p:ph idx="12" type="sldNum"/>
          </p:nvPr>
        </p:nvSpPr>
        <p:spPr>
          <a:xfrm>
            <a:off x="457200" y="4662725"/>
            <a:ext cx="23721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r>
              <a:rPr lang="en"/>
              <a:t> | © 2020 General Assembly</a:t>
            </a:r>
            <a:endParaRPr/>
          </a:p>
        </p:txBody>
      </p:sp>
      <p:sp>
        <p:nvSpPr>
          <p:cNvPr id="371" name="Google Shape;371;p43"/>
          <p:cNvSpPr txBox="1"/>
          <p:nvPr/>
        </p:nvSpPr>
        <p:spPr>
          <a:xfrm>
            <a:off x="635500" y="1072575"/>
            <a:ext cx="73965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Proxima Nova"/>
                <a:ea typeface="Proxima Nova"/>
                <a:cs typeface="Proxima Nova"/>
                <a:sym typeface="Proxima Nova"/>
              </a:rPr>
              <a:t>Create a new project folder on your desktop.</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Create a new </a:t>
            </a:r>
            <a:r>
              <a:rPr lang="en" sz="1600">
                <a:latin typeface="Consolas"/>
                <a:ea typeface="Consolas"/>
                <a:cs typeface="Consolas"/>
                <a:sym typeface="Consolas"/>
              </a:rPr>
              <a:t>script.js</a:t>
            </a:r>
            <a:r>
              <a:rPr lang="en" sz="1600">
                <a:latin typeface="Proxima Nova"/>
                <a:ea typeface="Proxima Nova"/>
                <a:cs typeface="Proxima Nova"/>
                <a:sym typeface="Proxima Nova"/>
              </a:rPr>
              <a:t> file inside the project folder. </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Add  a  </a:t>
            </a:r>
            <a:r>
              <a:rPr lang="en" sz="1600">
                <a:solidFill>
                  <a:schemeClr val="lt1"/>
                </a:solidFill>
                <a:highlight>
                  <a:schemeClr val="dk1"/>
                </a:highlight>
                <a:latin typeface="Consolas"/>
                <a:ea typeface="Consolas"/>
                <a:cs typeface="Consolas"/>
                <a:sym typeface="Consolas"/>
              </a:rPr>
              <a:t>console.log( “Testing node for the first time!” )</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latin typeface="Consolas"/>
              <a:ea typeface="Consolas"/>
              <a:cs typeface="Consolas"/>
              <a:sym typeface="Consolas"/>
            </a:endParaRPr>
          </a:p>
          <a:p>
            <a:pPr indent="0" lvl="0" marL="0" rtl="0" algn="l">
              <a:spcBef>
                <a:spcPts val="0"/>
              </a:spcBef>
              <a:spcAft>
                <a:spcPts val="0"/>
              </a:spcAft>
              <a:buNone/>
            </a:pPr>
            <a:r>
              <a:rPr lang="en" sz="1600">
                <a:latin typeface="Proxima Nova"/>
                <a:ea typeface="Proxima Nova"/>
                <a:cs typeface="Proxima Nova"/>
                <a:sym typeface="Proxima Nova"/>
              </a:rPr>
              <a:t>From your console window </a:t>
            </a:r>
            <a:r>
              <a:rPr lang="en" sz="1600">
                <a:latin typeface="Proxima Nova"/>
                <a:ea typeface="Proxima Nova"/>
                <a:cs typeface="Proxima Nova"/>
                <a:sym typeface="Proxima Nova"/>
              </a:rPr>
              <a:t>navigate</a:t>
            </a:r>
            <a:r>
              <a:rPr lang="en" sz="1600">
                <a:latin typeface="Proxima Nova"/>
                <a:ea typeface="Proxima Nova"/>
                <a:cs typeface="Proxima Nova"/>
                <a:sym typeface="Proxima Nova"/>
              </a:rPr>
              <a:t> into your project. </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n" sz="1600">
                <a:latin typeface="Proxima Nova"/>
                <a:ea typeface="Proxima Nova"/>
                <a:cs typeface="Proxima Nova"/>
                <a:sym typeface="Proxima Nova"/>
              </a:rPr>
              <a:t>Run your js file with node:</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Consolas"/>
              <a:ea typeface="Consolas"/>
              <a:cs typeface="Consolas"/>
              <a:sym typeface="Consolas"/>
            </a:endParaRPr>
          </a:p>
          <a:p>
            <a:pPr indent="0" lvl="0" marL="0" rtl="0" algn="l">
              <a:spcBef>
                <a:spcPts val="0"/>
              </a:spcBef>
              <a:spcAft>
                <a:spcPts val="0"/>
              </a:spcAft>
              <a:buNone/>
            </a:pPr>
            <a:r>
              <a:rPr lang="en" sz="1600">
                <a:solidFill>
                  <a:schemeClr val="lt1"/>
                </a:solidFill>
                <a:highlight>
                  <a:schemeClr val="dk1"/>
                </a:highlight>
                <a:latin typeface="Consolas"/>
                <a:ea typeface="Consolas"/>
                <a:cs typeface="Consolas"/>
                <a:sym typeface="Consolas"/>
              </a:rPr>
              <a:t>$ node script.js</a:t>
            </a:r>
            <a:endParaRPr sz="1600">
              <a:solidFill>
                <a:schemeClr val="lt1"/>
              </a:solidFill>
              <a:highlight>
                <a:schemeClr val="dk1"/>
              </a:highlight>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 Curriculum Template (7.20)">
  <a:themeElements>
    <a:clrScheme name="Simple Light">
      <a:dk1>
        <a:srgbClr val="000000"/>
      </a:dk1>
      <a:lt1>
        <a:srgbClr val="FFFFFF"/>
      </a:lt1>
      <a:dk2>
        <a:srgbClr val="E51B24"/>
      </a:dk2>
      <a:lt2>
        <a:srgbClr val="017991"/>
      </a:lt2>
      <a:accent1>
        <a:srgbClr val="00A7BD"/>
      </a:accent1>
      <a:accent2>
        <a:srgbClr val="FFDB00"/>
      </a:accent2>
      <a:accent3>
        <a:srgbClr val="70B0FA"/>
      </a:accent3>
      <a:accent4>
        <a:srgbClr val="3D6BD4"/>
      </a:accent4>
      <a:accent5>
        <a:srgbClr val="222222"/>
      </a:accent5>
      <a:accent6>
        <a:srgbClr val="C3C3C3"/>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