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2860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74"/>
  </p:normalViewPr>
  <p:slideViewPr>
    <p:cSldViewPr snapToGrid="0" snapToObjects="1">
      <p:cViewPr>
        <p:scale>
          <a:sx n="88" d="100"/>
          <a:sy n="88" d="100"/>
        </p:scale>
        <p:origin x="4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122363"/>
            <a:ext cx="17145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3602038"/>
            <a:ext cx="17145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365125"/>
            <a:ext cx="492918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365125"/>
            <a:ext cx="1450181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1709739"/>
            <a:ext cx="197167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4589464"/>
            <a:ext cx="197167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825625"/>
            <a:ext cx="97155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1825625"/>
            <a:ext cx="97155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365126"/>
            <a:ext cx="197167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1681163"/>
            <a:ext cx="967085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2505075"/>
            <a:ext cx="967085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1681163"/>
            <a:ext cx="97184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2505075"/>
            <a:ext cx="971847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6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6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457200"/>
            <a:ext cx="7372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987426"/>
            <a:ext cx="115728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057400"/>
            <a:ext cx="7372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457200"/>
            <a:ext cx="7372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987426"/>
            <a:ext cx="1157287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057400"/>
            <a:ext cx="7372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365126"/>
            <a:ext cx="19716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1825625"/>
            <a:ext cx="19716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6356351"/>
            <a:ext cx="5143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B901-E950-F44C-8B7E-15BF816B751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6356351"/>
            <a:ext cx="7715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6356351"/>
            <a:ext cx="5143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BF86-2696-F849-A08B-9B8A6F4E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C3BDB54-7170-1B48-A161-1D79C0567DE0}"/>
              </a:ext>
            </a:extLst>
          </p:cNvPr>
          <p:cNvGrpSpPr/>
          <p:nvPr/>
        </p:nvGrpSpPr>
        <p:grpSpPr>
          <a:xfrm>
            <a:off x="1023670" y="1362176"/>
            <a:ext cx="18759301" cy="4050784"/>
            <a:chOff x="1023670" y="1362176"/>
            <a:chExt cx="18759301" cy="405078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6BC9330-0E6A-8444-9628-933498CCBEB7}"/>
                </a:ext>
              </a:extLst>
            </p:cNvPr>
            <p:cNvGrpSpPr/>
            <p:nvPr/>
          </p:nvGrpSpPr>
          <p:grpSpPr>
            <a:xfrm>
              <a:off x="1023670" y="1362176"/>
              <a:ext cx="18759301" cy="524520"/>
              <a:chOff x="1023670" y="1362176"/>
              <a:chExt cx="19367156" cy="52452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ACE52A-35BA-164A-8F53-43BF57FD87C5}"/>
                  </a:ext>
                </a:extLst>
              </p:cNvPr>
              <p:cNvSpPr txBox="1"/>
              <p:nvPr/>
            </p:nvSpPr>
            <p:spPr>
              <a:xfrm>
                <a:off x="5889914" y="1362176"/>
                <a:ext cx="4771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Subject selects option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128E74-D718-B14D-8C08-6DC5C0E8F522}"/>
                  </a:ext>
                </a:extLst>
              </p:cNvPr>
              <p:cNvSpPr txBox="1"/>
              <p:nvPr/>
            </p:nvSpPr>
            <p:spPr>
              <a:xfrm>
                <a:off x="1023670" y="1363476"/>
                <a:ext cx="4771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Task starts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E17870-4899-2E41-8D42-29843ACF77A7}"/>
                  </a:ext>
                </a:extLst>
              </p:cNvPr>
              <p:cNvSpPr txBox="1"/>
              <p:nvPr/>
            </p:nvSpPr>
            <p:spPr>
              <a:xfrm>
                <a:off x="10755189" y="1362176"/>
                <a:ext cx="4771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Correct bead appears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1E0E0-6CEA-9B47-87FD-7F301C5AC8D8}"/>
                  </a:ext>
                </a:extLst>
              </p:cNvPr>
              <p:cNvSpPr txBox="1"/>
              <p:nvPr/>
            </p:nvSpPr>
            <p:spPr>
              <a:xfrm>
                <a:off x="15619019" y="1362176"/>
                <a:ext cx="4771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Next trial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58368D7-AF06-B04E-9597-DAAD3D02ABD4}"/>
                </a:ext>
              </a:extLst>
            </p:cNvPr>
            <p:cNvGrpSpPr/>
            <p:nvPr/>
          </p:nvGrpSpPr>
          <p:grpSpPr>
            <a:xfrm>
              <a:off x="1023670" y="1986984"/>
              <a:ext cx="18759301" cy="3425976"/>
              <a:chOff x="1023670" y="1986984"/>
              <a:chExt cx="19367156" cy="34259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C3D296E-F7E1-E940-9B3B-AFDE927C0536}"/>
                  </a:ext>
                </a:extLst>
              </p:cNvPr>
              <p:cNvGrpSpPr/>
              <p:nvPr/>
            </p:nvGrpSpPr>
            <p:grpSpPr>
              <a:xfrm>
                <a:off x="1023670" y="1988284"/>
                <a:ext cx="4771807" cy="3424676"/>
                <a:chOff x="1023670" y="1988284"/>
                <a:chExt cx="4771807" cy="3424676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81C79F77-4916-6E45-B247-0BBF9BC4CE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1754"/>
                <a:stretch/>
              </p:blipFill>
              <p:spPr>
                <a:xfrm>
                  <a:off x="1023670" y="1988284"/>
                  <a:ext cx="4771807" cy="3424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45733CD-65DE-EF46-9DC5-92BEED613A0B}"/>
                    </a:ext>
                  </a:extLst>
                </p:cNvPr>
                <p:cNvSpPr/>
                <p:nvPr/>
              </p:nvSpPr>
              <p:spPr>
                <a:xfrm>
                  <a:off x="2760385" y="2474282"/>
                  <a:ext cx="1298376" cy="8284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DB6066C-12BD-9841-A272-0D61DDAB641A}"/>
                  </a:ext>
                </a:extLst>
              </p:cNvPr>
              <p:cNvGrpSpPr/>
              <p:nvPr/>
            </p:nvGrpSpPr>
            <p:grpSpPr>
              <a:xfrm>
                <a:off x="10755189" y="1986984"/>
                <a:ext cx="4771807" cy="3424676"/>
                <a:chOff x="10755189" y="1986984"/>
                <a:chExt cx="4771807" cy="3424676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EE19E28E-A244-B44A-B27B-AB758A692F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1754"/>
                <a:stretch/>
              </p:blipFill>
              <p:spPr>
                <a:xfrm>
                  <a:off x="10755189" y="1986984"/>
                  <a:ext cx="4771807" cy="3424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F3D967D-8D02-ED42-8129-6535AE5DD2E1}"/>
                    </a:ext>
                  </a:extLst>
                </p:cNvPr>
                <p:cNvSpPr/>
                <p:nvPr/>
              </p:nvSpPr>
              <p:spPr>
                <a:xfrm>
                  <a:off x="10902164" y="3906025"/>
                  <a:ext cx="3098232" cy="753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5F36DCE-61A1-464F-8CB2-5765D2E22DA7}"/>
                    </a:ext>
                  </a:extLst>
                </p:cNvPr>
                <p:cNvSpPr/>
                <p:nvPr/>
              </p:nvSpPr>
              <p:spPr>
                <a:xfrm>
                  <a:off x="10810141" y="4587410"/>
                  <a:ext cx="1725827" cy="5048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1DF359D-F9AA-C049-BE35-962D8E7E0EC3}"/>
                    </a:ext>
                  </a:extLst>
                </p:cNvPr>
                <p:cNvSpPr/>
                <p:nvPr/>
              </p:nvSpPr>
              <p:spPr>
                <a:xfrm>
                  <a:off x="13687379" y="4558199"/>
                  <a:ext cx="1803337" cy="2358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8962A06-5A79-F546-9B8B-018FFA7C4A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754"/>
              <a:stretch/>
            </p:blipFill>
            <p:spPr>
              <a:xfrm>
                <a:off x="15619019" y="1986984"/>
                <a:ext cx="4771807" cy="34246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3D86804-1681-2048-8D38-F9021BBA4F3C}"/>
                  </a:ext>
                </a:extLst>
              </p:cNvPr>
              <p:cNvGrpSpPr/>
              <p:nvPr/>
            </p:nvGrpSpPr>
            <p:grpSpPr>
              <a:xfrm>
                <a:off x="5889914" y="1986984"/>
                <a:ext cx="4771807" cy="3424676"/>
                <a:chOff x="5889914" y="1986984"/>
                <a:chExt cx="4771807" cy="3424676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70433277-97C9-7C49-9EDA-CC137202D382}"/>
                    </a:ext>
                  </a:extLst>
                </p:cNvPr>
                <p:cNvGrpSpPr/>
                <p:nvPr/>
              </p:nvGrpSpPr>
              <p:grpSpPr>
                <a:xfrm>
                  <a:off x="5889914" y="1986984"/>
                  <a:ext cx="4771807" cy="3424676"/>
                  <a:chOff x="5889914" y="1986984"/>
                  <a:chExt cx="4771807" cy="3424676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3D53EA5F-97D4-B64A-A652-3B4C14833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r="1754"/>
                  <a:stretch/>
                </p:blipFill>
                <p:spPr>
                  <a:xfrm>
                    <a:off x="5889914" y="1986984"/>
                    <a:ext cx="4771807" cy="342467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0D74CC50-07E1-3A4A-8614-C53A4DB3D3B7}"/>
                      </a:ext>
                    </a:extLst>
                  </p:cNvPr>
                  <p:cNvSpPr/>
                  <p:nvPr/>
                </p:nvSpPr>
                <p:spPr>
                  <a:xfrm>
                    <a:off x="6038334" y="3906025"/>
                    <a:ext cx="3098232" cy="7537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9CA0F0D-EB8D-CD47-9306-DAD43FAF7347}"/>
                      </a:ext>
                    </a:extLst>
                  </p:cNvPr>
                  <p:cNvSpPr/>
                  <p:nvPr/>
                </p:nvSpPr>
                <p:spPr>
                  <a:xfrm>
                    <a:off x="5946311" y="4587410"/>
                    <a:ext cx="1725827" cy="5048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E747E1F9-484F-6743-9F8C-0E46E26225E1}"/>
                      </a:ext>
                    </a:extLst>
                  </p:cNvPr>
                  <p:cNvSpPr/>
                  <p:nvPr/>
                </p:nvSpPr>
                <p:spPr>
                  <a:xfrm>
                    <a:off x="8823549" y="4558199"/>
                    <a:ext cx="1803337" cy="2358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76BBD2E-37BD-E44C-87F4-FA37B50C5242}"/>
                    </a:ext>
                  </a:extLst>
                </p:cNvPr>
                <p:cNvSpPr/>
                <p:nvPr/>
              </p:nvSpPr>
              <p:spPr>
                <a:xfrm>
                  <a:off x="7626629" y="2474282"/>
                  <a:ext cx="1298376" cy="8284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1524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Vickie Wang</dc:creator>
  <cp:lastModifiedBy>Vickie Wang</cp:lastModifiedBy>
  <cp:revision>6</cp:revision>
  <dcterms:created xsi:type="dcterms:W3CDTF">2021-07-26T16:15:31Z</dcterms:created>
  <dcterms:modified xsi:type="dcterms:W3CDTF">2021-07-26T22:41:54Z</dcterms:modified>
</cp:coreProperties>
</file>