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2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2E6BD-B4CB-C40B-BADC-02AE0A7A11B4}" v="136" dt="2020-01-13T22:37:55.529"/>
    <p1510:client id="{A3F181BB-FF72-AFAE-704E-2B0A92562955}" v="1649" dt="2020-01-19T21:47:26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65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452905D-C4D9-4CA4-AE19-6B322DA31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r="3720" b="-4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61070" cy="3204134"/>
          </a:xfrm>
        </p:spPr>
        <p:txBody>
          <a:bodyPr anchor="b">
            <a:normAutofit/>
          </a:bodyPr>
          <a:lstStyle/>
          <a:p>
            <a:r>
              <a:rPr lang="en-US" sz="4800" cap="all" dirty="0">
                <a:ea typeface="+mj-lt"/>
                <a:cs typeface="+mj-lt"/>
              </a:rPr>
              <a:t>Shopping list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400" dirty="0">
                <a:ea typeface="+mn-lt"/>
                <a:cs typeface="+mn-lt"/>
              </a:rPr>
              <a:t>             IPD Java III Final Project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400" dirty="0">
                <a:ea typeface="+mn-lt"/>
                <a:cs typeface="+mn-lt"/>
              </a:rPr>
              <a:t>                                                    –   Weiwei Guo</a:t>
            </a:r>
          </a:p>
          <a:p>
            <a:pPr>
              <a:lnSpc>
                <a:spcPct val="100000"/>
              </a:lnSpc>
            </a:pPr>
            <a:endParaRPr lang="en-US" sz="140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97AC-60AE-4AAD-9761-A10CEBD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1E13-7A04-41EB-90A1-47B07897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718971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Spring Framework:    Spring MVC + Spring JDBC + Annotations</a:t>
            </a:r>
          </a:p>
          <a:p>
            <a:r>
              <a:rPr lang="en-US"/>
              <a:t>Java Servlet</a:t>
            </a:r>
          </a:p>
          <a:p>
            <a:r>
              <a:rPr lang="en-US"/>
              <a:t>Java Server Pages (JSP)</a:t>
            </a:r>
          </a:p>
          <a:p>
            <a:r>
              <a:rPr lang="en-US"/>
              <a:t>JSP Standart Tag Library (JSTL)</a:t>
            </a:r>
          </a:p>
          <a:p>
            <a:r>
              <a:rPr lang="en-US"/>
              <a:t>Hibrenate: database connection</a:t>
            </a:r>
            <a:endParaRPr lang="en-US" dirty="0"/>
          </a:p>
          <a:p>
            <a:r>
              <a:rPr lang="en-US"/>
              <a:t>Maven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2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7669-44BA-437E-A851-0D9BA209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DC32-AB05-494C-A688-AFCD45B4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1. Create MySQL Database</a:t>
            </a:r>
            <a:endParaRPr lang="en-US" dirty="0"/>
          </a:p>
          <a:p>
            <a:pPr marL="0" indent="0">
              <a:buNone/>
            </a:pPr>
            <a:r>
              <a:rPr lang="en-US"/>
              <a:t>2. Create Dynamic Web Project</a:t>
            </a:r>
            <a:endParaRPr lang="en-US" dirty="0"/>
          </a:p>
          <a:p>
            <a:pPr marL="0" indent="0">
              <a:buNone/>
            </a:pPr>
            <a:r>
              <a:rPr lang="en-US"/>
              <a:t>3. Specify Depencies </a:t>
            </a:r>
          </a:p>
          <a:p>
            <a:pPr marL="0" indent="0">
              <a:buNone/>
            </a:pPr>
            <a:r>
              <a:rPr lang="en-US"/>
              <a:t>4. Create resouces folder and add property files</a:t>
            </a:r>
          </a:p>
          <a:p>
            <a:pPr marL="0" indent="0">
              <a:buNone/>
            </a:pPr>
            <a:r>
              <a:rPr lang="en-US"/>
              <a:t>5. Add Configurations</a:t>
            </a:r>
            <a:endParaRPr lang="en-US" dirty="0"/>
          </a:p>
          <a:p>
            <a:pPr marL="0" indent="0">
              <a:buNone/>
            </a:pPr>
            <a:r>
              <a:rPr lang="en-US"/>
              <a:t>6. Code Model Entities</a:t>
            </a:r>
            <a:endParaRPr lang="en-US" dirty="0"/>
          </a:p>
          <a:p>
            <a:pPr marL="0" indent="0">
              <a:buNone/>
            </a:pPr>
            <a:r>
              <a:rPr lang="en-US"/>
              <a:t>7. Code Dao</a:t>
            </a:r>
            <a:endParaRPr lang="en-US" dirty="0"/>
          </a:p>
          <a:p>
            <a:pPr marL="0" indent="0">
              <a:buNone/>
            </a:pPr>
            <a:r>
              <a:rPr lang="en-US"/>
              <a:t>8. Code Service</a:t>
            </a:r>
            <a:endParaRPr lang="en-US" dirty="0"/>
          </a:p>
          <a:p>
            <a:pPr marL="0" indent="0">
              <a:buNone/>
            </a:pPr>
            <a:r>
              <a:rPr lang="en-US"/>
              <a:t>9. Code Controller</a:t>
            </a:r>
            <a:endParaRPr lang="en-US" dirty="0"/>
          </a:p>
          <a:p>
            <a:pPr marL="0" indent="0">
              <a:buNone/>
            </a:pPr>
            <a:r>
              <a:rPr lang="en-US"/>
              <a:t>10. Code View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7347-16A2-46EE-AE79-F8E145A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F207-9220-4126-93DF-23569815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Java spring web application – shopping list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D43E-2A1E-4DE8-A70F-1B220459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UI Design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0F65E-791B-4E26-96ED-6C36DAE06E73}"/>
              </a:ext>
            </a:extLst>
          </p:cNvPr>
          <p:cNvSpPr txBox="1"/>
          <p:nvPr/>
        </p:nvSpPr>
        <p:spPr>
          <a:xfrm>
            <a:off x="1014334" y="2338465"/>
            <a:ext cx="29180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Home page</a:t>
            </a: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3FC557-A714-452C-A668-6B9DCBD28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618" y="2478024"/>
            <a:ext cx="6748028" cy="3694176"/>
          </a:xfr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83FC278-4B1C-487E-89FD-B7FDF77FFD84}"/>
              </a:ext>
            </a:extLst>
          </p:cNvPr>
          <p:cNvSpPr/>
          <p:nvPr/>
        </p:nvSpPr>
        <p:spPr>
          <a:xfrm>
            <a:off x="9320044" y="3040926"/>
            <a:ext cx="1897919" cy="68239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Display saved lists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D0E03CE-0815-4F82-8EF8-60DE0DB5C7BF}"/>
              </a:ext>
            </a:extLst>
          </p:cNvPr>
          <p:cNvSpPr/>
          <p:nvPr/>
        </p:nvSpPr>
        <p:spPr>
          <a:xfrm>
            <a:off x="9415293" y="4821367"/>
            <a:ext cx="1897919" cy="68239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Click, page goes to another page to add </a:t>
            </a:r>
            <a:r>
              <a:rPr lang="en-US" sz="1400"/>
              <a:t>a new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670A-0B79-4340-87D8-46A5D5CA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UI Design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13603-BBEE-4A9B-82EB-F2C6D6F9970B}"/>
              </a:ext>
            </a:extLst>
          </p:cNvPr>
          <p:cNvSpPr txBox="1"/>
          <p:nvPr/>
        </p:nvSpPr>
        <p:spPr>
          <a:xfrm>
            <a:off x="553819" y="2325973"/>
            <a:ext cx="29913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Create a new shopping list 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B54DE9-6CCB-4119-99F4-EE6EF89D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344" y="2326788"/>
            <a:ext cx="7924800" cy="2438400"/>
          </a:xfr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79FD9405-0208-4FD2-A547-ECD90FC2DD83}"/>
              </a:ext>
            </a:extLst>
          </p:cNvPr>
          <p:cNvSpPr/>
          <p:nvPr/>
        </p:nvSpPr>
        <p:spPr>
          <a:xfrm>
            <a:off x="9364004" y="3099541"/>
            <a:ext cx="1985843" cy="71169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 a list name &amp; Click to save</a:t>
            </a:r>
          </a:p>
        </p:txBody>
      </p:sp>
    </p:spTree>
    <p:extLst>
      <p:ext uri="{BB962C8B-B14F-4D97-AF65-F5344CB8AC3E}">
        <p14:creationId xmlns:p14="http://schemas.microsoft.com/office/powerpoint/2010/main" val="6342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1E1E-29AB-4B4A-9A25-39739A9A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UI Design 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D6773-AE32-4621-B87D-EF526BB8A3BE}"/>
              </a:ext>
            </a:extLst>
          </p:cNvPr>
          <p:cNvSpPr txBox="1"/>
          <p:nvPr/>
        </p:nvSpPr>
        <p:spPr>
          <a:xfrm>
            <a:off x="564629" y="2338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Show lists </a:t>
            </a:r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267BE9-7272-4F8B-B54D-FF9ABD6CB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392" y="2478024"/>
            <a:ext cx="5638479" cy="3694176"/>
          </a:xfr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4E86D1C9-FAB0-4E85-A726-9453D0DE504E}"/>
              </a:ext>
            </a:extLst>
          </p:cNvPr>
          <p:cNvSpPr/>
          <p:nvPr/>
        </p:nvSpPr>
        <p:spPr>
          <a:xfrm>
            <a:off x="9224792" y="3238753"/>
            <a:ext cx="2462092" cy="12245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New list 'Maxi' is saved</a:t>
            </a:r>
            <a:endParaRPr lang="en-US"/>
          </a:p>
          <a:p>
            <a:r>
              <a:rPr lang="en-US" sz="1400"/>
              <a:t>Click 'delete' to delete,</a:t>
            </a:r>
            <a:endParaRPr lang="en-US" sz="1400" dirty="0"/>
          </a:p>
          <a:p>
            <a:r>
              <a:rPr lang="en-US" sz="1400"/>
              <a:t>Click 'edit' to edit in another page</a:t>
            </a:r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01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DA41-E3E2-4D24-B9DC-50129DB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UI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9D2E-DE33-4AE9-93D2-F7261F85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Edit a list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4D87F1-2A7D-4A51-8742-590C7046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85" y="2255120"/>
            <a:ext cx="5190392" cy="453126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D3F7648B-3334-4276-8A28-BBF2B6DA449D}"/>
              </a:ext>
            </a:extLst>
          </p:cNvPr>
          <p:cNvSpPr/>
          <p:nvPr/>
        </p:nvSpPr>
        <p:spPr>
          <a:xfrm>
            <a:off x="8741215" y="3172811"/>
            <a:ext cx="2462092" cy="12245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Input item name &amp; category </a:t>
            </a:r>
            <a:r>
              <a:rPr lang="en-US" sz="1400"/>
              <a:t>name, the record is showing in the list</a:t>
            </a:r>
            <a:endParaRPr lang="en-US"/>
          </a:p>
          <a:p>
            <a:pPr algn="ctr"/>
            <a:endParaRPr lang="en-US" sz="1400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5369F0A-FB54-4911-A53C-8011B2ED5194}"/>
              </a:ext>
            </a:extLst>
          </p:cNvPr>
          <p:cNvSpPr/>
          <p:nvPr/>
        </p:nvSpPr>
        <p:spPr>
          <a:xfrm>
            <a:off x="8741215" y="5063157"/>
            <a:ext cx="2462092" cy="12245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Click 'Save' to save the record to list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774448C8-D3FA-4F84-8103-AF8C1B56771C}"/>
              </a:ext>
            </a:extLst>
          </p:cNvPr>
          <p:cNvSpPr/>
          <p:nvPr/>
        </p:nvSpPr>
        <p:spPr>
          <a:xfrm>
            <a:off x="8514079" y="982060"/>
            <a:ext cx="2462092" cy="12245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Display the list name you </a:t>
            </a:r>
            <a:r>
              <a:rPr lang="en-US" sz="1400"/>
              <a:t>chose to edit</a:t>
            </a:r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18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4186-6DE3-4D51-A5D8-6035285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AD8D7E9-1E4E-4CD6-9B44-7F5621E1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919" y="2529650"/>
            <a:ext cx="6829425" cy="3590925"/>
          </a:xfrm>
        </p:spPr>
      </p:pic>
    </p:spTree>
    <p:extLst>
      <p:ext uri="{BB962C8B-B14F-4D97-AF65-F5344CB8AC3E}">
        <p14:creationId xmlns:p14="http://schemas.microsoft.com/office/powerpoint/2010/main" val="163326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1543-2D3B-49D1-BDD8-F16C2AF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CB3C-0DDF-45B8-9A38-B6E5068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macOS Catalina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C-7138-4979-973C-A5825D4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8384-5143-46C7-A859-1C56B4F3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Eclipse IDE</a:t>
            </a:r>
          </a:p>
          <a:p>
            <a:r>
              <a:rPr lang="en-US"/>
              <a:t>Apache Tomcat</a:t>
            </a:r>
            <a:endParaRPr lang="en-US" dirty="0"/>
          </a:p>
          <a:p>
            <a:r>
              <a:rPr lang="en-US"/>
              <a:t>MySQL Comminity Server</a:t>
            </a:r>
          </a:p>
          <a:p>
            <a:r>
              <a:rPr lang="en-US"/>
              <a:t>MySQL Workbench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341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4133"/>
      </a:dk2>
      <a:lt2>
        <a:srgbClr val="EDE9ED"/>
      </a:lt2>
      <a:accent1>
        <a:srgbClr val="85AB82"/>
      </a:accent1>
      <a:accent2>
        <a:srgbClr val="8FAA74"/>
      </a:accent2>
      <a:accent3>
        <a:srgbClr val="A1A47C"/>
      </a:accent3>
      <a:accent4>
        <a:srgbClr val="B29F7A"/>
      </a:accent4>
      <a:accent5>
        <a:srgbClr val="C1998C"/>
      </a:accent5>
      <a:accent6>
        <a:srgbClr val="BA7F89"/>
      </a:accent6>
      <a:hlink>
        <a:srgbClr val="AC70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Shopping list</vt:lpstr>
      <vt:lpstr>Objective</vt:lpstr>
      <vt:lpstr>UI Design </vt:lpstr>
      <vt:lpstr>UI Design </vt:lpstr>
      <vt:lpstr>UI Design  </vt:lpstr>
      <vt:lpstr>UI Design</vt:lpstr>
      <vt:lpstr>DB Design</vt:lpstr>
      <vt:lpstr>Develop Environment</vt:lpstr>
      <vt:lpstr>Develop Softwares</vt:lpstr>
      <vt:lpstr>Develop Technologies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384</cp:revision>
  <dcterms:created xsi:type="dcterms:W3CDTF">2020-01-13T22:36:38Z</dcterms:created>
  <dcterms:modified xsi:type="dcterms:W3CDTF">2020-01-20T00:31:07Z</dcterms:modified>
</cp:coreProperties>
</file>