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90" r:id="rId2"/>
    <p:sldId id="256" r:id="rId3"/>
    <p:sldId id="264" r:id="rId4"/>
    <p:sldId id="260" r:id="rId5"/>
    <p:sldId id="261" r:id="rId6"/>
    <p:sldId id="289" r:id="rId7"/>
  </p:sldIdLst>
  <p:sldSz cx="9144000" cy="5143500" type="screen16x9"/>
  <p:notesSz cx="6858000" cy="9144000"/>
  <p:embeddedFontLst>
    <p:embeddedFont>
      <p:font typeface="Forte" panose="03060902040502070203" pitchFamily="66" charset="0"/>
      <p:regular r:id="rId9"/>
    </p:embeddedFont>
    <p:embeddedFont>
      <p:font typeface="Georgia Pro" panose="02040502050405020303" pitchFamily="18" charset="0"/>
      <p:regular r:id="rId10"/>
      <p:bold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ystical Woods Rough Script" panose="02000500000000000000" pitchFamily="2" charset="0"/>
      <p:regular r:id="rId16"/>
    </p:embeddedFont>
    <p:embeddedFont>
      <p:font typeface="Oswald" panose="00000500000000000000" pitchFamily="2" charset="0"/>
      <p:regular r:id="rId17"/>
      <p:bold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25EB13-AE38-42F2-AEF3-F7DADFC1E92B}">
  <a:tblStyle styleId="{9525EB13-AE38-42F2-AEF3-F7DADFC1E9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epto.de/equid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12F4B78-7DB4-B236-55D4-E6EC498E368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5125" y="65706"/>
            <a:ext cx="3333750" cy="1038225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5B13CB81-3B17-9536-D03A-FBAE5A79F8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530"/>
          <a:stretch/>
        </p:blipFill>
        <p:spPr>
          <a:xfrm>
            <a:off x="2905125" y="65705"/>
            <a:ext cx="1082484" cy="10382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9BACBA3-A5A2-66AC-B90F-91DAB9AF237D}"/>
              </a:ext>
            </a:extLst>
          </p:cNvPr>
          <p:cNvSpPr txBox="1"/>
          <p:nvPr/>
        </p:nvSpPr>
        <p:spPr>
          <a:xfrm>
            <a:off x="2361627" y="1380899"/>
            <a:ext cx="44207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DO" b="1" u="sng" dirty="0">
                <a:solidFill>
                  <a:schemeClr val="bg1"/>
                </a:solidFill>
                <a:latin typeface="Georgia Pro" panose="020B0604020202020204" pitchFamily="18" charset="0"/>
              </a:rPr>
              <a:t>Nombre </a:t>
            </a:r>
          </a:p>
          <a:p>
            <a:pPr algn="ctr"/>
            <a:r>
              <a:rPr lang="es-DO" sz="1200" dirty="0">
                <a:solidFill>
                  <a:schemeClr val="bg1"/>
                </a:solidFill>
                <a:latin typeface="Georgia Pro" panose="020B0604020202020204" pitchFamily="18" charset="0"/>
              </a:rPr>
              <a:t>Victoria morillo  21-MIIT-1-019</a:t>
            </a:r>
          </a:p>
          <a:p>
            <a:pPr algn="ctr"/>
            <a:endParaRPr lang="es-DO" sz="1200" dirty="0">
              <a:solidFill>
                <a:schemeClr val="bg1"/>
              </a:solidFill>
              <a:latin typeface="Georgia Pro" panose="020B0604020202020204" pitchFamily="18" charset="0"/>
            </a:endParaRPr>
          </a:p>
          <a:p>
            <a:pPr algn="ctr"/>
            <a:r>
              <a:rPr lang="es-DO" b="1" u="sng" dirty="0">
                <a:solidFill>
                  <a:schemeClr val="bg1"/>
                </a:solidFill>
                <a:latin typeface="Georgia Pro" panose="020B0604020202020204" pitchFamily="18" charset="0"/>
              </a:rPr>
              <a:t>DOCENTE </a:t>
            </a:r>
          </a:p>
          <a:p>
            <a:pPr algn="ctr"/>
            <a:r>
              <a:rPr lang="es-DO" sz="1200" dirty="0">
                <a:solidFill>
                  <a:schemeClr val="bg1"/>
                </a:solidFill>
                <a:latin typeface="Georgia Pro" panose="020B0604020202020204" pitchFamily="18" charset="0"/>
              </a:rPr>
              <a:t>Starling </a:t>
            </a:r>
            <a:r>
              <a:rPr lang="es-DO" sz="1200">
                <a:solidFill>
                  <a:schemeClr val="bg1"/>
                </a:solidFill>
                <a:latin typeface="Georgia Pro" panose="020B0604020202020204" pitchFamily="18" charset="0"/>
              </a:rPr>
              <a:t>Germosén Reinoso</a:t>
            </a:r>
            <a:endParaRPr lang="es-DO" sz="1200" dirty="0">
              <a:solidFill>
                <a:schemeClr val="bg1"/>
              </a:solidFill>
              <a:latin typeface="Georgia Pro" panose="020B0604020202020204" pitchFamily="18" charset="0"/>
            </a:endParaRPr>
          </a:p>
          <a:p>
            <a:pPr algn="ctr"/>
            <a:endParaRPr lang="es-DO" dirty="0">
              <a:solidFill>
                <a:schemeClr val="bg1"/>
              </a:solidFill>
              <a:latin typeface="Georgia Pro" panose="020B0604020202020204" pitchFamily="18" charset="0"/>
            </a:endParaRPr>
          </a:p>
          <a:p>
            <a:pPr algn="ctr"/>
            <a:r>
              <a:rPr lang="es-DO" b="1" u="sng" dirty="0">
                <a:solidFill>
                  <a:schemeClr val="bg1"/>
                </a:solidFill>
                <a:latin typeface="Georgia Pro" panose="020B0604020202020204" pitchFamily="18" charset="0"/>
              </a:rPr>
              <a:t>TEMA</a:t>
            </a:r>
            <a:endParaRPr lang="es-DO" sz="1200" dirty="0">
              <a:solidFill>
                <a:schemeClr val="bg1"/>
              </a:solidFill>
              <a:latin typeface="Georgia Pro" panose="020B0604020202020204" pitchFamily="18" charset="0"/>
            </a:endParaRPr>
          </a:p>
          <a:p>
            <a:pPr algn="ctr"/>
            <a:r>
              <a:rPr lang="es-DO" sz="1200" dirty="0">
                <a:solidFill>
                  <a:schemeClr val="bg1"/>
                </a:solidFill>
                <a:latin typeface="Georgia Pro" panose="020B0604020202020204" pitchFamily="18" charset="0"/>
              </a:rPr>
              <a:t>Hacer una base de dato de una empresa  </a:t>
            </a:r>
          </a:p>
          <a:p>
            <a:pPr algn="ctr"/>
            <a:endParaRPr lang="es-DO" sz="1200" dirty="0">
              <a:solidFill>
                <a:schemeClr val="bg1"/>
              </a:solidFill>
              <a:latin typeface="Georgia Pro" panose="020B0604020202020204" pitchFamily="18" charset="0"/>
            </a:endParaRPr>
          </a:p>
          <a:p>
            <a:pPr algn="ctr"/>
            <a:r>
              <a:rPr lang="es-DO" b="1" u="sng" dirty="0">
                <a:solidFill>
                  <a:schemeClr val="bg1"/>
                </a:solidFill>
                <a:latin typeface="Georgia Pro" panose="020B0604020202020204" pitchFamily="18" charset="0"/>
              </a:rPr>
              <a:t>Asignatura </a:t>
            </a:r>
          </a:p>
          <a:p>
            <a:pPr algn="ctr"/>
            <a:r>
              <a:rPr lang="es-DO" sz="1200" dirty="0">
                <a:solidFill>
                  <a:schemeClr val="bg1"/>
                </a:solidFill>
                <a:latin typeface="Georgia Pro" panose="020B0604020202020204" pitchFamily="18" charset="0"/>
              </a:rPr>
              <a:t>Base de datos </a:t>
            </a:r>
          </a:p>
          <a:p>
            <a:pPr algn="ctr"/>
            <a:endParaRPr lang="es-DO" sz="1200" dirty="0">
              <a:solidFill>
                <a:schemeClr val="bg1"/>
              </a:solidFill>
              <a:latin typeface="Georgia Pro" panose="020B0604020202020204" pitchFamily="18" charset="0"/>
            </a:endParaRPr>
          </a:p>
          <a:p>
            <a:pPr algn="ctr"/>
            <a:r>
              <a:rPr lang="es-DO" b="1" u="sng" dirty="0">
                <a:solidFill>
                  <a:schemeClr val="bg1"/>
                </a:solidFill>
                <a:latin typeface="Georgia Pro" panose="020B0604020202020204" pitchFamily="18" charset="0"/>
              </a:rPr>
              <a:t>Sección</a:t>
            </a:r>
          </a:p>
          <a:p>
            <a:pPr algn="ctr"/>
            <a:r>
              <a:rPr lang="es-DO" dirty="0">
                <a:solidFill>
                  <a:schemeClr val="bg1"/>
                </a:solidFill>
                <a:latin typeface="Georgia Pro" panose="020B0604020202020204" pitchFamily="18" charset="0"/>
              </a:rPr>
              <a:t> </a:t>
            </a:r>
            <a:r>
              <a:rPr lang="es-DO" sz="1200" dirty="0">
                <a:solidFill>
                  <a:schemeClr val="bg1"/>
                </a:solidFill>
                <a:latin typeface="Georgia Pro" panose="020B0604020202020204" pitchFamily="18" charset="0"/>
              </a:rPr>
              <a:t>0541</a:t>
            </a:r>
          </a:p>
        </p:txBody>
      </p:sp>
    </p:spTree>
    <p:extLst>
      <p:ext uri="{BB962C8B-B14F-4D97-AF65-F5344CB8AC3E}">
        <p14:creationId xmlns:p14="http://schemas.microsoft.com/office/powerpoint/2010/main" val="28096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5B0B22D8-AD94-3460-DDD4-480AD9BD1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13" y="892901"/>
            <a:ext cx="1491449" cy="1491449"/>
          </a:xfrm>
          <a:prstGeom prst="rect">
            <a:avLst/>
          </a:prstGeom>
        </p:spPr>
      </p:pic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719999" y="903413"/>
            <a:ext cx="4111789" cy="2597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sz="4000" dirty="0">
                <a:latin typeface="Mystical Woods Rough Script" panose="020B0604020202020204" pitchFamily="2" charset="0"/>
              </a:rPr>
              <a:t>CD</a:t>
            </a:r>
            <a:br>
              <a:rPr lang="es-DO" sz="4000" dirty="0">
                <a:latin typeface="Mystical Woods Rough Script" panose="020B0604020202020204" pitchFamily="2" charset="0"/>
              </a:rPr>
            </a:br>
            <a:r>
              <a:rPr lang="es-DO" sz="4000" dirty="0">
                <a:latin typeface="Mystical Woods Rough Script" panose="020B0604020202020204" pitchFamily="2" charset="0"/>
              </a:rPr>
              <a:t>cosmetic data</a:t>
            </a:r>
            <a:endParaRPr sz="4000" dirty="0">
              <a:latin typeface="Mystical Woods Rough Script" panose="020B0604020202020204" pitchFamily="2" charset="0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584558" cy="739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dirty="0">
                <a:latin typeface="Forte" panose="03060902040502070203" pitchFamily="66" charset="0"/>
              </a:rPr>
              <a:t>E</a:t>
            </a:r>
            <a:r>
              <a:rPr lang="en" dirty="0">
                <a:latin typeface="Forte" panose="03060902040502070203" pitchFamily="66" charset="0"/>
              </a:rPr>
              <a:t>l camino exitoso hacias el mundo de los </a:t>
            </a:r>
            <a:r>
              <a:rPr lang="es-DO" dirty="0">
                <a:latin typeface="Forte" panose="03060902040502070203" pitchFamily="66" charset="0"/>
              </a:rPr>
              <a:t>cosmético.</a:t>
            </a:r>
            <a:endParaRPr dirty="0">
              <a:latin typeface="Forte" panose="03060902040502070203" pitchFamily="66" charset="0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1641;p69">
            <a:extLst>
              <a:ext uri="{FF2B5EF4-FFF2-40B4-BE49-F238E27FC236}">
                <a16:creationId xmlns:a16="http://schemas.microsoft.com/office/drawing/2014/main" id="{AAC31334-17FC-DD30-2EDA-16E3DD7DC53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94" t="11228" r="4213" b="8854"/>
          <a:stretch/>
        </p:blipFill>
        <p:spPr>
          <a:xfrm>
            <a:off x="7635564" y="1465786"/>
            <a:ext cx="1448304" cy="126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B1401D0F-0D00-A8EC-DF5F-1F71A62C38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28089" y="1411204"/>
            <a:ext cx="763392" cy="763392"/>
          </a:xfrm>
          <a:prstGeom prst="rect">
            <a:avLst/>
          </a:prstGeom>
        </p:spPr>
      </p:pic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Forte" panose="03060902040502070203" pitchFamily="66" charset="0"/>
              </a:rPr>
              <a:t>01</a:t>
            </a:r>
            <a:endParaRPr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sz="2000" dirty="0">
                <a:solidFill>
                  <a:schemeClr val="bg1"/>
                </a:solidFill>
                <a:latin typeface="Forte" panose="03060902040502070203" pitchFamily="66" charset="0"/>
              </a:rPr>
              <a:t>E</a:t>
            </a:r>
            <a:r>
              <a:rPr lang="en" sz="2000" dirty="0">
                <a:solidFill>
                  <a:schemeClr val="bg1"/>
                </a:solidFill>
                <a:latin typeface="Forte" panose="03060902040502070203" pitchFamily="66" charset="0"/>
              </a:rPr>
              <a:t>n solucines del mercado de </a:t>
            </a:r>
            <a:r>
              <a:rPr lang="es-DO" sz="2000" dirty="0">
                <a:solidFill>
                  <a:schemeClr val="bg1"/>
                </a:solidFill>
                <a:latin typeface="Forte" panose="03060902040502070203" pitchFamily="66" charset="0"/>
              </a:rPr>
              <a:t>cosmético</a:t>
            </a:r>
            <a:r>
              <a:rPr lang="en" sz="2000" dirty="0">
                <a:solidFill>
                  <a:schemeClr val="bg1"/>
                </a:solidFill>
                <a:latin typeface="Forte" panose="03060902040502070203" pitchFamily="66" charset="0"/>
              </a:rPr>
              <a:t> </a:t>
            </a:r>
            <a:endParaRPr sz="20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710916"/>
            <a:ext cx="2377554" cy="2049617"/>
            <a:chOff x="6198197" y="1505166"/>
            <a:chExt cx="2945798" cy="2539483"/>
          </a:xfrm>
        </p:grpSpPr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13;p27">
            <a:extLst>
              <a:ext uri="{FF2B5EF4-FFF2-40B4-BE49-F238E27FC236}">
                <a16:creationId xmlns:a16="http://schemas.microsoft.com/office/drawing/2014/main" id="{F6CF831C-2E85-C47A-4898-BA95D3AEB52C}"/>
              </a:ext>
            </a:extLst>
          </p:cNvPr>
          <p:cNvSpPr txBox="1">
            <a:spLocks/>
          </p:cNvSpPr>
          <p:nvPr/>
        </p:nvSpPr>
        <p:spPr>
          <a:xfrm>
            <a:off x="431242" y="248624"/>
            <a:ext cx="2584558" cy="739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000" u="sng" dirty="0">
                <a:solidFill>
                  <a:schemeClr val="bg1"/>
                </a:solidFill>
                <a:latin typeface="Forte" panose="03060902040502070203" pitchFamily="66" charset="0"/>
                <a:sym typeface="Oswald"/>
              </a:rPr>
              <a:t>Sobre nosotros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668262-6438-23B6-C20A-3C21BEC1340F}"/>
              </a:ext>
            </a:extLst>
          </p:cNvPr>
          <p:cNvSpPr txBox="1"/>
          <p:nvPr/>
        </p:nvSpPr>
        <p:spPr>
          <a:xfrm>
            <a:off x="492769" y="988123"/>
            <a:ext cx="21980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000" dirty="0">
                <a:solidFill>
                  <a:schemeClr val="bg1"/>
                </a:solidFill>
                <a:latin typeface="Forte" panose="03060902040502070203" pitchFamily="66" charset="0"/>
                <a:sym typeface="Oswald"/>
              </a:rPr>
              <a:t>Somos una empresa establecida de mas de 20 años laborando ofreciendo los mejores softwares de datos del mercado sobre todo tipo  cosmético.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dirty="0"/>
              <a:t>M</a:t>
            </a:r>
            <a:r>
              <a:rPr lang="en" dirty="0"/>
              <a:t>ision de </a:t>
            </a:r>
            <a:r>
              <a:rPr lang="es-DO" sz="2800" dirty="0">
                <a:latin typeface="Mystical Woods Rough Script" panose="020B0604020202020204" pitchFamily="2" charset="0"/>
              </a:rPr>
              <a:t>cosmetic data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3181800" cy="1743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  <a:latin typeface="Forte" panose="03060902040502070203" pitchFamily="66" charset="0"/>
                <a:cs typeface="Arial"/>
                <a:sym typeface="Arial"/>
              </a:rPr>
              <a:t>Contribuir al desarrollo cualitativo y a la extensión del mercado del cosmético  en condiciones de </a:t>
            </a:r>
            <a:r>
              <a:rPr lang="es-ES" sz="2000" dirty="0">
                <a:solidFill>
                  <a:schemeClr val="bg1"/>
                </a:solidFill>
                <a:latin typeface="Forte" panose="03060902040502070203" pitchFamily="66" charset="0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equidad</a:t>
            </a:r>
            <a:r>
              <a:rPr lang="es-ES" sz="2000" dirty="0">
                <a:solidFill>
                  <a:schemeClr val="bg1"/>
                </a:solidFill>
                <a:latin typeface="Forte" panose="03060902040502070203" pitchFamily="66" charset="0"/>
                <a:cs typeface="Arial"/>
                <a:sym typeface="Arial"/>
              </a:rPr>
              <a:t>.</a:t>
            </a:r>
            <a:br>
              <a:rPr lang="es-ES" b="0" i="0" dirty="0">
                <a:solidFill>
                  <a:srgbClr val="000000"/>
                </a:solidFill>
                <a:effectLst/>
                <a:latin typeface="Montserrat" panose="020B0604020202020204" pitchFamily="2" charset="0"/>
              </a:rPr>
            </a:b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033647" y="1995011"/>
            <a:ext cx="399523" cy="381115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2812934" y="2002929"/>
            <a:ext cx="432660" cy="380630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2810998" y="2796888"/>
            <a:ext cx="418750" cy="380873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1995586" y="2787188"/>
            <a:ext cx="418750" cy="381115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dirty="0"/>
              <a:t>V</a:t>
            </a:r>
            <a:r>
              <a:rPr lang="en" dirty="0"/>
              <a:t>ision de</a:t>
            </a:r>
            <a:r>
              <a:rPr lang="es-DO" sz="2800" dirty="0">
                <a:latin typeface="Mystical Woods Rough Script" panose="020B0604020202020204" pitchFamily="2" charset="0"/>
              </a:rPr>
              <a:t> cosmetic data</a:t>
            </a:r>
            <a:r>
              <a:rPr lang="en" dirty="0"/>
              <a:t> 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700" y="2182537"/>
            <a:ext cx="2389250" cy="1846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dirty="0">
                <a:solidFill>
                  <a:schemeClr val="bg1"/>
                </a:solidFill>
                <a:latin typeface="Forte" panose="03060902040502070203" pitchFamily="66" charset="0"/>
                <a:cs typeface="Arial"/>
              </a:rPr>
              <a:t>Ser la mejor compañía de software de  soluciones sobre datos cosmético. </a:t>
            </a:r>
            <a:endParaRPr sz="2000" dirty="0">
              <a:solidFill>
                <a:schemeClr val="bg1"/>
              </a:solidFill>
              <a:latin typeface="Forte" panose="03060902040502070203" pitchFamily="66" charset="0"/>
              <a:cs typeface="Arial"/>
            </a:endParaRPr>
          </a:p>
        </p:txBody>
      </p:sp>
      <p:sp>
        <p:nvSpPr>
          <p:cNvPr id="770" name="Google Shape;770;p32"/>
          <p:cNvSpPr/>
          <p:nvPr/>
        </p:nvSpPr>
        <p:spPr>
          <a:xfrm>
            <a:off x="2302605" y="1714888"/>
            <a:ext cx="723471" cy="703838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2774802" y="2271816"/>
            <a:ext cx="793726" cy="704201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2207924" y="2724759"/>
            <a:ext cx="723350" cy="703838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2"/>
          <p:cNvSpPr/>
          <p:nvPr/>
        </p:nvSpPr>
        <p:spPr>
          <a:xfrm>
            <a:off x="1723484" y="2154711"/>
            <a:ext cx="724922" cy="700332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606434" y="2084340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DO" dirty="0">
                <a:solidFill>
                  <a:schemeClr val="dk1"/>
                </a:solidFill>
              </a:rPr>
              <a:t>Ventajas de </a:t>
            </a:r>
            <a:br>
              <a:rPr lang="es-DO" dirty="0">
                <a:solidFill>
                  <a:schemeClr val="dk1"/>
                </a:solidFill>
              </a:rPr>
            </a:br>
            <a:r>
              <a:rPr kumimoji="0" lang="es-DO" sz="2800" b="0" i="0" u="none" strike="noStrike" kern="0" cap="none" spc="0" normalizeH="0" baseline="0" noProof="0" dirty="0">
                <a:ln>
                  <a:noFill/>
                </a:ln>
                <a:solidFill>
                  <a:srgbClr val="CEF3F5"/>
                </a:solidFill>
                <a:effectLst/>
                <a:uLnTx/>
                <a:uFillTx/>
                <a:latin typeface="Mystical Woods Rough Script" panose="020B0604020202020204" pitchFamily="2" charset="0"/>
                <a:sym typeface="Oswald"/>
              </a:rPr>
              <a:t>cosmetic data</a:t>
            </a:r>
            <a:r>
              <a:rPr lang="es-DO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6846072" y="1383073"/>
            <a:ext cx="1828998" cy="2405007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9EF6221-9D20-8F22-B580-CE6A95F87884}"/>
              </a:ext>
            </a:extLst>
          </p:cNvPr>
          <p:cNvSpPr txBox="1"/>
          <p:nvPr/>
        </p:nvSpPr>
        <p:spPr>
          <a:xfrm>
            <a:off x="2737782" y="972839"/>
            <a:ext cx="3119878" cy="35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sz="2000" dirty="0">
                <a:solidFill>
                  <a:schemeClr val="bg1"/>
                </a:solidFill>
                <a:latin typeface="Forte" panose="03060902040502070203" pitchFamily="66" charset="0"/>
                <a:ea typeface="Roboto"/>
                <a:sym typeface="Roboto"/>
              </a:rPr>
              <a:t>Con el software de (cosmetic data) podrá saber cuales son los mejores cosméticos del mercado y cuales son los que presenta mayor demanda y los que mejores funcionan también cuales poseen mayor calidad a menor precio entre otras ventajas.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159</Words>
  <Application>Microsoft Office PowerPoint</Application>
  <PresentationFormat>Presentación en pantalla (16:9)</PresentationFormat>
  <Paragraphs>26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Mystical Woods Rough Script</vt:lpstr>
      <vt:lpstr>Montserrat</vt:lpstr>
      <vt:lpstr>Roboto</vt:lpstr>
      <vt:lpstr>Forte</vt:lpstr>
      <vt:lpstr>Arial</vt:lpstr>
      <vt:lpstr>Oswald</vt:lpstr>
      <vt:lpstr>Raleway</vt:lpstr>
      <vt:lpstr>Georgia Pro</vt:lpstr>
      <vt:lpstr>Software Development Bussines Plan by Slidesgo</vt:lpstr>
      <vt:lpstr>Presentación de PowerPoint</vt:lpstr>
      <vt:lpstr>CD cosmetic data</vt:lpstr>
      <vt:lpstr>01</vt:lpstr>
      <vt:lpstr>Mision de cosmetic data</vt:lpstr>
      <vt:lpstr>Vision de cosmetic data </vt:lpstr>
      <vt:lpstr>Ventajas de  cosmetic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 cosmetic data</dc:title>
  <dc:creator>victor manuel</dc:creator>
  <cp:lastModifiedBy>victor manuel</cp:lastModifiedBy>
  <cp:revision>3</cp:revision>
  <dcterms:modified xsi:type="dcterms:W3CDTF">2022-12-12T13:40:18Z</dcterms:modified>
</cp:coreProperties>
</file>