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72" r:id="rId4"/>
    <p:sldId id="273" r:id="rId5"/>
    <p:sldId id="259" r:id="rId6"/>
    <p:sldId id="275" r:id="rId7"/>
    <p:sldId id="276" r:id="rId8"/>
    <p:sldId id="277" r:id="rId9"/>
    <p:sldId id="293" r:id="rId10"/>
    <p:sldId id="278" r:id="rId11"/>
    <p:sldId id="262" r:id="rId12"/>
    <p:sldId id="266" r:id="rId13"/>
    <p:sldId id="270" r:id="rId14"/>
    <p:sldId id="294" r:id="rId15"/>
    <p:sldId id="295" r:id="rId16"/>
    <p:sldId id="263" r:id="rId17"/>
    <p:sldId id="279" r:id="rId18"/>
    <p:sldId id="280" r:id="rId19"/>
    <p:sldId id="269" r:id="rId20"/>
    <p:sldId id="267" r:id="rId21"/>
    <p:sldId id="268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2" r:id="rId30"/>
    <p:sldId id="288" r:id="rId31"/>
    <p:sldId id="289" r:id="rId32"/>
    <p:sldId id="290" r:id="rId33"/>
    <p:sldId id="291" r:id="rId34"/>
    <p:sldId id="274" r:id="rId35"/>
    <p:sldId id="296" r:id="rId36"/>
    <p:sldId id="264" r:id="rId37"/>
    <p:sldId id="260" r:id="rId38"/>
    <p:sldId id="27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8CBD9-056C-4997-8EDE-F5E8401EE97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D695C-30F5-4A0F-8D32-AB0B5AED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3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C57E6DD-5F8B-43A2-B14E-95A2CBA30BAE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141F-5BF8-46F1-8473-8086C6995C8B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E057-1288-4153-90BC-EB5CC082D987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D17-DBD0-4617-AA71-10C60BF05714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904-A246-4893-81AB-E2094BC8B887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73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F77E-6E0F-4032-A8FF-B16E22A65627}" type="datetime1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46C-B81D-48E4-B135-8656377A9EF5}" type="datetime1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AB8DB38-CAE9-479A-B1D4-A5B989CFD0D3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4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2A2072-0123-4577-BA83-C16F58DB67A9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894A-D743-48B4-BD28-4E0A64FBE1E3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2770-77EA-409B-851B-17553D15CAF3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0C72-B18B-4B1B-9AE8-D4562E7493AF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51D6-096B-4816-ABE4-6FEE46297ECA}" type="datetime1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0E82-8FCF-458A-818D-C0FE733FA583}" type="datetime1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F4C7-6846-4A14-8B87-51B2E6CC4EF2}" type="datetime1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5FAA-928A-4CF3-B914-AD32610FBD3B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D11E-96FB-4FC5-8486-066B4280221A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CA467E-4C96-40DB-93BE-2D07BF78A18C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93F259-2D83-49F7-A678-663278A5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ischool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tags with no content are called empty elements.</a:t>
            </a:r>
          </a:p>
          <a:p>
            <a:r>
              <a:rPr lang="en-US" dirty="0" smtClean="0"/>
              <a:t>An example is the &lt;</a:t>
            </a:r>
            <a:r>
              <a:rPr lang="en-US" dirty="0" err="1" smtClean="0"/>
              <a:t>br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header element represents a container for introductory content or a set of navigational links.</a:t>
            </a:r>
          </a:p>
          <a:p>
            <a:r>
              <a:rPr lang="en-US" dirty="0" smtClean="0"/>
              <a:t>Contains one or more heading elements (&lt;h1&gt; - &lt;h6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Search engines us the headings to index the structure and content of your web 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the anchor tag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 </a:t>
            </a:r>
            <a:r>
              <a:rPr lang="en-US" dirty="0" smtClean="0">
                <a:hlinkClick r:id="rId2"/>
              </a:rPr>
              <a:t>“https://www.redischool.com</a:t>
            </a:r>
            <a:r>
              <a:rPr lang="en-US" dirty="0" smtClean="0"/>
              <a:t>” target=“_blank”&gt;&lt;/a&gt;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stands for the paragraph </a:t>
            </a:r>
            <a:r>
              <a:rPr lang="en-US" dirty="0" smtClean="0"/>
              <a:t>tag</a:t>
            </a:r>
          </a:p>
          <a:p>
            <a:r>
              <a:rPr lang="en-US" dirty="0" smtClean="0"/>
              <a:t>Browsers automatically add some white space ( a margin) before and after a paragraph</a:t>
            </a:r>
            <a:endParaRPr lang="en-US" dirty="0" smtClean="0"/>
          </a:p>
          <a:p>
            <a:r>
              <a:rPr lang="en-US" dirty="0" smtClean="0"/>
              <a:t>It is a block level element</a:t>
            </a:r>
          </a:p>
          <a:p>
            <a:r>
              <a:rPr lang="en-US" dirty="0" smtClean="0"/>
              <a:t>&lt;p&gt;&lt;/p&gt;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&lt;span&gt;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12644"/>
            <a:ext cx="8825659" cy="3416300"/>
          </a:xfrm>
        </p:spPr>
        <p:txBody>
          <a:bodyPr/>
          <a:lstStyle/>
          <a:p>
            <a:r>
              <a:rPr lang="en-US" dirty="0" smtClean="0"/>
              <a:t>An element which is used to color a part of a text or part of a document</a:t>
            </a:r>
          </a:p>
          <a:p>
            <a:r>
              <a:rPr lang="en-US" dirty="0" smtClean="0"/>
              <a:t>It is easily styled by CSS or manipulated with JavaScript using the class or id attribute.</a:t>
            </a:r>
          </a:p>
          <a:p>
            <a:r>
              <a:rPr lang="en-US" dirty="0" smtClean="0"/>
              <a:t>&lt;p&gt;Hello this is an example &lt;span style=“color: blue”&gt;blue&lt;/span&gt; eyes.&lt;/p&gt;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division or a section in an HTML document.</a:t>
            </a:r>
          </a:p>
          <a:p>
            <a:r>
              <a:rPr lang="en-US" dirty="0" smtClean="0"/>
              <a:t>Used as a container for HTML elements, which is eventually styled with CSS or manipulated with JavaScript.</a:t>
            </a:r>
          </a:p>
          <a:p>
            <a:r>
              <a:rPr lang="en-US" dirty="0" smtClean="0"/>
              <a:t>It is a block level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defines the line break tag</a:t>
            </a:r>
            <a:endParaRPr lang="en-US" dirty="0" smtClean="0"/>
          </a:p>
          <a:p>
            <a:r>
              <a:rPr lang="en-US" dirty="0" smtClean="0"/>
              <a:t>Breaks the line of the code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pre-formatted text</a:t>
            </a:r>
          </a:p>
          <a:p>
            <a:r>
              <a:rPr lang="en-US" dirty="0" smtClean="0"/>
              <a:t>Preserve the white space inside your html element</a:t>
            </a:r>
          </a:p>
          <a:p>
            <a:r>
              <a:rPr lang="en-US" dirty="0" smtClean="0"/>
              <a:t>&lt;pre&gt;&lt;/pre&gt;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HTML &lt;b&gt; element defines bold text</a:t>
            </a:r>
          </a:p>
          <a:p>
            <a:r>
              <a:rPr lang="en-US" dirty="0" smtClean="0"/>
              <a:t>&lt;b&gt;&lt;/b&gt;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rule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Draws a horizontal rule across the </a:t>
            </a:r>
            <a:r>
              <a:rPr lang="en-US" dirty="0" smtClean="0"/>
              <a:t>webpage</a:t>
            </a:r>
          </a:p>
          <a:p>
            <a:r>
              <a:rPr lang="en-US" dirty="0" smtClean="0"/>
              <a:t>Used to separate content (or define a change) in an HTML page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Tags/elements?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keywords which defines how the web browser will format and display content.</a:t>
            </a:r>
          </a:p>
          <a:p>
            <a:r>
              <a:rPr lang="en-US" dirty="0" smtClean="0"/>
              <a:t>HTML tags contain three main parts: opening tag, content and closing tag.</a:t>
            </a:r>
          </a:p>
          <a:p>
            <a:r>
              <a:rPr lang="en-US" dirty="0" smtClean="0"/>
              <a:t>But some HTML tags are unclosed tags</a:t>
            </a:r>
          </a:p>
          <a:p>
            <a:r>
              <a:rPr lang="en-US" dirty="0" smtClean="0"/>
              <a:t>When a web browser reads an HTML document, browser reads it from top to bottom and left to right.</a:t>
            </a:r>
          </a:p>
          <a:p>
            <a:r>
              <a:rPr lang="en-US" dirty="0" smtClean="0"/>
              <a:t>All HTML tags must be enclosed within &lt;&gt; these brackets.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Underline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Underlines the element</a:t>
            </a:r>
          </a:p>
          <a:p>
            <a:r>
              <a:rPr lang="en-US" dirty="0" smtClean="0"/>
              <a:t>&lt;u&gt;&lt;/u&gt;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Italic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the element Italic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element defines smaller text</a:t>
            </a:r>
          </a:p>
          <a:p>
            <a:r>
              <a:rPr lang="en-US" dirty="0" smtClean="0"/>
              <a:t>&lt;small&gt;&lt;/small&gt;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text that should be marked or highlighted</a:t>
            </a:r>
          </a:p>
          <a:p>
            <a:r>
              <a:rPr lang="en-US" dirty="0" smtClean="0"/>
              <a:t>&lt;mark&gt;&lt;/mark&gt;</a:t>
            </a:r>
          </a:p>
          <a:p>
            <a:r>
              <a:rPr lang="en-US" dirty="0" smtClean="0"/>
              <a:t>&lt;p&gt;Do not forget to buy &lt;mark&gt;salt&lt;/mark&gt; today.&lt;/p&gt;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element defines text that has been deleted from a document. Browsers will usually strike a line through deleted text.</a:t>
            </a:r>
          </a:p>
          <a:p>
            <a:r>
              <a:rPr lang="en-US" dirty="0" smtClean="0"/>
              <a:t>&lt;del&gt;&lt;/del&gt;</a:t>
            </a:r>
          </a:p>
          <a:p>
            <a:r>
              <a:rPr lang="en-US" dirty="0"/>
              <a:t>&lt;p&gt;My favorite color is &lt;del&gt;blue&lt;/del&gt; &lt;ins&gt;red&lt;/ins&gt;!&lt;/p&gt;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element defines a text that has been inserted into a document. Browsers will usually underline inserted text.</a:t>
            </a:r>
          </a:p>
          <a:p>
            <a:r>
              <a:rPr lang="en-US" dirty="0" smtClean="0"/>
              <a:t>&lt;p&gt;My favorite color is &lt;del&gt;blue&lt;/del&gt; &lt;ins&gt;red&lt;/ins&gt;!&lt;/p&gt;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element defines subscript text.</a:t>
            </a:r>
          </a:p>
          <a:p>
            <a:r>
              <a:rPr lang="en-US" dirty="0" smtClean="0"/>
              <a:t>Subscript text appears half a character below the normal line and is sometimes rendered in a smaller font.</a:t>
            </a:r>
          </a:p>
          <a:p>
            <a:r>
              <a:rPr lang="en-US" dirty="0" smtClean="0"/>
              <a:t>&lt;sub&gt;&lt;/sub&gt;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element defines superscript text. </a:t>
            </a:r>
          </a:p>
          <a:p>
            <a:r>
              <a:rPr lang="en-US" dirty="0" smtClean="0"/>
              <a:t>Superscript text appears half a character above the normal line and is sometimes rendered in a smaller font.</a:t>
            </a:r>
          </a:p>
          <a:p>
            <a:r>
              <a:rPr lang="en-US" dirty="0" smtClean="0"/>
              <a:t>&lt;p&gt; This text contains &lt;sup&gt;superscript&lt;/sup&gt;text.&lt;/p&gt;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element defines a section that is quoted from another source.</a:t>
            </a:r>
          </a:p>
          <a:p>
            <a:r>
              <a:rPr lang="en-US" dirty="0" smtClean="0"/>
              <a:t>Browsers usually indent &lt;</a:t>
            </a:r>
            <a:r>
              <a:rPr lang="en-US" dirty="0" err="1" smtClean="0"/>
              <a:t>blockquote</a:t>
            </a:r>
            <a:r>
              <a:rPr lang="en-US" dirty="0" smtClean="0"/>
              <a:t>&gt; elements.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 cite=“http://www.justgreat.org”&gt;</a:t>
            </a:r>
            <a:r>
              <a:rPr lang="en-US" dirty="0" err="1" smtClean="0"/>
              <a:t>abcdefgh</a:t>
            </a:r>
            <a:r>
              <a:rPr lang="en-US" dirty="0" smtClean="0"/>
              <a:t>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&lt;q&gt;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defines a short quotation</a:t>
            </a:r>
          </a:p>
          <a:p>
            <a:r>
              <a:rPr lang="en-US" dirty="0" smtClean="0"/>
              <a:t>Browsers normally insert quotation marks around the quotation.</a:t>
            </a:r>
          </a:p>
          <a:p>
            <a:r>
              <a:rPr lang="en-US" dirty="0" smtClean="0"/>
              <a:t>&lt;q&gt;&lt;/q&gt;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start a new line</a:t>
            </a:r>
          </a:p>
          <a:p>
            <a:r>
              <a:rPr lang="en-US" dirty="0" smtClean="0"/>
              <a:t>Take only the necessary width</a:t>
            </a:r>
          </a:p>
          <a:p>
            <a:r>
              <a:rPr lang="en-US" dirty="0" smtClean="0"/>
              <a:t>These include: &lt;span&gt;, &lt;</a:t>
            </a:r>
            <a:r>
              <a:rPr lang="en-US" dirty="0" err="1" smtClean="0"/>
              <a:t>img</a:t>
            </a:r>
            <a:r>
              <a:rPr lang="en-US" dirty="0" smtClean="0"/>
              <a:t>&gt;, &lt;</a:t>
            </a:r>
            <a:r>
              <a:rPr lang="en-US" dirty="0"/>
              <a:t>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abbr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abbreviation or an acronym, like “HTML”, “CSS”, “ASAP”</a:t>
            </a:r>
          </a:p>
          <a:p>
            <a:r>
              <a:rPr lang="en-US" dirty="0" smtClean="0"/>
              <a:t>This can give useful information to browsers, translation systems and search-engines.</a:t>
            </a:r>
          </a:p>
          <a:p>
            <a:r>
              <a:rPr lang="en-US" dirty="0" smtClean="0"/>
              <a:t>&lt;p&gt;&lt;</a:t>
            </a:r>
            <a:r>
              <a:rPr lang="en-US" dirty="0" err="1" smtClean="0"/>
              <a:t>abbr</a:t>
            </a:r>
            <a:r>
              <a:rPr lang="en-US" dirty="0" smtClean="0"/>
              <a:t>=“World Health Organization”&gt;WHO&lt;/</a:t>
            </a:r>
            <a:r>
              <a:rPr lang="en-US" dirty="0" err="1" smtClean="0"/>
              <a:t>abbr</a:t>
            </a:r>
            <a:r>
              <a:rPr lang="en-US" dirty="0" smtClean="0"/>
              <a:t>&gt;&lt;/p&gt;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&lt;address&gt;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contact information for the author/owner of a document or an article.</a:t>
            </a:r>
          </a:p>
          <a:p>
            <a:r>
              <a:rPr lang="en-US" dirty="0" smtClean="0"/>
              <a:t>The contact information can be an email address, URL, physical address, phone number, social </a:t>
            </a:r>
            <a:r>
              <a:rPr lang="en-US" dirty="0" err="1" smtClean="0"/>
              <a:t>medie</a:t>
            </a:r>
            <a:r>
              <a:rPr lang="en-US" dirty="0" smtClean="0"/>
              <a:t> </a:t>
            </a:r>
            <a:r>
              <a:rPr lang="en-US" dirty="0" err="1" smtClean="0"/>
              <a:t>e.t.c</a:t>
            </a:r>
            <a:endParaRPr lang="en-US" dirty="0" smtClean="0"/>
          </a:p>
          <a:p>
            <a:r>
              <a:rPr lang="en-US" dirty="0" smtClean="0"/>
              <a:t>The text in the address element usually renders in italic, and browsers will always add a line break before and after the address element.</a:t>
            </a:r>
          </a:p>
          <a:p>
            <a:r>
              <a:rPr lang="en-US" dirty="0" smtClean="0"/>
              <a:t>&lt;address&gt; written by John Doe &lt;</a:t>
            </a:r>
            <a:r>
              <a:rPr lang="en-US" dirty="0" err="1" smtClean="0"/>
              <a:t>br</a:t>
            </a:r>
            <a:r>
              <a:rPr lang="en-US" dirty="0" smtClean="0"/>
              <a:t>&gt; Visit us at:&lt;</a:t>
            </a:r>
            <a:r>
              <a:rPr lang="en-US" dirty="0" err="1" smtClean="0"/>
              <a:t>br</a:t>
            </a:r>
            <a:r>
              <a:rPr lang="en-US" dirty="0" smtClean="0"/>
              <a:t>&gt; Example.com&lt;b&gt;USA&lt;/address&gt;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defines the title of a creative work (e.g. a book, a poem, a song, a movie </a:t>
            </a:r>
            <a:r>
              <a:rPr lang="en-US" dirty="0" err="1" smtClean="0"/>
              <a:t>e.t.c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text in the &lt;cite&gt; element usually renders in italic.</a:t>
            </a:r>
          </a:p>
          <a:p>
            <a:r>
              <a:rPr lang="en-US" dirty="0" smtClean="0"/>
              <a:t>&lt;p&gt;&lt;cite&gt;The scream&lt;/cite&gt; by John </a:t>
            </a:r>
            <a:r>
              <a:rPr lang="en-US" dirty="0" err="1" smtClean="0"/>
              <a:t>krysler</a:t>
            </a:r>
            <a:r>
              <a:rPr lang="en-US" dirty="0"/>
              <a:t> </a:t>
            </a:r>
            <a:r>
              <a:rPr lang="en-US" dirty="0" smtClean="0"/>
              <a:t>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bdo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Bi-directional Override.</a:t>
            </a:r>
          </a:p>
          <a:p>
            <a:r>
              <a:rPr lang="en-US" dirty="0" smtClean="0"/>
              <a:t>The tag is used to override the current text direction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bdo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=“</a:t>
            </a:r>
            <a:r>
              <a:rPr lang="en-US" dirty="0" err="1" smtClean="0"/>
              <a:t>rtl</a:t>
            </a:r>
            <a:r>
              <a:rPr lang="en-US" dirty="0" smtClean="0"/>
              <a:t>”&gt;This text will be written from right to left&lt;/</a:t>
            </a:r>
            <a:r>
              <a:rPr lang="en-US" dirty="0" err="1" smtClean="0"/>
              <a:t>bdo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clearly describes the meaning to both the browser and the developer</a:t>
            </a:r>
          </a:p>
          <a:p>
            <a:r>
              <a:rPr lang="en-US" dirty="0" smtClean="0"/>
              <a:t>Examples are: &lt;header&gt;&lt;/header&gt;, &lt;footer&gt;&lt;/footer&gt;, &lt;aside&gt;&lt;/aside&gt;, &lt;</a:t>
            </a:r>
            <a:r>
              <a:rPr lang="en-US" dirty="0" err="1" smtClean="0"/>
              <a:t>nav</a:t>
            </a:r>
            <a:r>
              <a:rPr lang="en-US" dirty="0" smtClean="0"/>
              <a:t>&gt;&lt;/</a:t>
            </a:r>
            <a:r>
              <a:rPr lang="en-US" dirty="0" err="1" smtClean="0"/>
              <a:t>nav</a:t>
            </a:r>
            <a:r>
              <a:rPr lang="en-US" dirty="0" smtClean="0"/>
              <a:t>&gt;,&lt;section&gt;&lt;/section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They are all block-level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header element represents a container for introductory content or a set of navigational links.</a:t>
            </a:r>
          </a:p>
          <a:p>
            <a:r>
              <a:rPr lang="en-US" dirty="0" smtClean="0"/>
              <a:t>You cannot place header in footer or address.</a:t>
            </a:r>
          </a:p>
          <a:p>
            <a:r>
              <a:rPr lang="en-US" dirty="0" smtClean="0"/>
              <a:t>A header contains:</a:t>
            </a:r>
          </a:p>
          <a:p>
            <a:pPr lvl="1"/>
            <a:r>
              <a:rPr lang="en-US" dirty="0" smtClean="0"/>
              <a:t>One or more heading elements (h1-h6)</a:t>
            </a:r>
          </a:p>
          <a:p>
            <a:pPr lvl="1"/>
            <a:r>
              <a:rPr lang="en-US" dirty="0" smtClean="0"/>
              <a:t>Logo or icon</a:t>
            </a:r>
          </a:p>
          <a:p>
            <a:pPr lvl="1"/>
            <a:r>
              <a:rPr lang="en-US" dirty="0" smtClean="0"/>
              <a:t>Authorship information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footer for a document or section. You can put your copyright 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Contains: </a:t>
            </a:r>
            <a:r>
              <a:rPr lang="en-US" dirty="0" smtClean="0"/>
              <a:t>Authorship information, copyright information, contact information etc.</a:t>
            </a:r>
            <a:endParaRPr lang="en-US" dirty="0" smtClean="0"/>
          </a:p>
          <a:p>
            <a:r>
              <a:rPr lang="en-US" dirty="0"/>
              <a:t>&lt;footer&gt;</a:t>
            </a:r>
            <a:br>
              <a:rPr lang="en-US" dirty="0"/>
            </a:br>
            <a:r>
              <a:rPr lang="en-US" dirty="0"/>
              <a:t>  &lt;p&gt;Author: </a:t>
            </a:r>
            <a:r>
              <a:rPr lang="en-US" dirty="0" smtClean="0"/>
              <a:t>John Smith</a:t>
            </a:r>
            <a:r>
              <a:rPr lang="en-US" dirty="0" smtClean="0"/>
              <a:t>&lt;/</a:t>
            </a:r>
            <a:r>
              <a:rPr lang="en-US" dirty="0"/>
              <a:t>p</a:t>
            </a:r>
            <a:r>
              <a:rPr lang="en-US" dirty="0" smtClean="0"/>
              <a:t>&gt;&lt;p&gt;Copyright &amp;copy; John Smith&lt;/p&gt;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&lt;p&gt;&lt;a </a:t>
            </a:r>
            <a:r>
              <a:rPr lang="en-US" dirty="0" err="1"/>
              <a:t>href</a:t>
            </a:r>
            <a:r>
              <a:rPr lang="en-US" dirty="0"/>
              <a:t>="mailto:hege@example.com"&gt;hege@example.com&lt;/a&gt;&lt;/p&gt;</a:t>
            </a:r>
            <a:br>
              <a:rPr lang="en-US" dirty="0"/>
            </a:br>
            <a:r>
              <a:rPr lang="en-US" dirty="0"/>
              <a:t>&lt;/footer&gt;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(</a:t>
            </a:r>
            <a:r>
              <a:rPr lang="en-US" dirty="0"/>
              <a:t>H</a:t>
            </a:r>
            <a:r>
              <a:rPr lang="en-US" dirty="0" smtClean="0"/>
              <a:t>ello World)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4" y="2432304"/>
            <a:ext cx="5872385" cy="27794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tags presented to build a very simple portfolio website. An example will be done in class together with the students.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level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</a:t>
            </a:r>
            <a:r>
              <a:rPr lang="en-US" dirty="0" smtClean="0"/>
              <a:t>tarts on  </a:t>
            </a:r>
            <a:r>
              <a:rPr lang="en-US" dirty="0" smtClean="0"/>
              <a:t>a new line</a:t>
            </a:r>
          </a:p>
          <a:p>
            <a:r>
              <a:rPr lang="en-US" dirty="0" smtClean="0"/>
              <a:t>Take full width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It has a top and a bottom margin, whereas inline element does not</a:t>
            </a:r>
            <a:endParaRPr lang="en-US" dirty="0" smtClean="0"/>
          </a:p>
          <a:p>
            <a:r>
              <a:rPr lang="en-US" dirty="0" smtClean="0"/>
              <a:t>These includes: &lt;div&gt;, &lt;h1&gt;-&lt;h6&gt;, &lt;p&gt;, &lt;form&gt;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&lt;tag&gt; content &lt;/tag&gt;</a:t>
            </a:r>
          </a:p>
          <a:p>
            <a:r>
              <a:rPr lang="en-US" dirty="0" smtClean="0"/>
              <a:t>&lt;p&gt; Paragraph Tag &lt;/p&gt;</a:t>
            </a:r>
          </a:p>
          <a:p>
            <a:r>
              <a:rPr lang="en-US" dirty="0" smtClean="0"/>
              <a:t>&lt;strong&gt; </a:t>
            </a:r>
            <a:r>
              <a:rPr lang="en-US" b="1" dirty="0" smtClean="0"/>
              <a:t>Bold Tag </a:t>
            </a:r>
            <a:r>
              <a:rPr lang="en-US" dirty="0" smtClean="0"/>
              <a:t>&lt;/strong&gt;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 </a:t>
            </a:r>
            <a:r>
              <a:rPr lang="en-US" i="1" dirty="0" smtClean="0"/>
              <a:t>Italic Tag </a:t>
            </a:r>
            <a:r>
              <a:rPr lang="en-US" dirty="0" smtClean="0"/>
              <a:t>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&lt;u&gt; </a:t>
            </a:r>
            <a:r>
              <a:rPr lang="en-US" u="sng" dirty="0" smtClean="0"/>
              <a:t>Underline Tag</a:t>
            </a:r>
            <a:r>
              <a:rPr lang="en-US" dirty="0" smtClean="0"/>
              <a:t>&lt;/u&gt;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/&gt;: Stands for break line, it breaks the line of the code.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 /&gt;: </a:t>
            </a:r>
            <a:r>
              <a:rPr lang="en-US" dirty="0"/>
              <a:t>S</a:t>
            </a:r>
            <a:r>
              <a:rPr lang="en-US" dirty="0" smtClean="0"/>
              <a:t>tands for Horizontal rule. This tag is used to put a line across the webpage.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&lt;!DOCTYPE html&gt; declaration</a:t>
            </a:r>
          </a:p>
          <a:p>
            <a:r>
              <a:rPr lang="en-US" dirty="0" smtClean="0"/>
              <a:t>Represents the document type, and  helps browsers to display web pages correctly.</a:t>
            </a:r>
          </a:p>
          <a:p>
            <a:r>
              <a:rPr lang="en-US" dirty="0" smtClean="0"/>
              <a:t>It must appear once, at the top of the page (before any HTML tags).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&lt;html&gt;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&lt;html&gt;&lt;/html&gt; element is the root element and it defines the whole HTML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defines the documents body.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not displayed in the browser</a:t>
            </a:r>
          </a:p>
          <a:p>
            <a:r>
              <a:rPr lang="en-US" dirty="0" smtClean="0"/>
              <a:t>They help you document your HTML source code.</a:t>
            </a:r>
          </a:p>
          <a:p>
            <a:r>
              <a:rPr lang="en-US" dirty="0" smtClean="0"/>
              <a:t>&lt;! - - Write your comments here - - 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F259-2D83-49F7-A678-663278A5D5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959</TotalTime>
  <Words>1352</Words>
  <Application>Microsoft Office PowerPoint</Application>
  <PresentationFormat>Widescreen</PresentationFormat>
  <Paragraphs>184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Theme3</vt:lpstr>
      <vt:lpstr>HTML TAGS</vt:lpstr>
      <vt:lpstr>What are Tags/elements?</vt:lpstr>
      <vt:lpstr>Inline Elements</vt:lpstr>
      <vt:lpstr>Block level elements</vt:lpstr>
      <vt:lpstr>Syntax</vt:lpstr>
      <vt:lpstr>Doctype</vt:lpstr>
      <vt:lpstr>&lt;html&gt;</vt:lpstr>
      <vt:lpstr>&lt;body&gt;</vt:lpstr>
      <vt:lpstr>Comments</vt:lpstr>
      <vt:lpstr>Empty HTML Elements</vt:lpstr>
      <vt:lpstr>Headings tag</vt:lpstr>
      <vt:lpstr>a tag</vt:lpstr>
      <vt:lpstr>P tag</vt:lpstr>
      <vt:lpstr>&lt;span&gt; element</vt:lpstr>
      <vt:lpstr>Div element</vt:lpstr>
      <vt:lpstr>Br tag</vt:lpstr>
      <vt:lpstr>Pre tag</vt:lpstr>
      <vt:lpstr>&lt;b&gt; tag</vt:lpstr>
      <vt:lpstr>Horizontal rule tag</vt:lpstr>
      <vt:lpstr>Underline tag</vt:lpstr>
      <vt:lpstr>Italic tag</vt:lpstr>
      <vt:lpstr>Small tag</vt:lpstr>
      <vt:lpstr>Mark tag</vt:lpstr>
      <vt:lpstr>Del element</vt:lpstr>
      <vt:lpstr>Ins Element</vt:lpstr>
      <vt:lpstr>Sub element</vt:lpstr>
      <vt:lpstr>Sup Element</vt:lpstr>
      <vt:lpstr>&lt;blockquote&gt;</vt:lpstr>
      <vt:lpstr>&lt;q&gt; tag</vt:lpstr>
      <vt:lpstr>&lt;abbr&gt; tag</vt:lpstr>
      <vt:lpstr>&lt;address&gt; tag</vt:lpstr>
      <vt:lpstr>Cite tag</vt:lpstr>
      <vt:lpstr>&lt;bdo&gt; tag</vt:lpstr>
      <vt:lpstr>Semantic tags</vt:lpstr>
      <vt:lpstr>Header</vt:lpstr>
      <vt:lpstr>footer</vt:lpstr>
      <vt:lpstr>HTML (Hello World)</vt:lpstr>
      <vt:lpstr>Class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chris</dc:creator>
  <cp:lastModifiedBy>chris</cp:lastModifiedBy>
  <cp:revision>39</cp:revision>
  <dcterms:created xsi:type="dcterms:W3CDTF">2021-03-09T14:19:59Z</dcterms:created>
  <dcterms:modified xsi:type="dcterms:W3CDTF">2021-03-28T23:34:45Z</dcterms:modified>
</cp:coreProperties>
</file>