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Raleway" pitchFamily="2" charset="0"/>
      <p:regular r:id="rId13"/>
    </p:embeddedFont>
    <p:embeddedFont>
      <p:font typeface="Roboto" panose="020000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70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44084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Blockchain: The Decentralized Revolution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518898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 is a revolutionary decentralized technology that enables secure, transparent, and tamper-proof digital transactions without the need for a central authority. This groundbreaking system has the potential to transform industries, redefine trust, and empower individuals in the digital age.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605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6588562"/>
            <a:ext cx="23517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8C88A0-0409-0E6E-491A-28A7BEF7F33E}"/>
              </a:ext>
            </a:extLst>
          </p:cNvPr>
          <p:cNvSpPr/>
          <p:nvPr/>
        </p:nvSpPr>
        <p:spPr>
          <a:xfrm>
            <a:off x="12712390" y="7705492"/>
            <a:ext cx="1839951" cy="535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4587" y="758309"/>
            <a:ext cx="7667625" cy="1318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Future of Blockchain: Transforming Industries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529507" y="2392918"/>
            <a:ext cx="22860" cy="5078373"/>
          </a:xfrm>
          <a:prstGeom prst="roundRect">
            <a:avLst>
              <a:gd name="adj" fmla="val 387511"/>
            </a:avLst>
          </a:prstGeom>
          <a:solidFill>
            <a:srgbClr val="C7C7D0"/>
          </a:solidFill>
          <a:ln/>
        </p:spPr>
      </p:sp>
      <p:sp>
        <p:nvSpPr>
          <p:cNvPr id="5" name="Shape 2"/>
          <p:cNvSpPr/>
          <p:nvPr/>
        </p:nvSpPr>
        <p:spPr>
          <a:xfrm>
            <a:off x="6755309" y="2855833"/>
            <a:ext cx="738188" cy="22860"/>
          </a:xfrm>
          <a:prstGeom prst="roundRect">
            <a:avLst>
              <a:gd name="adj" fmla="val 387511"/>
            </a:avLst>
          </a:prstGeom>
          <a:solidFill>
            <a:srgbClr val="C7C7D0"/>
          </a:solidFill>
          <a:ln/>
        </p:spPr>
      </p:sp>
      <p:sp>
        <p:nvSpPr>
          <p:cNvPr id="6" name="Shape 3"/>
          <p:cNvSpPr/>
          <p:nvPr/>
        </p:nvSpPr>
        <p:spPr>
          <a:xfrm>
            <a:off x="6303705" y="2630091"/>
            <a:ext cx="474464" cy="47446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73250" y="2709148"/>
            <a:ext cx="135374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700963" y="2603778"/>
            <a:ext cx="272022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Decentralized Finance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700963" y="3059668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Blockchain-based financial services that are more transparent, accessible, and secure than traditional systems.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755309" y="4618911"/>
            <a:ext cx="738188" cy="22860"/>
          </a:xfrm>
          <a:prstGeom prst="roundRect">
            <a:avLst>
              <a:gd name="adj" fmla="val 387511"/>
            </a:avLst>
          </a:prstGeom>
          <a:solidFill>
            <a:srgbClr val="C7C7D0"/>
          </a:solidFill>
          <a:ln/>
        </p:spPr>
      </p:sp>
      <p:sp>
        <p:nvSpPr>
          <p:cNvPr id="11" name="Shape 8"/>
          <p:cNvSpPr/>
          <p:nvPr/>
        </p:nvSpPr>
        <p:spPr>
          <a:xfrm>
            <a:off x="6303705" y="4393168"/>
            <a:ext cx="474464" cy="47446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58486" y="4472226"/>
            <a:ext cx="164783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700963" y="4366855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Smart Contracts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700963" y="4822746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Self-executing contracts that automatically enforce the terms of an agreement, reducing the need for intermediaries.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6755309" y="6381988"/>
            <a:ext cx="738188" cy="22860"/>
          </a:xfrm>
          <a:prstGeom prst="roundRect">
            <a:avLst>
              <a:gd name="adj" fmla="val 387511"/>
            </a:avLst>
          </a:prstGeom>
          <a:solidFill>
            <a:srgbClr val="C7C7D0"/>
          </a:solidFill>
          <a:ln/>
        </p:spPr>
      </p:sp>
      <p:sp>
        <p:nvSpPr>
          <p:cNvPr id="16" name="Shape 13"/>
          <p:cNvSpPr/>
          <p:nvPr/>
        </p:nvSpPr>
        <p:spPr>
          <a:xfrm>
            <a:off x="6303705" y="6156246"/>
            <a:ext cx="474464" cy="47446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56462" y="6235303"/>
            <a:ext cx="16895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700963" y="6129933"/>
            <a:ext cx="2683669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Internet of Things (IoT)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700963" y="6585823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 can enable secure, decentralized communication and data sharing between IoT devices.</a:t>
            </a:r>
            <a:endParaRPr lang="en-US" sz="1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33C2E7-DA08-2189-A2EE-701D441F7817}"/>
              </a:ext>
            </a:extLst>
          </p:cNvPr>
          <p:cNvSpPr/>
          <p:nvPr/>
        </p:nvSpPr>
        <p:spPr>
          <a:xfrm>
            <a:off x="12712390" y="7694341"/>
            <a:ext cx="1839951" cy="535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96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Blockchain Technology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25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2474" y="3027521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2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Distributed Ledger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2929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 is a decentralized digital ledger that records transactions across many computers in a network.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425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38316" y="3027521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251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Transparency and Trust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8725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distributed nature of the blockchain ensures transparency and builds trust, as all transactions are publicly verifiable.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60837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44496" y="6168747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6083737"/>
            <a:ext cx="33375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and Immutability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57415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 utilizes cryptography to secure the network and make the ledger virtually impossible to alter.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85000-2EB2-2655-0AB9-56FF3BFDE778}"/>
              </a:ext>
            </a:extLst>
          </p:cNvPr>
          <p:cNvSpPr/>
          <p:nvPr/>
        </p:nvSpPr>
        <p:spPr>
          <a:xfrm>
            <a:off x="12712390" y="7694341"/>
            <a:ext cx="1839951" cy="535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8163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Components of Blockchain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Blocks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basic units that store transaction data, with each block linked to the previous one, forming a chain.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Transactions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Digital records of exchange, verified and added to the blockchain through a consensus mechanism.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Nodes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Computers or devices that maintain a copy of the blockchain and validate new transactions and blocks.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5AA6C-8313-1234-158B-DB8EA2E2E73D}"/>
              </a:ext>
            </a:extLst>
          </p:cNvPr>
          <p:cNvSpPr/>
          <p:nvPr/>
        </p:nvSpPr>
        <p:spPr>
          <a:xfrm>
            <a:off x="12712390" y="7694341"/>
            <a:ext cx="1839951" cy="535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162" y="835343"/>
            <a:ext cx="7701677" cy="1287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Blockchain Works: Blocks, Chains, Miners, Cryptography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1018699" y="2432090"/>
            <a:ext cx="22860" cy="4962168"/>
          </a:xfrm>
          <a:prstGeom prst="roundRect">
            <a:avLst>
              <a:gd name="adj" fmla="val 378576"/>
            </a:avLst>
          </a:prstGeom>
          <a:solidFill>
            <a:srgbClr val="C7C7D0"/>
          </a:solidFill>
          <a:ln/>
        </p:spPr>
      </p:sp>
      <p:sp>
        <p:nvSpPr>
          <p:cNvPr id="5" name="Shape 2"/>
          <p:cNvSpPr/>
          <p:nvPr/>
        </p:nvSpPr>
        <p:spPr>
          <a:xfrm>
            <a:off x="1239024" y="2884051"/>
            <a:ext cx="721162" cy="22860"/>
          </a:xfrm>
          <a:prstGeom prst="roundRect">
            <a:avLst>
              <a:gd name="adj" fmla="val 378576"/>
            </a:avLst>
          </a:prstGeom>
          <a:solidFill>
            <a:srgbClr val="C7C7D0"/>
          </a:solidFill>
          <a:ln/>
        </p:spPr>
      </p:sp>
      <p:sp>
        <p:nvSpPr>
          <p:cNvPr id="6" name="Shape 3"/>
          <p:cNvSpPr/>
          <p:nvPr/>
        </p:nvSpPr>
        <p:spPr>
          <a:xfrm>
            <a:off x="798374" y="2663785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63990" y="2740938"/>
            <a:ext cx="132278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163366" y="2638068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Blocks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2163366" y="3083481"/>
            <a:ext cx="6259473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transactions are grouped into blocks, with each block containing a unique identifier, called a hash.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239024" y="4606766"/>
            <a:ext cx="721162" cy="22860"/>
          </a:xfrm>
          <a:prstGeom prst="roundRect">
            <a:avLst>
              <a:gd name="adj" fmla="val 378576"/>
            </a:avLst>
          </a:prstGeom>
          <a:solidFill>
            <a:srgbClr val="C7C7D0"/>
          </a:solidFill>
          <a:ln/>
        </p:spPr>
      </p:sp>
      <p:sp>
        <p:nvSpPr>
          <p:cNvPr id="11" name="Shape 8"/>
          <p:cNvSpPr/>
          <p:nvPr/>
        </p:nvSpPr>
        <p:spPr>
          <a:xfrm>
            <a:off x="798374" y="4386501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9583" y="4463653"/>
            <a:ext cx="160973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2163366" y="4360783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Chains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2163366" y="4806196"/>
            <a:ext cx="6259473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Blocks are chained together chronologically, with each new block referencing the hash of the previous block.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239024" y="6329482"/>
            <a:ext cx="721162" cy="22860"/>
          </a:xfrm>
          <a:prstGeom prst="roundRect">
            <a:avLst>
              <a:gd name="adj" fmla="val 378576"/>
            </a:avLst>
          </a:prstGeom>
          <a:solidFill>
            <a:srgbClr val="C7C7D0"/>
          </a:solidFill>
          <a:ln/>
        </p:spPr>
      </p:sp>
      <p:sp>
        <p:nvSpPr>
          <p:cNvPr id="16" name="Shape 13"/>
          <p:cNvSpPr/>
          <p:nvPr/>
        </p:nvSpPr>
        <p:spPr>
          <a:xfrm>
            <a:off x="798374" y="6109216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47559" y="6186368"/>
            <a:ext cx="165021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2163366" y="6083498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Miners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2163366" y="6528911"/>
            <a:ext cx="6259473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Miners use computational power to verify transactions, solve complex mathematical problems, and add new blocks to the chain.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24871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Types of Blockchain: Public, Private, Consortium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Public Blockchain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 to anyone, with transactions and blocks visible to the public. Examples include Bitcoin and Ethereum.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Private Blockchain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Controlled by a single organization, with restricted access and permissions managed by a central authority.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30256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Consortium Blockchain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Managed by a group of organizations, with a shared governance model and controlled access to the network.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1434A4-6F39-D8D0-6832-97F931DE4EFB}"/>
              </a:ext>
            </a:extLst>
          </p:cNvPr>
          <p:cNvSpPr/>
          <p:nvPr/>
        </p:nvSpPr>
        <p:spPr>
          <a:xfrm>
            <a:off x="12712390" y="7694341"/>
            <a:ext cx="1839951" cy="535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6674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8661" y="3293745"/>
            <a:ext cx="8390573" cy="641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Cryptocurrency: The Birth of Bitcoin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8661" y="4243388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31545" y="4456271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Digital Currency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31545" y="4900255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Bitcoin, the first and most well-known cryptocurrency, is a digital asset designed to work as a medium of exchange.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417832" y="4243388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30716" y="4456271"/>
            <a:ext cx="272676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Decentralized Network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630716" y="4900255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Bitcoin network is decentralized, with transactions verified and recorded on a public distributed ledger.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18661" y="5975628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31545" y="6188512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Blockchain-based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31545" y="6632496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Bitcoin's underlying technology is the blockchain, which enables secure, transparent, and tamper-proof transactions.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417832" y="5975628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30716" y="6188512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Pseudonymous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7630716" y="6632496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Bitcoin transactions are pseudonymous, as they are associated with a wallet address rather than a real-world identity.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338DA-EF94-2901-BA61-9E3E6DFAEFD0}"/>
              </a:ext>
            </a:extLst>
          </p:cNvPr>
          <p:cNvSpPr/>
          <p:nvPr/>
        </p:nvSpPr>
        <p:spPr>
          <a:xfrm>
            <a:off x="12712390" y="7694341"/>
            <a:ext cx="1839951" cy="535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51" y="11151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5922" y="605314"/>
            <a:ext cx="7732157" cy="1891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Blockchain Applications: Supply Chain, Digital Identity, and Beyond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2" y="2799159"/>
            <a:ext cx="504230" cy="50423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5922" y="3505081"/>
            <a:ext cx="2521506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Supply Chain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05922" y="3941207"/>
            <a:ext cx="3714750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 can enhance transparency, traceability, and efficiency in supply chain management.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209" y="2799159"/>
            <a:ext cx="504230" cy="50423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23209" y="3505081"/>
            <a:ext cx="2521506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Digital Identity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4723209" y="3941207"/>
            <a:ext cx="3714869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Blockchain-based digital identity solutions can help secure personal data and reduce fraud.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22" y="5514261"/>
            <a:ext cx="504230" cy="50423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5922" y="6220182"/>
            <a:ext cx="2521506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Healthcare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05922" y="6656308"/>
            <a:ext cx="3714750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 can improve data security, patient privacy, and seamless data sharing in the healthcare industry.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209" y="5514261"/>
            <a:ext cx="504230" cy="50423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23209" y="6220182"/>
            <a:ext cx="2521506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Finance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4723209" y="6656308"/>
            <a:ext cx="3714869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 can revolutionize financial services, enabling faster, cheaper, and more secure transactions.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448"/>
            <a:ext cx="6055638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Blockchain Ecosystem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1440894"/>
            <a:ext cx="976670" cy="15628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7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Developers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39739" y="2058472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Engineers and researchers who build and improve blockchain technologies and applications.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003709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Businesses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39739" y="3621286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Organizations that adopt and integrate blockchain solutions into their operations and services.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566523"/>
            <a:ext cx="976670" cy="15628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Users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39739" y="5184100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Individuals and communities who utilize blockchain-based products and services.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6129338"/>
            <a:ext cx="976670" cy="15628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Regulators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39739" y="6746915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Governmental and financial authorities that establish policies and guidelines for blockchain adoption.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3A76F0-3EAD-0368-CBE0-8107E91AFCD5}"/>
              </a:ext>
            </a:extLst>
          </p:cNvPr>
          <p:cNvSpPr/>
          <p:nvPr/>
        </p:nvSpPr>
        <p:spPr>
          <a:xfrm>
            <a:off x="12712390" y="7694341"/>
            <a:ext cx="1839951" cy="535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86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954" y="3389947"/>
            <a:ext cx="13074491" cy="1389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Challenges: Scalability, Energy Consumption, Regulation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7954" y="5362813"/>
            <a:ext cx="500063" cy="500063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56548" y="5446038"/>
            <a:ext cx="142756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500307" y="5362813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Scalability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500307" y="5843468"/>
            <a:ext cx="3487579" cy="1422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ability to handle growing transaction volumes and maintain low latency is a significant challenge for blockchain networks.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0175" y="5362813"/>
            <a:ext cx="500063" cy="500063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73291" y="5446038"/>
            <a:ext cx="173712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5932527" y="5362813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Energy Consumption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5932527" y="5843468"/>
            <a:ext cx="3487579" cy="1778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energy-intensive nature of the mining process used to validate transactions is a concern for the sustainability of blockchain networks.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2396" y="5362813"/>
            <a:ext cx="500063" cy="500063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803368" y="5446038"/>
            <a:ext cx="178118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0364748" y="5362813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Regulation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0364748" y="5843468"/>
            <a:ext cx="3487579" cy="1778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Lack of clear and consistent regulation around blockchain and cryptocurrency can hinder mainstream adoption and integration.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7A499-5979-E707-38F6-C9A2DC0B0FFF}"/>
              </a:ext>
            </a:extLst>
          </p:cNvPr>
          <p:cNvSpPr/>
          <p:nvPr/>
        </p:nvSpPr>
        <p:spPr>
          <a:xfrm>
            <a:off x="12712390" y="7694341"/>
            <a:ext cx="1839951" cy="535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692</Words>
  <Application>Microsoft Office PowerPoint</Application>
  <PresentationFormat>Custom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ambilpur vishal</cp:lastModifiedBy>
  <cp:revision>2</cp:revision>
  <dcterms:created xsi:type="dcterms:W3CDTF">2024-10-20T16:41:20Z</dcterms:created>
  <dcterms:modified xsi:type="dcterms:W3CDTF">2024-10-20T16:44:27Z</dcterms:modified>
</cp:coreProperties>
</file>