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Quattrocento" panose="020F0502020204030204" pitchFamily="18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33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E-commerce Sales Analysis Dashboard with Power BI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dashboard for data-driven business decisions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2431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3514487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Visualize Sales Data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visuals for key metrics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691658" y="345650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08" y="3514487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69493" y="34565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Track Performance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69493" y="395204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YTD sales and profit calculations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837724" y="522660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74" y="5284589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15559" y="52266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Enhanced Exploration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15559" y="572214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Slicers and filters for detailed analysis</a:t>
            </a: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7530AF-CA6E-9B91-234A-8C0EB4391F0C}"/>
              </a:ext>
            </a:extLst>
          </p:cNvPr>
          <p:cNvSpPr/>
          <p:nvPr/>
        </p:nvSpPr>
        <p:spPr>
          <a:xfrm>
            <a:off x="12768146" y="7683190"/>
            <a:ext cx="1862254" cy="54641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953" y="635675"/>
            <a:ext cx="543615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4953" y="1661636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25935" y="1892618"/>
            <a:ext cx="3066455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Visualizations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25935" y="2370892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Appealing charts and graphs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294953" y="3202424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525935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Metrics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525935" y="3911679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Sales, profit, performance tracking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4953" y="4743212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6525935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Product Analysis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25935" y="5452467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Top-selling items identified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294953" y="6284000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6525935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Regional Patterns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525935" y="6993255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Geographic sales distribution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62F4B-9745-A0BC-C9A0-BFDF580D79A9}"/>
              </a:ext>
            </a:extLst>
          </p:cNvPr>
          <p:cNvSpPr/>
          <p:nvPr/>
        </p:nvSpPr>
        <p:spPr>
          <a:xfrm>
            <a:off x="12768146" y="7683190"/>
            <a:ext cx="1862254" cy="54641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10803"/>
            <a:ext cx="728519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Transformation Process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773793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0131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Raw Data Collection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2508647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Gather e-commerce sales data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210044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34493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Cleaning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394489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scripts for preprocessing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4646295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93513" y="48856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Transformation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393513" y="538114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Structure for analysis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6082546"/>
            <a:ext cx="1196816" cy="143625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393513" y="632186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393513" y="6817400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Create Power BI dashboard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1937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Business Insights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814" y="1902143"/>
            <a:ext cx="1603058" cy="135719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88" y="2537936"/>
            <a:ext cx="336590" cy="4207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17187" y="21414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Strategic Decisions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117187" y="2636996"/>
            <a:ext cx="330743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Data-driven business planning</a:t>
            </a:r>
            <a:endParaRPr lang="en-US" sz="1850" dirty="0"/>
          </a:p>
        </p:txBody>
      </p:sp>
      <p:sp>
        <p:nvSpPr>
          <p:cNvPr id="7" name="Shape 3"/>
          <p:cNvSpPr/>
          <p:nvPr/>
        </p:nvSpPr>
        <p:spPr>
          <a:xfrm>
            <a:off x="4937641" y="3273981"/>
            <a:ext cx="8795266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285" y="3319105"/>
            <a:ext cx="3206234" cy="1357193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988" y="3787259"/>
            <a:ext cx="336590" cy="42076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18835" y="3558421"/>
            <a:ext cx="27460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Analysis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918835" y="4053959"/>
            <a:ext cx="274605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Sales and profit trends</a:t>
            </a:r>
            <a:endParaRPr lang="en-US" sz="1850" dirty="0"/>
          </a:p>
        </p:txBody>
      </p:sp>
      <p:sp>
        <p:nvSpPr>
          <p:cNvPr id="12" name="Shape 6"/>
          <p:cNvSpPr/>
          <p:nvPr/>
        </p:nvSpPr>
        <p:spPr>
          <a:xfrm>
            <a:off x="5739289" y="4690943"/>
            <a:ext cx="7993618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638" y="4736068"/>
            <a:ext cx="4809411" cy="1357193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7988" y="5204222"/>
            <a:ext cx="336590" cy="42076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20364" y="4975384"/>
            <a:ext cx="279142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Product Intelligence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20364" y="5470922"/>
            <a:ext cx="279142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Top performers identified</a:t>
            </a:r>
            <a:endParaRPr lang="en-US" sz="1850" dirty="0"/>
          </a:p>
        </p:txBody>
      </p:sp>
      <p:sp>
        <p:nvSpPr>
          <p:cNvPr id="17" name="Shape 9"/>
          <p:cNvSpPr/>
          <p:nvPr/>
        </p:nvSpPr>
        <p:spPr>
          <a:xfrm>
            <a:off x="6540818" y="6107906"/>
            <a:ext cx="7192089" cy="15240"/>
          </a:xfrm>
          <a:prstGeom prst="roundRect">
            <a:avLst>
              <a:gd name="adj" fmla="val 235611"/>
            </a:avLst>
          </a:prstGeom>
          <a:solidFill>
            <a:srgbClr val="4A6B6A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09" y="6153031"/>
            <a:ext cx="6412587" cy="1357193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7988" y="6621185"/>
            <a:ext cx="336590" cy="42076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22012" y="6392347"/>
            <a:ext cx="284202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Market Understanding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22012" y="6887885"/>
            <a:ext cx="284202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Regional sales patterns</a:t>
            </a:r>
            <a:endParaRPr lang="en-US" sz="18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3AE352-7AAE-ABBF-B839-3C779CF30727}"/>
              </a:ext>
            </a:extLst>
          </p:cNvPr>
          <p:cNvSpPr/>
          <p:nvPr/>
        </p:nvSpPr>
        <p:spPr>
          <a:xfrm>
            <a:off x="12768146" y="7683190"/>
            <a:ext cx="1862254" cy="54641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8553" y="635675"/>
            <a:ext cx="543615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Structure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1068467" y="1661636"/>
            <a:ext cx="30480" cy="593217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</p:sp>
      <p:sp>
        <p:nvSpPr>
          <p:cNvPr id="5" name="Shape 2"/>
          <p:cNvSpPr/>
          <p:nvPr/>
        </p:nvSpPr>
        <p:spPr>
          <a:xfrm>
            <a:off x="1297900" y="2166223"/>
            <a:ext cx="69306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</p:sp>
      <p:sp>
        <p:nvSpPr>
          <p:cNvPr id="6" name="Shape 3"/>
          <p:cNvSpPr/>
          <p:nvPr/>
        </p:nvSpPr>
        <p:spPr>
          <a:xfrm>
            <a:off x="808553" y="1921550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411" y="1977628"/>
            <a:ext cx="326112" cy="40767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23611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Storytelling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2223611" y="2370892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Detailed presentation file</a:t>
            </a:r>
            <a:endParaRPr lang="en-US" sz="1800" dirty="0"/>
          </a:p>
        </p:txBody>
      </p:sp>
      <p:sp>
        <p:nvSpPr>
          <p:cNvPr id="10" name="Shape 6"/>
          <p:cNvSpPr/>
          <p:nvPr/>
        </p:nvSpPr>
        <p:spPr>
          <a:xfrm>
            <a:off x="1297900" y="3707011"/>
            <a:ext cx="69306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</p:sp>
      <p:sp>
        <p:nvSpPr>
          <p:cNvPr id="11" name="Shape 7"/>
          <p:cNvSpPr/>
          <p:nvPr/>
        </p:nvSpPr>
        <p:spPr>
          <a:xfrm>
            <a:off x="808553" y="3462338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411" y="3518416"/>
            <a:ext cx="326112" cy="40767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223611" y="3433405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Description</a:t>
            </a:r>
            <a:endParaRPr lang="en-US" sz="2100" dirty="0"/>
          </a:p>
        </p:txBody>
      </p:sp>
      <p:sp>
        <p:nvSpPr>
          <p:cNvPr id="14" name="Text 9"/>
          <p:cNvSpPr/>
          <p:nvPr/>
        </p:nvSpPr>
        <p:spPr>
          <a:xfrm>
            <a:off x="2223611" y="3911679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In-depth analysis documentation</a:t>
            </a:r>
            <a:endParaRPr lang="en-US" sz="1800" dirty="0"/>
          </a:p>
        </p:txBody>
      </p:sp>
      <p:sp>
        <p:nvSpPr>
          <p:cNvPr id="15" name="Shape 10"/>
          <p:cNvSpPr/>
          <p:nvPr/>
        </p:nvSpPr>
        <p:spPr>
          <a:xfrm>
            <a:off x="1297900" y="5247799"/>
            <a:ext cx="69306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</p:sp>
      <p:sp>
        <p:nvSpPr>
          <p:cNvPr id="16" name="Shape 11"/>
          <p:cNvSpPr/>
          <p:nvPr/>
        </p:nvSpPr>
        <p:spPr>
          <a:xfrm>
            <a:off x="808553" y="5003125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411" y="5059204"/>
            <a:ext cx="326112" cy="40767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223611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README.md</a:t>
            </a:r>
            <a:endParaRPr lang="en-US" sz="2100" dirty="0"/>
          </a:p>
        </p:txBody>
      </p:sp>
      <p:sp>
        <p:nvSpPr>
          <p:cNvPr id="19" name="Text 13"/>
          <p:cNvSpPr/>
          <p:nvPr/>
        </p:nvSpPr>
        <p:spPr>
          <a:xfrm>
            <a:off x="2223611" y="5452467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overview and guide</a:t>
            </a:r>
            <a:endParaRPr lang="en-US" sz="1800" dirty="0"/>
          </a:p>
        </p:txBody>
      </p:sp>
      <p:sp>
        <p:nvSpPr>
          <p:cNvPr id="20" name="Shape 14"/>
          <p:cNvSpPr/>
          <p:nvPr/>
        </p:nvSpPr>
        <p:spPr>
          <a:xfrm>
            <a:off x="1297900" y="6788587"/>
            <a:ext cx="693063" cy="30480"/>
          </a:xfrm>
          <a:prstGeom prst="roundRect">
            <a:avLst>
              <a:gd name="adj" fmla="val 113700"/>
            </a:avLst>
          </a:prstGeom>
          <a:solidFill>
            <a:srgbClr val="4A6B6A"/>
          </a:solidFill>
          <a:ln/>
        </p:spPr>
      </p:sp>
      <p:sp>
        <p:nvSpPr>
          <p:cNvPr id="21" name="Shape 15"/>
          <p:cNvSpPr/>
          <p:nvPr/>
        </p:nvSpPr>
        <p:spPr>
          <a:xfrm>
            <a:off x="808553" y="6543913"/>
            <a:ext cx="519827" cy="519827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411" y="6599992"/>
            <a:ext cx="326112" cy="40767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223611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100" dirty="0"/>
          </a:p>
        </p:txBody>
      </p:sp>
      <p:sp>
        <p:nvSpPr>
          <p:cNvPr id="24" name="Text 17"/>
          <p:cNvSpPr/>
          <p:nvPr/>
        </p:nvSpPr>
        <p:spPr>
          <a:xfrm>
            <a:off x="2223611" y="6993255"/>
            <a:ext cx="61118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scripts for preprocessing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98044"/>
            <a:ext cx="620553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 Components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4" y="2834402"/>
            <a:ext cx="3091339" cy="309133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35" y="2834402"/>
            <a:ext cx="3091339" cy="309133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926" y="2834402"/>
            <a:ext cx="3091339" cy="3091339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3718" y="2834402"/>
            <a:ext cx="3091339" cy="3091339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37724" y="634853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elements for comprehensive business analysis</a:t>
            </a:r>
            <a:endParaRPr lang="en-US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51E6A-8B38-32C3-C0F9-5B9E93A40956}"/>
              </a:ext>
            </a:extLst>
          </p:cNvPr>
          <p:cNvSpPr/>
          <p:nvPr/>
        </p:nvSpPr>
        <p:spPr>
          <a:xfrm>
            <a:off x="12768146" y="7683190"/>
            <a:ext cx="1862254" cy="54641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06429"/>
            <a:ext cx="666964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Contribution &amp; Next Steps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969419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376124" y="29694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Review Dashboard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76124" y="3464957"/>
            <a:ext cx="124165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Explore interactive features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1196697" y="4087297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15251"/>
          </a:solidFill>
          <a:ln/>
        </p:spPr>
      </p:sp>
      <p:sp>
        <p:nvSpPr>
          <p:cNvPr id="7" name="Text 5"/>
          <p:cNvSpPr/>
          <p:nvPr/>
        </p:nvSpPr>
        <p:spPr>
          <a:xfrm>
            <a:off x="1735098" y="4087297"/>
            <a:ext cx="30725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Analyze Documentation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735098" y="4582835"/>
            <a:ext cx="120575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Check description folder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555790" y="5205174"/>
            <a:ext cx="179427" cy="878562"/>
          </a:xfrm>
          <a:prstGeom prst="roundRect">
            <a:avLst>
              <a:gd name="adj" fmla="val 20012"/>
            </a:avLst>
          </a:prstGeom>
          <a:solidFill>
            <a:srgbClr val="315251"/>
          </a:solidFill>
          <a:ln/>
        </p:spPr>
      </p:sp>
      <p:sp>
        <p:nvSpPr>
          <p:cNvPr id="10" name="Text 8"/>
          <p:cNvSpPr/>
          <p:nvPr/>
        </p:nvSpPr>
        <p:spPr>
          <a:xfrm>
            <a:off x="2094190" y="5205174"/>
            <a:ext cx="33277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Contribute Improvements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094190" y="5700712"/>
            <a:ext cx="116984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Submit pull requests</a:t>
            </a:r>
            <a:endParaRPr lang="en-US" sz="18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22804-2F39-D803-C3C5-16B98187F7CD}"/>
              </a:ext>
            </a:extLst>
          </p:cNvPr>
          <p:cNvSpPr/>
          <p:nvPr/>
        </p:nvSpPr>
        <p:spPr>
          <a:xfrm>
            <a:off x="12768146" y="7683190"/>
            <a:ext cx="1862254" cy="54641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ambilpur vishal</cp:lastModifiedBy>
  <cp:revision>2</cp:revision>
  <dcterms:created xsi:type="dcterms:W3CDTF">2025-04-13T15:51:48Z</dcterms:created>
  <dcterms:modified xsi:type="dcterms:W3CDTF">2025-04-13T15:53:06Z</dcterms:modified>
</cp:coreProperties>
</file>