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&lt;date/time&gt;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&lt;footer&gt;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9FA843F-26DC-45B3-9552-CD7C5813875A}" type="slidenum">
              <a:rPr b="0" lang="en-IN" sz="1400" spc="-1" strike="noStrike">
                <a:latin typeface="Noto Sans Regular"/>
              </a:rPr>
              <a:t>&lt;number&gt;</a:t>
            </a:fld>
            <a:r>
              <a:rPr b="0" lang="en-IN" sz="1400" spc="-1" strike="noStrike">
                <a:latin typeface="Noto Sans Regular"/>
              </a:rPr>
              <a:t> / </a:t>
            </a:r>
            <a:fld id="{9E9AD1EF-44F0-4076-8BD2-DFD59BC9C103}" type="slidecount">
              <a:rPr b="0" lang="en-IN" sz="1400" spc="-1" strike="noStrike">
                <a:latin typeface="Noto Sans Regular"/>
              </a:rPr>
              <a:t>6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&lt;date/time&gt;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&lt;footer&gt;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4B6E18B-FBF8-420C-BB58-FD655C85A14D}" type="slidenum">
              <a:rPr b="0" lang="en-IN" sz="1400" spc="-1" strike="noStrike">
                <a:latin typeface="Noto Sans Regular"/>
              </a:rPr>
              <a:t>&lt;number&gt;</a:t>
            </a:fld>
            <a:r>
              <a:rPr b="0" lang="en-IN" sz="1400" spc="-1" strike="noStrike">
                <a:latin typeface="Noto Sans Regular"/>
              </a:rPr>
              <a:t> / </a:t>
            </a:r>
            <a:fld id="{A1F3A09A-11DE-4CD6-854D-C8AA7D0DC028}" type="slidecount">
              <a:rPr b="0" lang="en-IN" sz="1400" spc="-1" strike="noStrike">
                <a:latin typeface="Noto Sans Regular"/>
              </a:rPr>
              <a:t>6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16000" y="21600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EED206 : Project Task 7</a:t>
            </a:r>
            <a:br/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-216000" y="5832000"/>
            <a:ext cx="10224000" cy="24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Noto Sans Regular"/>
              </a:rPr>
              <a:t>https://www.edaplayground.com/x/NJLv</a:t>
            </a:r>
            <a:endParaRPr b="0" lang="en-IN" sz="3200" spc="-1" strike="noStrike">
              <a:latin typeface="Noto Sans Regular"/>
            </a:endParaRPr>
          </a:p>
          <a:p>
            <a:pPr algn="ctr"/>
            <a:endParaRPr b="0" lang="en-IN" sz="3200" spc="-1" strike="noStrike">
              <a:latin typeface="Noto Sans Regular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60000" y="1973880"/>
            <a:ext cx="29980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Project Members : 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1.Aavesh Kumar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Manan Gupta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3. Ajay Gaur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4. Devesh Tomar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Aim</a:t>
            </a:r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	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An ALU (Arithmetic Logic unit) can perform the following Arithmetic and Logic operations on two 8-bit inputs A and B and a Carry/Borrow Flag CI set in earlier operations to generate an 8-bit output Y and a Carry/Borrow flag CO. The operation will depend on the value of a 2-bit Op Code such that:</a:t>
            </a:r>
            <a:endParaRPr b="0" lang="en-IN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Op Code = 00 : Y = A + B + CI</a:t>
            </a:r>
            <a:endParaRPr b="0" lang="en-IN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Op Code = 01 : Y = A – B - CI</a:t>
            </a:r>
            <a:endParaRPr b="0" lang="en-IN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Op Code = 10 : Y = A + B (Bit-wise Logic) (OR Gate)</a:t>
            </a:r>
            <a:endParaRPr b="0" lang="en-IN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Op Code = 11 : Y = A.B (Bit-wise Logic) (AND Gate)</a:t>
            </a:r>
            <a:endParaRPr b="0" lang="en-IN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Block Diagram</a:t>
            </a:r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	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20000" y="1944000"/>
            <a:ext cx="8652600" cy="46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Code for Design 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390400" y="1353240"/>
            <a:ext cx="5025600" cy="57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Code for Test Bench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42200" y="1315800"/>
            <a:ext cx="6949800" cy="613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Screenshot Of Timing Diagrams and Output  </a:t>
            </a:r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	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00" y="1728000"/>
            <a:ext cx="10008000" cy="19440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480760" y="4104000"/>
            <a:ext cx="4287240" cy="311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2020-12-11T13:07:55Z</dcterms:created>
  <dc:creator/>
  <dc:description/>
  <dc:language>en-IN</dc:language>
  <cp:lastModifiedBy/>
  <dcterms:modified xsi:type="dcterms:W3CDTF">2020-12-11T13:18:35Z</dcterms:modified>
  <cp:revision>3</cp:revision>
  <dc:subject/>
  <dc:title>Impress</dc:title>
</cp:coreProperties>
</file>