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4099F-5619-4657-9AB2-67A1F8DFD040}" v="1" dt="2022-05-09T12:32:52.203"/>
    <p1510:client id="{1A4D3607-D6F9-443F-9B2A-4DEF764F49BB}" v="5" dt="2022-01-28T12:56:20.186"/>
    <p1510:client id="{1E2002A3-FC36-487E-920F-82E278203257}" v="1" dt="2022-03-31T12:44:06.041"/>
    <p1510:client id="{24A5CA21-15CB-469B-978D-8BB5AA59D6DF}" v="3" dt="2022-12-11T07:48:20.301"/>
    <p1510:client id="{26EE6BFD-36B8-447A-A278-960359E85251}" v="9" dt="2022-05-07T11:14:37.859"/>
    <p1510:client id="{2E22E49B-82AB-4E9C-9CF7-918CAA4045AC}" v="2" dt="2022-05-10T04:11:45.867"/>
    <p1510:client id="{432FB9D2-EB70-4430-8579-1C35D8FFC753}" v="1" dt="2022-05-09T16:13:43.030"/>
    <p1510:client id="{45C7D285-926C-4393-B94F-F1E163254EAD}" v="3" dt="2022-03-28T18:52:07.756"/>
    <p1510:client id="{5BE7B3C3-54B9-4702-A74D-76CA5FA4B810}" v="3" dt="2022-12-01T11:44:08.692"/>
    <p1510:client id="{64E91AC2-5F49-4260-800C-F07938D9A077}" v="1" dt="2022-04-25T04:44:44.828"/>
    <p1510:client id="{732C33A1-0A73-45D1-9D0F-494B8321F434}" v="6" dt="2022-03-28T19:39:08.887"/>
    <p1510:client id="{75D3BA20-1E3F-4E48-A3C8-51103A4C57A3}" v="1" dt="2022-03-25T15:02:24.165"/>
    <p1510:client id="{B3117476-C077-44E7-BAD5-FD7EE765D084}" v="2" dt="2022-01-28T05:18:39.814"/>
    <p1510:client id="{D792E1F9-38B8-42B7-96F2-91569653516F}" v="1" dt="2022-01-13T07:54:02.395"/>
    <p1510:client id="{EF985A0B-C22D-4865-88DB-0E6CB10111B2}" v="1" dt="2022-02-03T03:29:49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Narsingani" userId="S::sagar.nce19@pdpu.ac.in::3e21a8b7-1c3d-49c1-ac84-af9e9ef6a7fe" providerId="AD" clId="Web-{1A4D3607-D6F9-443F-9B2A-4DEF764F49BB}"/>
    <pc:docChg chg="modSld">
      <pc:chgData name="SagarNarsingani" userId="S::sagar.nce19@pdpu.ac.in::3e21a8b7-1c3d-49c1-ac84-af9e9ef6a7fe" providerId="AD" clId="Web-{1A4D3607-D6F9-443F-9B2A-4DEF764F49BB}" dt="2022-01-28T12:56:15.967" v="3" actId="20577"/>
      <pc:docMkLst>
        <pc:docMk/>
      </pc:docMkLst>
      <pc:sldChg chg="modSp">
        <pc:chgData name="SagarNarsingani" userId="S::sagar.nce19@pdpu.ac.in::3e21a8b7-1c3d-49c1-ac84-af9e9ef6a7fe" providerId="AD" clId="Web-{1A4D3607-D6F9-443F-9B2A-4DEF764F49BB}" dt="2022-01-28T12:52:22.915" v="0" actId="1076"/>
        <pc:sldMkLst>
          <pc:docMk/>
          <pc:sldMk cId="4285435642" sldId="266"/>
        </pc:sldMkLst>
        <pc:spChg chg="mod">
          <ac:chgData name="SagarNarsingani" userId="S::sagar.nce19@pdpu.ac.in::3e21a8b7-1c3d-49c1-ac84-af9e9ef6a7fe" providerId="AD" clId="Web-{1A4D3607-D6F9-443F-9B2A-4DEF764F49BB}" dt="2022-01-28T12:52:22.915" v="0" actId="1076"/>
          <ac:spMkLst>
            <pc:docMk/>
            <pc:sldMk cId="4285435642" sldId="266"/>
            <ac:spMk id="3" creationId="{13DCCDA7-34A5-43DE-B3E0-DBC9BD004CFC}"/>
          </ac:spMkLst>
        </pc:spChg>
      </pc:sldChg>
      <pc:sldChg chg="modSp">
        <pc:chgData name="SagarNarsingani" userId="S::sagar.nce19@pdpu.ac.in::3e21a8b7-1c3d-49c1-ac84-af9e9ef6a7fe" providerId="AD" clId="Web-{1A4D3607-D6F9-443F-9B2A-4DEF764F49BB}" dt="2022-01-28T12:56:15.967" v="3" actId="20577"/>
        <pc:sldMkLst>
          <pc:docMk/>
          <pc:sldMk cId="529492958" sldId="270"/>
        </pc:sldMkLst>
        <pc:spChg chg="mod">
          <ac:chgData name="SagarNarsingani" userId="S::sagar.nce19@pdpu.ac.in::3e21a8b7-1c3d-49c1-ac84-af9e9ef6a7fe" providerId="AD" clId="Web-{1A4D3607-D6F9-443F-9B2A-4DEF764F49BB}" dt="2022-01-28T12:56:15.967" v="3" actId="20577"/>
          <ac:spMkLst>
            <pc:docMk/>
            <pc:sldMk cId="529492958" sldId="270"/>
            <ac:spMk id="2" creationId="{FF586468-DDA9-4A78-8C40-DD60933A8294}"/>
          </ac:spMkLst>
        </pc:spChg>
      </pc:sldChg>
    </pc:docChg>
  </pc:docChgLst>
  <pc:docChgLst>
    <pc:chgData name="AmitDas" userId="S::amit.dce19@pdpu.ac.in::c8daada2-5bb0-48e7-8f1a-53d7bbe8f964" providerId="AD" clId="Web-{24A5CA21-15CB-469B-978D-8BB5AA59D6DF}"/>
    <pc:docChg chg="modSld">
      <pc:chgData name="AmitDas" userId="S::amit.dce19@pdpu.ac.in::c8daada2-5bb0-48e7-8f1a-53d7bbe8f964" providerId="AD" clId="Web-{24A5CA21-15CB-469B-978D-8BB5AA59D6DF}" dt="2022-12-11T07:48:15.926" v="0" actId="20577"/>
      <pc:docMkLst>
        <pc:docMk/>
      </pc:docMkLst>
      <pc:sldChg chg="modSp">
        <pc:chgData name="AmitDas" userId="S::amit.dce19@pdpu.ac.in::c8daada2-5bb0-48e7-8f1a-53d7bbe8f964" providerId="AD" clId="Web-{24A5CA21-15CB-469B-978D-8BB5AA59D6DF}" dt="2022-12-11T07:48:15.926" v="0" actId="20577"/>
        <pc:sldMkLst>
          <pc:docMk/>
          <pc:sldMk cId="3454342378" sldId="261"/>
        </pc:sldMkLst>
        <pc:spChg chg="mod">
          <ac:chgData name="AmitDas" userId="S::amit.dce19@pdpu.ac.in::c8daada2-5bb0-48e7-8f1a-53d7bbe8f964" providerId="AD" clId="Web-{24A5CA21-15CB-469B-978D-8BB5AA59D6DF}" dt="2022-12-11T07:48:15.926" v="0" actId="20577"/>
          <ac:spMkLst>
            <pc:docMk/>
            <pc:sldMk cId="3454342378" sldId="261"/>
            <ac:spMk id="3" creationId="{65CDE13C-7275-CBD7-5256-301B222D4B23}"/>
          </ac:spMkLst>
        </pc:spChg>
      </pc:sldChg>
    </pc:docChg>
  </pc:docChgLst>
  <pc:docChgLst>
    <pc:chgData name="Shakti Mishra" userId="S::shakti.mishra@pdpu.ac.in::dd28bdff-53cc-41cf-81c1-075d76ddf0ad" providerId="AD" clId="Web-{64E91AC2-5F49-4260-800C-F07938D9A077}"/>
    <pc:docChg chg="modSld">
      <pc:chgData name="Shakti Mishra" userId="S::shakti.mishra@pdpu.ac.in::dd28bdff-53cc-41cf-81c1-075d76ddf0ad" providerId="AD" clId="Web-{64E91AC2-5F49-4260-800C-F07938D9A077}" dt="2022-04-25T04:44:44.828" v="0"/>
      <pc:docMkLst>
        <pc:docMk/>
      </pc:docMkLst>
      <pc:sldChg chg="delSp">
        <pc:chgData name="Shakti Mishra" userId="S::shakti.mishra@pdpu.ac.in::dd28bdff-53cc-41cf-81c1-075d76ddf0ad" providerId="AD" clId="Web-{64E91AC2-5F49-4260-800C-F07938D9A077}" dt="2022-04-25T04:44:44.828" v="0"/>
        <pc:sldMkLst>
          <pc:docMk/>
          <pc:sldMk cId="2223720481" sldId="256"/>
        </pc:sldMkLst>
        <pc:spChg chg="del">
          <ac:chgData name="Shakti Mishra" userId="S::shakti.mishra@pdpu.ac.in::dd28bdff-53cc-41cf-81c1-075d76ddf0ad" providerId="AD" clId="Web-{64E91AC2-5F49-4260-800C-F07938D9A077}" dt="2022-04-25T04:44:44.828" v="0"/>
          <ac:spMkLst>
            <pc:docMk/>
            <pc:sldMk cId="2223720481" sldId="256"/>
            <ac:spMk id="4" creationId="{6D5B06DA-8AA5-5313-869B-7FD5C6DE6890}"/>
          </ac:spMkLst>
        </pc:spChg>
      </pc:sldChg>
    </pc:docChg>
  </pc:docChgLst>
  <pc:docChgLst>
    <pc:chgData name="PriyankMistry" userId="S::priyank.mce19@pdpu.ac.in::fd120e87-ebc8-4f58-9707-cd013535a4fe" providerId="AD" clId="Web-{2E22E49B-82AB-4E9C-9CF7-918CAA4045AC}"/>
    <pc:docChg chg="sldOrd">
      <pc:chgData name="PriyankMistry" userId="S::priyank.mce19@pdpu.ac.in::fd120e87-ebc8-4f58-9707-cd013535a4fe" providerId="AD" clId="Web-{2E22E49B-82AB-4E9C-9CF7-918CAA4045AC}" dt="2022-05-10T04:11:45.867" v="1"/>
      <pc:docMkLst>
        <pc:docMk/>
      </pc:docMkLst>
      <pc:sldChg chg="ord">
        <pc:chgData name="PriyankMistry" userId="S::priyank.mce19@pdpu.ac.in::fd120e87-ebc8-4f58-9707-cd013535a4fe" providerId="AD" clId="Web-{2E22E49B-82AB-4E9C-9CF7-918CAA4045AC}" dt="2022-05-10T04:11:45.867" v="1"/>
        <pc:sldMkLst>
          <pc:docMk/>
          <pc:sldMk cId="3292669442" sldId="262"/>
        </pc:sldMkLst>
      </pc:sldChg>
    </pc:docChg>
  </pc:docChgLst>
  <pc:docChgLst>
    <pc:chgData name="DhyeyShah" userId="S::dhyey.sce19@pdpu.ac.in::6961d681-83ec-4153-9e13-3a847127f23e" providerId="AD" clId="Web-{16A4099F-5619-4657-9AB2-67A1F8DFD040}"/>
    <pc:docChg chg="modSld">
      <pc:chgData name="DhyeyShah" userId="S::dhyey.sce19@pdpu.ac.in::6961d681-83ec-4153-9e13-3a847127f23e" providerId="AD" clId="Web-{16A4099F-5619-4657-9AB2-67A1F8DFD040}" dt="2022-05-09T12:32:52.203" v="0" actId="1076"/>
      <pc:docMkLst>
        <pc:docMk/>
      </pc:docMkLst>
      <pc:sldChg chg="modSp">
        <pc:chgData name="DhyeyShah" userId="S::dhyey.sce19@pdpu.ac.in::6961d681-83ec-4153-9e13-3a847127f23e" providerId="AD" clId="Web-{16A4099F-5619-4657-9AB2-67A1F8DFD040}" dt="2022-05-09T12:32:52.203" v="0" actId="1076"/>
        <pc:sldMkLst>
          <pc:docMk/>
          <pc:sldMk cId="3526315279" sldId="259"/>
        </pc:sldMkLst>
        <pc:picChg chg="mod">
          <ac:chgData name="DhyeyShah" userId="S::dhyey.sce19@pdpu.ac.in::6961d681-83ec-4153-9e13-3a847127f23e" providerId="AD" clId="Web-{16A4099F-5619-4657-9AB2-67A1F8DFD040}" dt="2022-05-09T12:32:52.203" v="0" actId="1076"/>
          <ac:picMkLst>
            <pc:docMk/>
            <pc:sldMk cId="3526315279" sldId="259"/>
            <ac:picMk id="6" creationId="{EC52C234-C6BA-48DD-A705-95743A389F24}"/>
          </ac:picMkLst>
        </pc:picChg>
      </pc:sldChg>
    </pc:docChg>
  </pc:docChgLst>
  <pc:docChgLst>
    <pc:chgData name="Shakti Mishra" userId="S::shakti.mishra@pdpu.ac.in::dd28bdff-53cc-41cf-81c1-075d76ddf0ad" providerId="AD" clId="Web-{EF985A0B-C22D-4865-88DB-0E6CB10111B2}"/>
    <pc:docChg chg="sldOrd">
      <pc:chgData name="Shakti Mishra" userId="S::shakti.mishra@pdpu.ac.in::dd28bdff-53cc-41cf-81c1-075d76ddf0ad" providerId="AD" clId="Web-{EF985A0B-C22D-4865-88DB-0E6CB10111B2}" dt="2022-02-03T03:29:49.752" v="0"/>
      <pc:docMkLst>
        <pc:docMk/>
      </pc:docMkLst>
      <pc:sldChg chg="ord">
        <pc:chgData name="Shakti Mishra" userId="S::shakti.mishra@pdpu.ac.in::dd28bdff-53cc-41cf-81c1-075d76ddf0ad" providerId="AD" clId="Web-{EF985A0B-C22D-4865-88DB-0E6CB10111B2}" dt="2022-02-03T03:29:49.752" v="0"/>
        <pc:sldMkLst>
          <pc:docMk/>
          <pc:sldMk cId="2235423762" sldId="258"/>
        </pc:sldMkLst>
      </pc:sldChg>
    </pc:docChg>
  </pc:docChgLst>
  <pc:docChgLst>
    <pc:chgData name="PriyanshiPansara" userId="S::priyanshi.pce19@pdpu.ac.in::c059e450-c4fa-4ddd-9965-3b090bced899" providerId="AD" clId="Web-{432FB9D2-EB70-4430-8579-1C35D8FFC753}"/>
    <pc:docChg chg="modSld">
      <pc:chgData name="PriyanshiPansara" userId="S::priyanshi.pce19@pdpu.ac.in::c059e450-c4fa-4ddd-9965-3b090bced899" providerId="AD" clId="Web-{432FB9D2-EB70-4430-8579-1C35D8FFC753}" dt="2022-05-09T16:13:43.030" v="0"/>
      <pc:docMkLst>
        <pc:docMk/>
      </pc:docMkLst>
      <pc:sldChg chg="addSp">
        <pc:chgData name="PriyanshiPansara" userId="S::priyanshi.pce19@pdpu.ac.in::c059e450-c4fa-4ddd-9965-3b090bced899" providerId="AD" clId="Web-{432FB9D2-EB70-4430-8579-1C35D8FFC753}" dt="2022-05-09T16:13:43.030" v="0"/>
        <pc:sldMkLst>
          <pc:docMk/>
          <pc:sldMk cId="3454342378" sldId="261"/>
        </pc:sldMkLst>
        <pc:spChg chg="add">
          <ac:chgData name="PriyanshiPansara" userId="S::priyanshi.pce19@pdpu.ac.in::c059e450-c4fa-4ddd-9965-3b090bced899" providerId="AD" clId="Web-{432FB9D2-EB70-4430-8579-1C35D8FFC753}" dt="2022-05-09T16:13:43.030" v="0"/>
          <ac:spMkLst>
            <pc:docMk/>
            <pc:sldMk cId="3454342378" sldId="261"/>
            <ac:spMk id="3" creationId="{65CDE13C-7275-CBD7-5256-301B222D4B23}"/>
          </ac:spMkLst>
        </pc:spChg>
      </pc:sldChg>
    </pc:docChg>
  </pc:docChgLst>
  <pc:docChgLst>
    <pc:chgData name="Shakti Mishra" userId="S::shakti.mishra@pdpu.ac.in::dd28bdff-53cc-41cf-81c1-075d76ddf0ad" providerId="AD" clId="Web-{5BE7B3C3-54B9-4702-A74D-76CA5FA4B810}"/>
    <pc:docChg chg="modSld">
      <pc:chgData name="Shakti Mishra" userId="S::shakti.mishra@pdpu.ac.in::dd28bdff-53cc-41cf-81c1-075d76ddf0ad" providerId="AD" clId="Web-{5BE7B3C3-54B9-4702-A74D-76CA5FA4B810}" dt="2022-12-01T11:44:08.692" v="2" actId="20577"/>
      <pc:docMkLst>
        <pc:docMk/>
      </pc:docMkLst>
      <pc:sldChg chg="modSp">
        <pc:chgData name="Shakti Mishra" userId="S::shakti.mishra@pdpu.ac.in::dd28bdff-53cc-41cf-81c1-075d76ddf0ad" providerId="AD" clId="Web-{5BE7B3C3-54B9-4702-A74D-76CA5FA4B810}" dt="2022-12-01T11:44:08.692" v="2" actId="20577"/>
        <pc:sldMkLst>
          <pc:docMk/>
          <pc:sldMk cId="2300500857" sldId="272"/>
        </pc:sldMkLst>
        <pc:spChg chg="mod">
          <ac:chgData name="Shakti Mishra" userId="S::shakti.mishra@pdpu.ac.in::dd28bdff-53cc-41cf-81c1-075d76ddf0ad" providerId="AD" clId="Web-{5BE7B3C3-54B9-4702-A74D-76CA5FA4B810}" dt="2022-12-01T11:44:08.692" v="2" actId="20577"/>
          <ac:spMkLst>
            <pc:docMk/>
            <pc:sldMk cId="2300500857" sldId="272"/>
            <ac:spMk id="3" creationId="{27337BBB-0021-49F4-9BC3-07DDF1330CB7}"/>
          </ac:spMkLst>
        </pc:spChg>
      </pc:sldChg>
    </pc:docChg>
  </pc:docChgLst>
  <pc:docChgLst>
    <pc:chgData name="DevamJariwala" userId="S::devam.jce19@pdpu.ac.in::adb403b0-8e73-4b2b-9bae-5b5ddc3df30e" providerId="AD" clId="Web-{45C7D285-926C-4393-B94F-F1E163254EAD}"/>
    <pc:docChg chg="modSld">
      <pc:chgData name="DevamJariwala" userId="S::devam.jce19@pdpu.ac.in::adb403b0-8e73-4b2b-9bae-5b5ddc3df30e" providerId="AD" clId="Web-{45C7D285-926C-4393-B94F-F1E163254EAD}" dt="2022-03-28T18:52:07.756" v="2" actId="20577"/>
      <pc:docMkLst>
        <pc:docMk/>
      </pc:docMkLst>
      <pc:sldChg chg="modSp">
        <pc:chgData name="DevamJariwala" userId="S::devam.jce19@pdpu.ac.in::adb403b0-8e73-4b2b-9bae-5b5ddc3df30e" providerId="AD" clId="Web-{45C7D285-926C-4393-B94F-F1E163254EAD}" dt="2022-03-28T18:52:07.756" v="2" actId="20577"/>
        <pc:sldMkLst>
          <pc:docMk/>
          <pc:sldMk cId="1581203287" sldId="257"/>
        </pc:sldMkLst>
        <pc:spChg chg="mod">
          <ac:chgData name="DevamJariwala" userId="S::devam.jce19@pdpu.ac.in::adb403b0-8e73-4b2b-9bae-5b5ddc3df30e" providerId="AD" clId="Web-{45C7D285-926C-4393-B94F-F1E163254EAD}" dt="2022-03-28T18:52:07.756" v="2" actId="20577"/>
          <ac:spMkLst>
            <pc:docMk/>
            <pc:sldMk cId="1581203287" sldId="257"/>
            <ac:spMk id="3" creationId="{7E74F9D5-49EA-4ECB-9BD1-BCE17CB1CF5E}"/>
          </ac:spMkLst>
        </pc:spChg>
      </pc:sldChg>
    </pc:docChg>
  </pc:docChgLst>
  <pc:docChgLst>
    <pc:chgData name="MarcoChichava" userId="S::marco.cce19@pdpu.ac.in::9eadd47f-a31c-4535-897d-2c0ea73a7a4f" providerId="AD" clId="Web-{1E2002A3-FC36-487E-920F-82E278203257}"/>
    <pc:docChg chg="modSld">
      <pc:chgData name="MarcoChichava" userId="S::marco.cce19@pdpu.ac.in::9eadd47f-a31c-4535-897d-2c0ea73a7a4f" providerId="AD" clId="Web-{1E2002A3-FC36-487E-920F-82E278203257}" dt="2022-03-31T12:44:06.041" v="0"/>
      <pc:docMkLst>
        <pc:docMk/>
      </pc:docMkLst>
      <pc:sldChg chg="addSp">
        <pc:chgData name="MarcoChichava" userId="S::marco.cce19@pdpu.ac.in::9eadd47f-a31c-4535-897d-2c0ea73a7a4f" providerId="AD" clId="Web-{1E2002A3-FC36-487E-920F-82E278203257}" dt="2022-03-31T12:44:06.041" v="0"/>
        <pc:sldMkLst>
          <pc:docMk/>
          <pc:sldMk cId="2223720481" sldId="256"/>
        </pc:sldMkLst>
        <pc:spChg chg="add">
          <ac:chgData name="MarcoChichava" userId="S::marco.cce19@pdpu.ac.in::9eadd47f-a31c-4535-897d-2c0ea73a7a4f" providerId="AD" clId="Web-{1E2002A3-FC36-487E-920F-82E278203257}" dt="2022-03-31T12:44:06.041" v="0"/>
          <ac:spMkLst>
            <pc:docMk/>
            <pc:sldMk cId="2223720481" sldId="256"/>
            <ac:spMk id="4" creationId="{6D5B06DA-8AA5-5313-869B-7FD5C6DE6890}"/>
          </ac:spMkLst>
        </pc:spChg>
      </pc:sldChg>
    </pc:docChg>
  </pc:docChgLst>
  <pc:docChgLst>
    <pc:chgData name="ChaitanyaChaudhary" userId="S::chaitanya.cce19@pdpu.ac.in::e725e557-ae37-4178-9edd-9807b4a0b132" providerId="AD" clId="Web-{D792E1F9-38B8-42B7-96F2-91569653516F}"/>
    <pc:docChg chg="modSld">
      <pc:chgData name="ChaitanyaChaudhary" userId="S::chaitanya.cce19@pdpu.ac.in::e725e557-ae37-4178-9edd-9807b4a0b132" providerId="AD" clId="Web-{D792E1F9-38B8-42B7-96F2-91569653516F}" dt="2022-01-13T07:54:02.395" v="0" actId="1076"/>
      <pc:docMkLst>
        <pc:docMk/>
      </pc:docMkLst>
      <pc:sldChg chg="modSp">
        <pc:chgData name="ChaitanyaChaudhary" userId="S::chaitanya.cce19@pdpu.ac.in::e725e557-ae37-4178-9edd-9807b4a0b132" providerId="AD" clId="Web-{D792E1F9-38B8-42B7-96F2-91569653516F}" dt="2022-01-13T07:54:02.395" v="0" actId="1076"/>
        <pc:sldMkLst>
          <pc:docMk/>
          <pc:sldMk cId="1984496783" sldId="263"/>
        </pc:sldMkLst>
        <pc:spChg chg="mod">
          <ac:chgData name="ChaitanyaChaudhary" userId="S::chaitanya.cce19@pdpu.ac.in::e725e557-ae37-4178-9edd-9807b4a0b132" providerId="AD" clId="Web-{D792E1F9-38B8-42B7-96F2-91569653516F}" dt="2022-01-13T07:54:02.395" v="0" actId="1076"/>
          <ac:spMkLst>
            <pc:docMk/>
            <pc:sldMk cId="1984496783" sldId="263"/>
            <ac:spMk id="8" creationId="{36BFB897-BD2D-4B7B-B619-F188C0657458}"/>
          </ac:spMkLst>
        </pc:spChg>
      </pc:sldChg>
    </pc:docChg>
  </pc:docChgLst>
  <pc:docChgLst>
    <pc:chgData name="CharmiShah" userId="S::charmi.sce19@pdpu.ac.in::fdd1dd01-65be-456e-be5c-7474ba57703e" providerId="AD" clId="Web-{26EE6BFD-36B8-447A-A278-960359E85251}"/>
    <pc:docChg chg="modSld">
      <pc:chgData name="CharmiShah" userId="S::charmi.sce19@pdpu.ac.in::fdd1dd01-65be-456e-be5c-7474ba57703e" providerId="AD" clId="Web-{26EE6BFD-36B8-447A-A278-960359E85251}" dt="2022-05-07T11:14:37.859" v="7" actId="20577"/>
      <pc:docMkLst>
        <pc:docMk/>
      </pc:docMkLst>
      <pc:sldChg chg="modSp">
        <pc:chgData name="CharmiShah" userId="S::charmi.sce19@pdpu.ac.in::fdd1dd01-65be-456e-be5c-7474ba57703e" providerId="AD" clId="Web-{26EE6BFD-36B8-447A-A278-960359E85251}" dt="2022-05-07T11:14:37.859" v="7" actId="20577"/>
        <pc:sldMkLst>
          <pc:docMk/>
          <pc:sldMk cId="1581203287" sldId="257"/>
        </pc:sldMkLst>
        <pc:spChg chg="mod">
          <ac:chgData name="CharmiShah" userId="S::charmi.sce19@pdpu.ac.in::fdd1dd01-65be-456e-be5c-7474ba57703e" providerId="AD" clId="Web-{26EE6BFD-36B8-447A-A278-960359E85251}" dt="2022-05-07T11:14:37.859" v="7" actId="20577"/>
          <ac:spMkLst>
            <pc:docMk/>
            <pc:sldMk cId="1581203287" sldId="257"/>
            <ac:spMk id="2" creationId="{8DFC5EAD-323A-4E0E-81F1-9BDF2F5A98A9}"/>
          </ac:spMkLst>
        </pc:spChg>
      </pc:sldChg>
    </pc:docChg>
  </pc:docChgLst>
  <pc:docChgLst>
    <pc:chgData name="SagarNarsingani" userId="S::sagar.nce19@pdpu.ac.in::3e21a8b7-1c3d-49c1-ac84-af9e9ef6a7fe" providerId="AD" clId="Web-{75D3BA20-1E3F-4E48-A3C8-51103A4C57A3}"/>
    <pc:docChg chg="modSld">
      <pc:chgData name="SagarNarsingani" userId="S::sagar.nce19@pdpu.ac.in::3e21a8b7-1c3d-49c1-ac84-af9e9ef6a7fe" providerId="AD" clId="Web-{75D3BA20-1E3F-4E48-A3C8-51103A4C57A3}" dt="2022-03-25T15:02:24.165" v="0" actId="1076"/>
      <pc:docMkLst>
        <pc:docMk/>
      </pc:docMkLst>
      <pc:sldChg chg="modSp">
        <pc:chgData name="SagarNarsingani" userId="S::sagar.nce19@pdpu.ac.in::3e21a8b7-1c3d-49c1-ac84-af9e9ef6a7fe" providerId="AD" clId="Web-{75D3BA20-1E3F-4E48-A3C8-51103A4C57A3}" dt="2022-03-25T15:02:24.165" v="0" actId="1076"/>
        <pc:sldMkLst>
          <pc:docMk/>
          <pc:sldMk cId="3526315279" sldId="259"/>
        </pc:sldMkLst>
        <pc:picChg chg="mod">
          <ac:chgData name="SagarNarsingani" userId="S::sagar.nce19@pdpu.ac.in::3e21a8b7-1c3d-49c1-ac84-af9e9ef6a7fe" providerId="AD" clId="Web-{75D3BA20-1E3F-4E48-A3C8-51103A4C57A3}" dt="2022-03-25T15:02:24.165" v="0" actId="1076"/>
          <ac:picMkLst>
            <pc:docMk/>
            <pc:sldMk cId="3526315279" sldId="259"/>
            <ac:picMk id="6" creationId="{EC52C234-C6BA-48DD-A705-95743A389F24}"/>
          </ac:picMkLst>
        </pc:picChg>
      </pc:sldChg>
    </pc:docChg>
  </pc:docChgLst>
  <pc:docChgLst>
    <pc:chgData name="DevamJariwala" userId="S::devam.jce19@pdpu.ac.in::adb403b0-8e73-4b2b-9bae-5b5ddc3df30e" providerId="AD" clId="Web-{732C33A1-0A73-45D1-9D0F-494B8321F434}"/>
    <pc:docChg chg="modSld">
      <pc:chgData name="DevamJariwala" userId="S::devam.jce19@pdpu.ac.in::adb403b0-8e73-4b2b-9bae-5b5ddc3df30e" providerId="AD" clId="Web-{732C33A1-0A73-45D1-9D0F-494B8321F434}" dt="2022-03-28T19:39:08.887" v="5" actId="20577"/>
      <pc:docMkLst>
        <pc:docMk/>
      </pc:docMkLst>
      <pc:sldChg chg="modSp">
        <pc:chgData name="DevamJariwala" userId="S::devam.jce19@pdpu.ac.in::adb403b0-8e73-4b2b-9bae-5b5ddc3df30e" providerId="AD" clId="Web-{732C33A1-0A73-45D1-9D0F-494B8321F434}" dt="2022-03-28T19:37:24.896" v="1" actId="20577"/>
        <pc:sldMkLst>
          <pc:docMk/>
          <pc:sldMk cId="529492958" sldId="270"/>
        </pc:sldMkLst>
        <pc:spChg chg="mod">
          <ac:chgData name="DevamJariwala" userId="S::devam.jce19@pdpu.ac.in::adb403b0-8e73-4b2b-9bae-5b5ddc3df30e" providerId="AD" clId="Web-{732C33A1-0A73-45D1-9D0F-494B8321F434}" dt="2022-03-28T19:37:24.896" v="1" actId="20577"/>
          <ac:spMkLst>
            <pc:docMk/>
            <pc:sldMk cId="529492958" sldId="270"/>
            <ac:spMk id="3" creationId="{D7AA0188-F016-4291-821D-E7DE9741A2E4}"/>
          </ac:spMkLst>
        </pc:spChg>
      </pc:sldChg>
      <pc:sldChg chg="modSp">
        <pc:chgData name="DevamJariwala" userId="S::devam.jce19@pdpu.ac.in::adb403b0-8e73-4b2b-9bae-5b5ddc3df30e" providerId="AD" clId="Web-{732C33A1-0A73-45D1-9D0F-494B8321F434}" dt="2022-03-28T19:39:08.887" v="5" actId="20577"/>
        <pc:sldMkLst>
          <pc:docMk/>
          <pc:sldMk cId="3559244214" sldId="271"/>
        </pc:sldMkLst>
        <pc:spChg chg="mod">
          <ac:chgData name="DevamJariwala" userId="S::devam.jce19@pdpu.ac.in::adb403b0-8e73-4b2b-9bae-5b5ddc3df30e" providerId="AD" clId="Web-{732C33A1-0A73-45D1-9D0F-494B8321F434}" dt="2022-03-28T19:39:08.887" v="5" actId="20577"/>
          <ac:spMkLst>
            <pc:docMk/>
            <pc:sldMk cId="3559244214" sldId="271"/>
            <ac:spMk id="3" creationId="{7FD7499F-986E-49CD-A33F-7CF631DEAB83}"/>
          </ac:spMkLst>
        </pc:spChg>
      </pc:sldChg>
    </pc:docChg>
  </pc:docChgLst>
  <pc:docChgLst>
    <pc:chgData name="SagarNarsingani" userId="S::sagar.nce19@pdpu.ac.in::3e21a8b7-1c3d-49c1-ac84-af9e9ef6a7fe" providerId="AD" clId="Web-{B3117476-C077-44E7-BAD5-FD7EE765D084}"/>
    <pc:docChg chg="modSld">
      <pc:chgData name="SagarNarsingani" userId="S::sagar.nce19@pdpu.ac.in::3e21a8b7-1c3d-49c1-ac84-af9e9ef6a7fe" providerId="AD" clId="Web-{B3117476-C077-44E7-BAD5-FD7EE765D084}" dt="2022-01-28T05:18:39.814" v="1" actId="1076"/>
      <pc:docMkLst>
        <pc:docMk/>
      </pc:docMkLst>
      <pc:sldChg chg="modSp">
        <pc:chgData name="SagarNarsingani" userId="S::sagar.nce19@pdpu.ac.in::3e21a8b7-1c3d-49c1-ac84-af9e9ef6a7fe" providerId="AD" clId="Web-{B3117476-C077-44E7-BAD5-FD7EE765D084}" dt="2022-01-28T05:18:39.814" v="1" actId="1076"/>
        <pc:sldMkLst>
          <pc:docMk/>
          <pc:sldMk cId="1984496783" sldId="263"/>
        </pc:sldMkLst>
        <pc:spChg chg="mod">
          <ac:chgData name="SagarNarsingani" userId="S::sagar.nce19@pdpu.ac.in::3e21a8b7-1c3d-49c1-ac84-af9e9ef6a7fe" providerId="AD" clId="Web-{B3117476-C077-44E7-BAD5-FD7EE765D084}" dt="2022-01-28T05:18:39.814" v="1" actId="1076"/>
          <ac:spMkLst>
            <pc:docMk/>
            <pc:sldMk cId="1984496783" sldId="263"/>
            <ac:spMk id="7" creationId="{F358F25A-A694-4DBD-936F-B58A2BC2AE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43CF-66E1-4B31-835C-7AA421E14E3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F46E-2CD4-4585-B727-1A728B92165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0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43CF-66E1-4B31-835C-7AA421E14E3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F46E-2CD4-4585-B727-1A728B921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43CF-66E1-4B31-835C-7AA421E14E3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F46E-2CD4-4585-B727-1A728B921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5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43CF-66E1-4B31-835C-7AA421E14E3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F46E-2CD4-4585-B727-1A728B921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16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43CF-66E1-4B31-835C-7AA421E14E3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F46E-2CD4-4585-B727-1A728B92165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43CF-66E1-4B31-835C-7AA421E14E3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F46E-2CD4-4585-B727-1A728B921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43CF-66E1-4B31-835C-7AA421E14E3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F46E-2CD4-4585-B727-1A728B921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4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43CF-66E1-4B31-835C-7AA421E14E3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F46E-2CD4-4585-B727-1A728B921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19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43CF-66E1-4B31-835C-7AA421E14E3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F46E-2CD4-4585-B727-1A728B921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02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2243CF-66E1-4B31-835C-7AA421E14E3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EFF46E-2CD4-4585-B727-1A728B921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7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43CF-66E1-4B31-835C-7AA421E14E3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F46E-2CD4-4585-B727-1A728B921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8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2243CF-66E1-4B31-835C-7AA421E14E3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EFF46E-2CD4-4585-B727-1A728B92165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7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0B3B-CA5F-4DCA-BC6A-538962B81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Cluster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321A-9A92-4929-BED2-A92C00683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err="1"/>
              <a:t>Dr.</a:t>
            </a:r>
            <a:r>
              <a:rPr lang="en-IN"/>
              <a:t> Shakti Mishra</a:t>
            </a:r>
          </a:p>
        </p:txBody>
      </p:sp>
    </p:spTree>
    <p:extLst>
      <p:ext uri="{BB962C8B-B14F-4D97-AF65-F5344CB8AC3E}">
        <p14:creationId xmlns:p14="http://schemas.microsoft.com/office/powerpoint/2010/main" val="222372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E3A4-539F-42A8-BCDB-035F7A4F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RMS Middleware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4219D-97BD-4A71-861C-6F234C30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52" y="2000335"/>
            <a:ext cx="7177095" cy="428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4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AC47-A075-4C28-923F-9324783D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Cluster Programming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CDA7-34A5-43DE-B3E0-DBC9BD004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54493"/>
            <a:ext cx="4937760" cy="4023360"/>
          </a:xfrm>
        </p:spPr>
        <p:txBody>
          <a:bodyPr>
            <a:normAutofit lnSpcReduction="10000"/>
          </a:bodyPr>
          <a:lstStyle/>
          <a:p>
            <a:r>
              <a:rPr lang="en-US"/>
              <a:t>Cluster computing programming models have traditionally been divided into categories based on the relationship of programs to the data the programs operate on:</a:t>
            </a:r>
          </a:p>
          <a:p>
            <a:r>
              <a:rPr lang="en-US"/>
              <a:t>The Single-Instruction, Single-Data (SISD) model defines the traditional von Neumann computer.</a:t>
            </a:r>
          </a:p>
          <a:p>
            <a:pPr lvl="1"/>
            <a:r>
              <a:rPr lang="en-US"/>
              <a:t>each processor executes the same program</a:t>
            </a:r>
          </a:p>
          <a:p>
            <a:r>
              <a:rPr lang="en-US"/>
              <a:t>Multiple-Instruction, Multiple-Data (MIMD) machines. </a:t>
            </a:r>
          </a:p>
          <a:p>
            <a:r>
              <a:rPr lang="en-US"/>
              <a:t>In the Single-Instruction, Multiple Data (SIMD) model. </a:t>
            </a:r>
          </a:p>
          <a:p>
            <a:pPr lvl="1"/>
            <a:r>
              <a:rPr lang="en-US"/>
              <a:t>multiple programs operate on the same data.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75380-5CA7-442F-8406-A204FC98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429" y="1853703"/>
            <a:ext cx="5800010" cy="40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3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80AE-3B3C-45AB-AAFF-038B323E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Cluster Programming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3BA4-9B27-447D-AC04-C6AC922C18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Programming models can also be categorized on how they exploit a cluster’s inherent parallelism. </a:t>
            </a:r>
          </a:p>
          <a:p>
            <a:r>
              <a:rPr lang="en-US"/>
              <a:t>cluster computing programming models can roughly be divided in two categories: </a:t>
            </a:r>
          </a:p>
          <a:p>
            <a:r>
              <a:rPr lang="en-US"/>
              <a:t>The first category of models allow a serial (non-parallel) application to take advantage of a cluster’s parallelism. </a:t>
            </a:r>
          </a:p>
          <a:p>
            <a:r>
              <a:rPr lang="en-US"/>
              <a:t>The second category of programming models aid in the explicit parallelization of a program.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19958-9404-4801-B6E2-5690176973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In SPPS (</a:t>
            </a:r>
            <a:r>
              <a:rPr lang="en-IN"/>
              <a:t>serial program, parallel subsystem</a:t>
            </a:r>
            <a:r>
              <a:rPr lang="en-US"/>
              <a:t>), many instances of a serial program are distributed on a cluster. </a:t>
            </a:r>
          </a:p>
          <a:p>
            <a:r>
              <a:rPr lang="en-US"/>
              <a:t>A parallel subsystem provides input to each serial program instance, and captures output from those programs, delivering that output to users. </a:t>
            </a:r>
          </a:p>
          <a:p>
            <a:r>
              <a:rPr lang="en-US"/>
              <a:t>Because there are multiple programs on the clusters, operating on multiple data, SPPS is a form of MIMD.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1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79E5-CCA3-4154-B56E-208FF7EB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Cluster Programming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4FEF-0D6A-48A8-A422-6C6B0CB2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many instances of a serial program operating in parallel, those instances must coordinate work through a shared cluster resource, such as distributed shared memory or a message passing infrastructure.</a:t>
            </a:r>
          </a:p>
          <a:p>
            <a:r>
              <a:rPr lang="en-US"/>
              <a:t>The primitive operations that coordinate the work of concurrently executing serial programs on a cluster define a coordination language.</a:t>
            </a:r>
          </a:p>
          <a:p>
            <a:r>
              <a:rPr lang="en-US"/>
              <a:t>A coordination language is often described in terms of an Application Programming Interface (API) to a parallel subsystem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69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C805-3595-4D9D-9C24-6C9A871D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Example: LINDA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41E2-8AD5-4491-8E08-B28F928D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Linda tuple-space system exploits distributed shared memory to facilitate the parallel execution of a serial program on a cluster. </a:t>
            </a:r>
          </a:p>
          <a:p>
            <a:r>
              <a:rPr lang="en-US"/>
              <a:t>Linda defines primitive operations on a shared memory resource, allowing data items – “tuples” – to be written to that memory, read from shared memory, and deleted from shared memory. </a:t>
            </a:r>
          </a:p>
          <a:p>
            <a:r>
              <a:rPr lang="en-US"/>
              <a:t>A tuple is similar to a database relation. </a:t>
            </a:r>
          </a:p>
          <a:p>
            <a:r>
              <a:rPr lang="en-US"/>
              <a:t>A serial process with access to the shared memory writes data items to memory, marking each item with an attribute indicating that that item requires processing. </a:t>
            </a:r>
          </a:p>
          <a:p>
            <a:r>
              <a:rPr lang="en-US"/>
              <a:t>Another process awaiting newly arriving tuples removes such an item from the shared memory, performs computations on that data item, and deposits the results into the shared memory. </a:t>
            </a:r>
          </a:p>
          <a:p>
            <a:r>
              <a:rPr lang="en-US"/>
              <a:t>The original submitter of the job then collects all the results from the tuple-space. </a:t>
            </a:r>
          </a:p>
          <a:p>
            <a:r>
              <a:rPr lang="en-US"/>
              <a:t>Each process operating on a tuple-space is typically a serial program, and the Linda system facilitates the concurrent execution of many such program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8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6468-DDA9-4A78-8C40-DD60933A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Example: JAVASPACES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188-F016-4291-821D-E7DE9741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/>
              <a:t>JavaSpaces  is an object-oriented Linda system that takes advantage of Java’s platform-independent code execution and mobile code facility. </a:t>
            </a:r>
          </a:p>
          <a:p>
            <a:r>
              <a:rPr lang="en-US"/>
              <a:t>Mobile code allows not just data, but also code to move from one cluster node to another at runtime. </a:t>
            </a:r>
          </a:p>
          <a:p>
            <a:r>
              <a:rPr lang="en-US"/>
              <a:t>A master node runs a </a:t>
            </a:r>
            <a:r>
              <a:rPr lang="en-US" err="1"/>
              <a:t>JavaSpace</a:t>
            </a:r>
            <a:r>
              <a:rPr lang="en-US"/>
              <a:t> process, providing a shared memory resource to other cluster nodes that act as workers. </a:t>
            </a:r>
          </a:p>
          <a:p>
            <a:r>
              <a:rPr lang="en-US"/>
              <a:t>When a worker removes a job request from the shared </a:t>
            </a:r>
            <a:r>
              <a:rPr lang="en-US" err="1"/>
              <a:t>JavaSpace</a:t>
            </a:r>
            <a:r>
              <a:rPr lang="en-US"/>
              <a:t>, the operating codes for that job dynamically download to that worker. The worker executes that downloaded code and places the output of that execution into the </a:t>
            </a:r>
            <a:r>
              <a:rPr lang="en-US" err="1"/>
              <a:t>JavaSpace</a:t>
            </a:r>
            <a:r>
              <a:rPr lang="en-US"/>
              <a:t>. </a:t>
            </a:r>
          </a:p>
          <a:p>
            <a:r>
              <a:rPr lang="en-US"/>
              <a:t>JavaSpaces, therefore, facilitates the automatic runtime distribution of code to cluster nodes.</a:t>
            </a:r>
          </a:p>
          <a:p>
            <a:r>
              <a:rPr lang="en-US"/>
              <a:t>JavaSpaces also provides optional transactional access to the shared memory resource, which is especially helpful in the case of very large clusters with frequent node failures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9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7CFB-65E6-4034-BA72-2D75BF43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Case Study: Google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499F-986E-49CD-A33F-7CF631DEA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Google  uses cluster computing to meet the huge quantity of worldwide search requests that comprise of a peak of thousands of queries per second. </a:t>
            </a:r>
          </a:p>
          <a:p>
            <a:r>
              <a:rPr lang="en-US"/>
              <a:t>A single Google query needs to use at least tens of billions of processing cycles and access a few hundred megabytes of data to return satisfactory search result.</a:t>
            </a:r>
          </a:p>
          <a:p>
            <a:r>
              <a:rPr lang="en-US"/>
              <a:t>Google uses cluster computing as its solution to the high demand of system resources since clusters have better price-performance ratios than alternative high-performance computing platforms and use less electrical power. </a:t>
            </a:r>
          </a:p>
          <a:p>
            <a:r>
              <a:rPr lang="en-US"/>
              <a:t>Google focuses on 2 important design factors: reliability and request throughput.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24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3057-99F6-488C-8018-6B84E67D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Case Study: Google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7BBB-0021-49F4-9BC3-07DDF133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Google is able to achieve reliability at the software level so that a reliable computing infrastructure can be constructed on clusters of 15,000 commodity PCs distributed worldwide.</a:t>
            </a:r>
          </a:p>
          <a:p>
            <a:r>
              <a:rPr lang="en-US" dirty="0"/>
              <a:t> The services for Google are also replicated across multiple machines in the clusters to provide the necessary availability. </a:t>
            </a:r>
            <a:endParaRPr lang="en-US" dirty="0">
              <a:cs typeface="Calibri"/>
            </a:endParaRPr>
          </a:p>
          <a:p>
            <a:r>
              <a:rPr lang="en-US" dirty="0"/>
              <a:t>Google maximizes overall request throughput by performing parallel execution of individual search requests. This means that more search requests can be completed within a specific time interval.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50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3057-99F6-488C-8018-6B84E67D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Case Study: Google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7BBB-0021-49F4-9BC3-07DDF133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 typical Google search consists of the following operations: </a:t>
            </a:r>
          </a:p>
          <a:p>
            <a:r>
              <a:rPr lang="en-US"/>
              <a:t>1. An Internet user enters a query at the Google webpage. </a:t>
            </a:r>
          </a:p>
          <a:p>
            <a:r>
              <a:rPr lang="en-US"/>
              <a:t>2. The web browser searches for the Internet Protocol (IP) address via the www.google.com Domain Name Server (DNS). </a:t>
            </a:r>
          </a:p>
          <a:p>
            <a:r>
              <a:rPr lang="en-US"/>
              <a:t>3. Google uses a DNS-based load balancing system that maps the query to a cluster that is geographically nearest to the user so as to minimize network communication delay time. The IP address of the selected cluster is returned. </a:t>
            </a:r>
          </a:p>
          <a:p>
            <a:r>
              <a:rPr lang="en-US"/>
              <a:t>4. The web browser then sends the search request in Hypertext Transport Protocol (HTTP) format to the selected cluster at the specified IP address. </a:t>
            </a:r>
          </a:p>
          <a:p>
            <a:r>
              <a:rPr lang="en-US"/>
              <a:t>5. The selected cluster then processes the query locally. </a:t>
            </a:r>
          </a:p>
          <a:p>
            <a:r>
              <a:rPr lang="en-US"/>
              <a:t>6. A hardware-based load balancer in the cluster monitors the available set of Google Web Servers (GWSs) in the cluster and distributes the requests evenly within the cluster. </a:t>
            </a:r>
          </a:p>
          <a:p>
            <a:r>
              <a:rPr lang="en-US"/>
              <a:t>7. A GWS machine receives the request, coordinates the query execution and sends the search result back to the user’s browser.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33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85387-E91E-4561-8F83-1199F8D9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Case Study: Google Search Engine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B8A0E3-AA32-427C-8CC8-8F43578EED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 first phase of query execution involves index servers consulting an inverted index that match each query keyword to a matching list of documents. </a:t>
            </a:r>
          </a:p>
          <a:p>
            <a:pPr lvl="1"/>
            <a:r>
              <a:rPr lang="en-US"/>
              <a:t>Relevance scores are also computed for matching documents so that the search result returned to the user is ordered by score. </a:t>
            </a:r>
          </a:p>
          <a:p>
            <a:r>
              <a:rPr lang="en-US"/>
              <a:t>In the second phase, document servers fetch each document from disk to extract the title and the keyword-in-context portion of the document. </a:t>
            </a:r>
          </a:p>
          <a:p>
            <a:r>
              <a:rPr lang="en-US"/>
              <a:t>In addition to the 2 phases, the GWS also activates the spell checker and the ad server. </a:t>
            </a:r>
          </a:p>
          <a:p>
            <a:r>
              <a:rPr lang="en-US"/>
              <a:t>The spell checker verifies that the spelling of the query keywords is correct, while the ad server generate advertisements that relate to the query and may therefore interest the user</a:t>
            </a:r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9C2834-CF43-42F3-AFD7-A88DCB8202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8702" y="2035232"/>
            <a:ext cx="5353496" cy="2653309"/>
          </a:xfrm>
        </p:spPr>
      </p:pic>
    </p:spTree>
    <p:extLst>
      <p:ext uri="{BB962C8B-B14F-4D97-AF65-F5344CB8AC3E}">
        <p14:creationId xmlns:p14="http://schemas.microsoft.com/office/powerpoint/2010/main" val="416623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5EAD-323A-4E0E-81F1-9BDF2F5A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cs typeface="Calibri Light"/>
              </a:rPr>
              <a:t>History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F9D5-49EA-4ECB-9BD1-BCE17CB1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The first inspiration for cluster computing was developed in the 1960s by IBM as an alternative of linking large mainframes to provide a more cost-effective form of commercial parallelism.</a:t>
            </a:r>
          </a:p>
          <a:p>
            <a:r>
              <a:rPr lang="en-US"/>
              <a:t>Cluster computing did not gain momentum until the convergence of four important trends in the 1980s: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high-performance microprocessors,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high-speed networks, and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standard tools for high performance distributed computing.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increasing need of computing power for computational science and commercial applications coupled with the high cost and low accessibility of traditional supercomputers.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0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36837B-DCF6-41D7-A8A3-C715D97C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Cluster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2C234-C6BA-48DD-A705-95743A38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66" y="1869170"/>
            <a:ext cx="7216369" cy="41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1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D75F-2980-4E26-9F28-E47928C6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F7B8-27FF-4073-BB44-C8A62B08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emergence of cluster platforms was driven by a number of academic projects, such as Beowulf [2], Berkeley NOW [3], and HPVM [4]</a:t>
            </a:r>
          </a:p>
          <a:p>
            <a:r>
              <a:rPr lang="en-US"/>
              <a:t>Advantages of Cluster Computing: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low-entry costs to access supercomputing-level performance,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the ability to track technologies,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incrementally upgradeable system,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open source development platforms, and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vendor independence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42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C174D2-287C-45C0-B048-3DD1D724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Cluster Computing: Definition &amp;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FDA0C-16CC-473F-AE9F-49B0908F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cluster is a type of parallel or distributed computer system, which consists of a collection of interconnected stand-alone computers working together as a single integrated computing resource.</a:t>
            </a:r>
          </a:p>
          <a:p>
            <a:r>
              <a:rPr lang="en-US"/>
              <a:t>The key components of a cluster include multiple standalone computers (PCs, Workstations, or SMPs), operating systems, high-performance interconnects, middleware, parallel programming environments, and applications.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4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828B-1AC3-4F97-B184-97B26ED2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Cluster: Interconnection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F7147-876D-4211-BA3E-D18D4B6B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30" y="1907944"/>
            <a:ext cx="5067739" cy="4404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CDE13C-7275-CBD7-5256-301B222D4B23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434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3053-C571-4A2B-8AB8-0673E344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Single System Image (SSI)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7BC7-E000-41B1-AABF-BCA04533A3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Represents the view of a distributed system as a single unified computing resource.</a:t>
            </a:r>
          </a:p>
          <a:p>
            <a:r>
              <a:rPr lang="en-US"/>
              <a:t>Provides better usability for the users as it hides the complexities of the underlying distributed and heterogeneous nature of clusters from them.</a:t>
            </a:r>
          </a:p>
          <a:p>
            <a:r>
              <a:rPr lang="en-US"/>
              <a:t>SSI can be established through one or several mechanisms implemented at various levels of abstraction in the cluster architecture: hardware, operating system, middleware, and applications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4147C7-6AE4-4FFD-99E1-D5C46A671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555" y="2634113"/>
            <a:ext cx="4937125" cy="2486528"/>
          </a:xfrm>
        </p:spPr>
      </p:pic>
    </p:spTree>
    <p:extLst>
      <p:ext uri="{BB962C8B-B14F-4D97-AF65-F5344CB8AC3E}">
        <p14:creationId xmlns:p14="http://schemas.microsoft.com/office/powerpoint/2010/main" val="329266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8D92-4F36-4A80-BF76-AFE6E9D6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SSI at OS Level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EC470C-CE65-4C20-8B66-07789A17B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9345" y="3796871"/>
            <a:ext cx="8190212" cy="23711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8F25A-A694-4DBD-936F-B58A2BC2AE0F}"/>
              </a:ext>
            </a:extLst>
          </p:cNvPr>
          <p:cNvSpPr txBox="1"/>
          <p:nvPr/>
        </p:nvSpPr>
        <p:spPr>
          <a:xfrm>
            <a:off x="1320799" y="2041237"/>
            <a:ext cx="10058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operating system in each of the cluster nodes provides the fundamental system support for the combined operation of the cluster.</a:t>
            </a:r>
          </a:p>
          <a:p>
            <a:endParaRPr lang="en-US"/>
          </a:p>
          <a:p>
            <a:r>
              <a:rPr lang="en-US"/>
              <a:t>The operating system provides services such as protection boundaries, process/thread coordination, inter-process communication, and device handling, thus creating a high-level software interface for user applications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FB897-BD2D-4B7B-B619-F188C0657458}"/>
              </a:ext>
            </a:extLst>
          </p:cNvPr>
          <p:cNvSpPr txBox="1"/>
          <p:nvPr/>
        </p:nvSpPr>
        <p:spPr>
          <a:xfrm flipH="1">
            <a:off x="1699491" y="3027700"/>
            <a:ext cx="1049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9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3419-8218-4BA0-936B-0E3113A2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Management System (RMS) Middleware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FCE8-1207-4FA5-B354-70193EC87C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 cluster resource management system (RMS) acts as a cluster middleware that implements the SSI [24] for a cluster of machines. </a:t>
            </a:r>
          </a:p>
          <a:p>
            <a:r>
              <a:rPr lang="en-US"/>
              <a:t>It enables users to execute jobs on the cluster without the need to understand the complexities of the underlying cluster architecture.</a:t>
            </a:r>
          </a:p>
          <a:p>
            <a:r>
              <a:rPr lang="en-US"/>
              <a:t>A RMS manages the cluster through four major branches, namely: resource management, job queuing, job scheduling, and job management.</a:t>
            </a: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408333-021D-4079-B5EE-4C08ED95DA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5039" y="2050546"/>
            <a:ext cx="6048172" cy="3070095"/>
          </a:xfrm>
        </p:spPr>
      </p:pic>
    </p:spTree>
    <p:extLst>
      <p:ext uri="{BB962C8B-B14F-4D97-AF65-F5344CB8AC3E}">
        <p14:creationId xmlns:p14="http://schemas.microsoft.com/office/powerpoint/2010/main" val="2763439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9A9FB0E24FEB45A41903E6B5019DD2" ma:contentTypeVersion="9" ma:contentTypeDescription="Create a new document." ma:contentTypeScope="" ma:versionID="6949eeddf860959a8a7eac7066f54c8f">
  <xsd:schema xmlns:xsd="http://www.w3.org/2001/XMLSchema" xmlns:xs="http://www.w3.org/2001/XMLSchema" xmlns:p="http://schemas.microsoft.com/office/2006/metadata/properties" xmlns:ns2="2f84ddf0-592d-4897-ac3e-ebf3d9674674" xmlns:ns3="9fedef61-8aee-4fc0-a269-2c23b3020fae" targetNamespace="http://schemas.microsoft.com/office/2006/metadata/properties" ma:root="true" ma:fieldsID="e84efdfccfc0c92d73b5ca08390fa07b" ns2:_="" ns3:_="">
    <xsd:import namespace="2f84ddf0-592d-4897-ac3e-ebf3d9674674"/>
    <xsd:import namespace="9fedef61-8aee-4fc0-a269-2c23b3020f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84ddf0-592d-4897-ac3e-ebf3d96746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def61-8aee-4fc0-a269-2c23b3020fa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C579F2-3C12-4AAE-A280-873CABA06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84ddf0-592d-4897-ac3e-ebf3d9674674"/>
    <ds:schemaRef ds:uri="9fedef61-8aee-4fc0-a269-2c23b3020f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5135ED-E8FE-4DAB-AC78-630D22B5D1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B1DB25-98D4-4CAF-8F5A-B3056EF995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Cluster Computing</vt:lpstr>
      <vt:lpstr>History</vt:lpstr>
      <vt:lpstr>Cluster Architecture</vt:lpstr>
      <vt:lpstr>Advantages</vt:lpstr>
      <vt:lpstr>Cluster Computing: Definition &amp; Components</vt:lpstr>
      <vt:lpstr>Cluster: Interconnection Technologies</vt:lpstr>
      <vt:lpstr>Single System Image (SSI)</vt:lpstr>
      <vt:lpstr>SSI at OS Level</vt:lpstr>
      <vt:lpstr>Resource Management System (RMS) Middleware</vt:lpstr>
      <vt:lpstr>RMS Middleware</vt:lpstr>
      <vt:lpstr>Cluster Programming Models</vt:lpstr>
      <vt:lpstr>Cluster Programming Models</vt:lpstr>
      <vt:lpstr>Cluster Programming Models</vt:lpstr>
      <vt:lpstr>Example: LINDA</vt:lpstr>
      <vt:lpstr>Example: JAVASPACES</vt:lpstr>
      <vt:lpstr>Case Study: Google Search Engine</vt:lpstr>
      <vt:lpstr>Case Study: Google Search Engine</vt:lpstr>
      <vt:lpstr>Case Study: Google Search Engine</vt:lpstr>
      <vt:lpstr>Case Study: Google Search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Computing</dc:title>
  <dc:creator>Shakti Mishra</dc:creator>
  <cp:revision>6</cp:revision>
  <dcterms:created xsi:type="dcterms:W3CDTF">2022-01-13T02:43:51Z</dcterms:created>
  <dcterms:modified xsi:type="dcterms:W3CDTF">2022-12-11T07:48:22Z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0x010100239A9FB0E24FEB45A41903E6B5019DD2</vt:lpwstr>
  </property>
</Properties>
</file>