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823" r:id="rId3"/>
  </p:sldMasterIdLst>
  <p:notesMasterIdLst>
    <p:notesMasterId r:id="rId66"/>
  </p:notesMasterIdLst>
  <p:handoutMasterIdLst>
    <p:handoutMasterId r:id="rId67"/>
  </p:handoutMasterIdLst>
  <p:sldIdLst>
    <p:sldId id="702" r:id="rId4"/>
    <p:sldId id="620" r:id="rId5"/>
    <p:sldId id="621" r:id="rId6"/>
    <p:sldId id="622" r:id="rId7"/>
    <p:sldId id="625" r:id="rId8"/>
    <p:sldId id="626" r:id="rId9"/>
    <p:sldId id="632" r:id="rId10"/>
    <p:sldId id="633" r:id="rId11"/>
    <p:sldId id="634" r:id="rId12"/>
    <p:sldId id="635" r:id="rId13"/>
    <p:sldId id="636" r:id="rId14"/>
    <p:sldId id="637" r:id="rId15"/>
    <p:sldId id="645" r:id="rId16"/>
    <p:sldId id="638" r:id="rId17"/>
    <p:sldId id="639" r:id="rId18"/>
    <p:sldId id="640" r:id="rId19"/>
    <p:sldId id="648" r:id="rId20"/>
    <p:sldId id="641" r:id="rId21"/>
    <p:sldId id="642" r:id="rId22"/>
    <p:sldId id="649" r:id="rId23"/>
    <p:sldId id="647" r:id="rId24"/>
    <p:sldId id="651" r:id="rId25"/>
    <p:sldId id="652" r:id="rId26"/>
    <p:sldId id="653" r:id="rId27"/>
    <p:sldId id="643" r:id="rId28"/>
    <p:sldId id="644" r:id="rId29"/>
    <p:sldId id="658" r:id="rId30"/>
    <p:sldId id="655" r:id="rId31"/>
    <p:sldId id="659" r:id="rId32"/>
    <p:sldId id="661" r:id="rId33"/>
    <p:sldId id="703" r:id="rId34"/>
    <p:sldId id="704" r:id="rId35"/>
    <p:sldId id="705" r:id="rId36"/>
    <p:sldId id="706" r:id="rId37"/>
    <p:sldId id="707" r:id="rId38"/>
    <p:sldId id="708" r:id="rId39"/>
    <p:sldId id="666" r:id="rId40"/>
    <p:sldId id="709" r:id="rId41"/>
    <p:sldId id="669" r:id="rId42"/>
    <p:sldId id="671" r:id="rId43"/>
    <p:sldId id="672" r:id="rId44"/>
    <p:sldId id="657" r:id="rId45"/>
    <p:sldId id="673" r:id="rId46"/>
    <p:sldId id="674" r:id="rId47"/>
    <p:sldId id="680" r:id="rId48"/>
    <p:sldId id="681" r:id="rId49"/>
    <p:sldId id="682" r:id="rId50"/>
    <p:sldId id="689" r:id="rId51"/>
    <p:sldId id="691" r:id="rId52"/>
    <p:sldId id="683" r:id="rId53"/>
    <p:sldId id="684" r:id="rId54"/>
    <p:sldId id="685" r:id="rId55"/>
    <p:sldId id="686" r:id="rId56"/>
    <p:sldId id="690" r:id="rId57"/>
    <p:sldId id="687" r:id="rId58"/>
    <p:sldId id="688" r:id="rId59"/>
    <p:sldId id="696" r:id="rId60"/>
    <p:sldId id="697" r:id="rId61"/>
    <p:sldId id="698" r:id="rId62"/>
    <p:sldId id="699" r:id="rId63"/>
    <p:sldId id="700" r:id="rId64"/>
    <p:sldId id="701" r:id="rId65"/>
  </p:sldIdLst>
  <p:sldSz cx="9144000" cy="6858000" type="screen4x3"/>
  <p:notesSz cx="7315200" cy="96012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3200"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3200"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3200"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3200" b="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891">
          <p15:clr>
            <a:srgbClr val="A4A3A4"/>
          </p15:clr>
        </p15:guide>
        <p15:guide id="2" orient="horz" pos="144">
          <p15:clr>
            <a:srgbClr val="A4A3A4"/>
          </p15:clr>
        </p15:guide>
        <p15:guide id="3" orient="horz" pos="3140">
          <p15:clr>
            <a:srgbClr val="A4A3A4"/>
          </p15:clr>
        </p15:guide>
        <p15:guide id="4" orient="horz" pos="1200">
          <p15:clr>
            <a:srgbClr val="A4A3A4"/>
          </p15:clr>
        </p15:guide>
        <p15:guide id="5" orient="horz" pos="1488">
          <p15:clr>
            <a:srgbClr val="A4A3A4"/>
          </p15:clr>
        </p15:guide>
        <p15:guide id="6" pos="2880">
          <p15:clr>
            <a:srgbClr val="A4A3A4"/>
          </p15:clr>
        </p15:guide>
        <p15:guide id="7" pos="408">
          <p15:clr>
            <a:srgbClr val="A4A3A4"/>
          </p15:clr>
        </p15:guide>
        <p15:guide id="8" pos="5520">
          <p15:clr>
            <a:srgbClr val="A4A3A4"/>
          </p15:clr>
        </p15:guide>
        <p15:guide id="9" pos="2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00"/>
    <a:srgbClr val="00FFFF"/>
    <a:srgbClr val="66FFFF"/>
    <a:srgbClr val="FF99FF"/>
    <a:srgbClr val="FF0000"/>
    <a:srgbClr val="00FF00"/>
    <a:srgbClr val="67CD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guide orient="horz" pos="891"/>
        <p:guide orient="horz" pos="144"/>
        <p:guide orient="horz" pos="3140"/>
        <p:guide orient="horz" pos="1200"/>
        <p:guide orient="horz" pos="1488"/>
        <p:guide pos="2880"/>
        <p:guide pos="408"/>
        <p:guide pos="5520"/>
        <p:guide pos="24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5688"/>
    </p:cViewPr>
  </p:sorterViewPr>
  <p:notesViewPr>
    <p:cSldViewPr snapToGrid="0">
      <p:cViewPr>
        <p:scale>
          <a:sx n="100" d="100"/>
          <a:sy n="100" d="100"/>
        </p:scale>
        <p:origin x="-864" y="215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31931F1-2194-7A36-2941-E5F771ABB4D1}"/>
              </a:ext>
            </a:extLst>
          </p:cNvPr>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26" tIns="48314" rIns="96626" bIns="48314" numCol="1" anchor="t" anchorCtr="0" compatLnSpc="1">
            <a:prstTxWarp prst="textNoShape">
              <a:avLst/>
            </a:prstTxWarp>
          </a:bodyPr>
          <a:lstStyle>
            <a:lvl1pPr defTabSz="966788" eaLnBrk="1" hangingPunct="1">
              <a:defRPr sz="1200">
                <a:effectLst/>
                <a:latin typeface="Arial" charset="0"/>
                <a:ea typeface="宋体" charset="0"/>
                <a:cs typeface="宋体" charset="0"/>
              </a:defRPr>
            </a:lvl1pPr>
          </a:lstStyle>
          <a:p>
            <a:pPr>
              <a:defRPr/>
            </a:pPr>
            <a:endParaRPr lang="zh-CN" altLang="en-US"/>
          </a:p>
        </p:txBody>
      </p:sp>
      <p:sp>
        <p:nvSpPr>
          <p:cNvPr id="19459" name="Rectangle 3">
            <a:extLst>
              <a:ext uri="{FF2B5EF4-FFF2-40B4-BE49-F238E27FC236}">
                <a16:creationId xmlns:a16="http://schemas.microsoft.com/office/drawing/2014/main" id="{0397EEF4-0239-428B-A799-8191FB613470}"/>
              </a:ext>
            </a:extLst>
          </p:cNvPr>
          <p:cNvSpPr>
            <a:spLocks noGrp="1" noChangeArrowheads="1"/>
          </p:cNvSpPr>
          <p:nvPr>
            <p:ph type="dt" sz="quarter" idx="1"/>
          </p:nvPr>
        </p:nvSpPr>
        <p:spPr bwMode="auto">
          <a:xfrm>
            <a:off x="4144963" y="0"/>
            <a:ext cx="3170237"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26" tIns="48314" rIns="96626" bIns="48314" numCol="1" anchor="t" anchorCtr="0" compatLnSpc="1">
            <a:prstTxWarp prst="textNoShape">
              <a:avLst/>
            </a:prstTxWarp>
          </a:bodyPr>
          <a:lstStyle>
            <a:lvl1pPr algn="r" defTabSz="966788" eaLnBrk="1" hangingPunct="1">
              <a:defRPr sz="1200">
                <a:effectLst/>
                <a:latin typeface="Arial" charset="0"/>
                <a:ea typeface="宋体" charset="0"/>
                <a:cs typeface="宋体" charset="0"/>
              </a:defRPr>
            </a:lvl1pPr>
          </a:lstStyle>
          <a:p>
            <a:pPr>
              <a:defRPr/>
            </a:pPr>
            <a:endParaRPr lang="zh-CN" altLang="en-US"/>
          </a:p>
        </p:txBody>
      </p:sp>
      <p:sp>
        <p:nvSpPr>
          <p:cNvPr id="19461" name="Rectangle 5">
            <a:extLst>
              <a:ext uri="{FF2B5EF4-FFF2-40B4-BE49-F238E27FC236}">
                <a16:creationId xmlns:a16="http://schemas.microsoft.com/office/drawing/2014/main" id="{E4829A7A-AE5E-7DC9-C25C-56EE7F82FA4F}"/>
              </a:ext>
            </a:extLst>
          </p:cNvPr>
          <p:cNvSpPr>
            <a:spLocks noGrp="1" noChangeArrowheads="1"/>
          </p:cNvSpPr>
          <p:nvPr>
            <p:ph type="sldNum" sz="quarter" idx="3"/>
          </p:nvPr>
        </p:nvSpPr>
        <p:spPr bwMode="auto">
          <a:xfrm>
            <a:off x="6662738" y="9120188"/>
            <a:ext cx="652462"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26" tIns="48314" rIns="96626" bIns="48314" numCol="1" anchor="b" anchorCtr="0" compatLnSpc="1">
            <a:prstTxWarp prst="textNoShape">
              <a:avLst/>
            </a:prstTxWarp>
          </a:bodyPr>
          <a:lstStyle>
            <a:lvl1pPr algn="r" defTabSz="966788" eaLnBrk="1" hangingPunct="1">
              <a:defRPr sz="1200">
                <a:ea typeface="宋体" panose="02010600030101010101" pitchFamily="2" charset="-122"/>
              </a:defRPr>
            </a:lvl1pPr>
          </a:lstStyle>
          <a:p>
            <a:fld id="{4270CC70-F583-411D-AB79-118F59AAEFC1}"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C83FFA9-52E7-D489-5BB4-0B00451D19D6}"/>
              </a:ext>
            </a:extLst>
          </p:cNvPr>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26" tIns="48314" rIns="96626" bIns="48314" numCol="1" anchor="t" anchorCtr="0" compatLnSpc="1">
            <a:prstTxWarp prst="textNoShape">
              <a:avLst/>
            </a:prstTxWarp>
          </a:bodyPr>
          <a:lstStyle>
            <a:lvl1pPr defTabSz="966788" eaLnBrk="1" hangingPunct="1">
              <a:defRPr sz="1200" b="0">
                <a:effectLst/>
                <a:latin typeface="Times New Roman" charset="0"/>
                <a:ea typeface="宋体" charset="0"/>
                <a:cs typeface="宋体" charset="0"/>
              </a:defRPr>
            </a:lvl1pPr>
          </a:lstStyle>
          <a:p>
            <a:pPr>
              <a:defRPr/>
            </a:pPr>
            <a:endParaRPr lang="en-US" altLang="zh-CN"/>
          </a:p>
        </p:txBody>
      </p:sp>
      <p:sp>
        <p:nvSpPr>
          <p:cNvPr id="29699" name="Rectangle 3">
            <a:extLst>
              <a:ext uri="{FF2B5EF4-FFF2-40B4-BE49-F238E27FC236}">
                <a16:creationId xmlns:a16="http://schemas.microsoft.com/office/drawing/2014/main" id="{A7C107DF-B531-7004-8447-2087C8CA2D68}"/>
              </a:ext>
            </a:extLst>
          </p:cNvPr>
          <p:cNvSpPr>
            <a:spLocks noGrp="1" noChangeArrowheads="1"/>
          </p:cNvSpPr>
          <p:nvPr>
            <p:ph type="dt" idx="1"/>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26" tIns="48314" rIns="96626" bIns="48314" numCol="1" anchor="t" anchorCtr="0" compatLnSpc="1">
            <a:prstTxWarp prst="textNoShape">
              <a:avLst/>
            </a:prstTxWarp>
          </a:bodyPr>
          <a:lstStyle>
            <a:lvl1pPr algn="r" defTabSz="966788" eaLnBrk="1" hangingPunct="1">
              <a:defRPr sz="1200" b="0">
                <a:effectLst/>
                <a:latin typeface="Times New Roman" charset="0"/>
                <a:ea typeface="宋体" charset="0"/>
                <a:cs typeface="宋体" charset="0"/>
              </a:defRPr>
            </a:lvl1pPr>
          </a:lstStyle>
          <a:p>
            <a:pPr>
              <a:defRPr/>
            </a:pPr>
            <a:endParaRPr lang="en-US" altLang="zh-CN"/>
          </a:p>
        </p:txBody>
      </p:sp>
      <p:sp>
        <p:nvSpPr>
          <p:cNvPr id="29700" name="Rectangle 4">
            <a:extLst>
              <a:ext uri="{FF2B5EF4-FFF2-40B4-BE49-F238E27FC236}">
                <a16:creationId xmlns:a16="http://schemas.microsoft.com/office/drawing/2014/main" id="{53D5C2A6-28C8-DD43-8B2E-E3EBAB404856}"/>
              </a:ext>
            </a:extLst>
          </p:cNvPr>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9701" name="Rectangle 5">
            <a:extLst>
              <a:ext uri="{FF2B5EF4-FFF2-40B4-BE49-F238E27FC236}">
                <a16:creationId xmlns:a16="http://schemas.microsoft.com/office/drawing/2014/main" id="{85EDB6E5-F12B-5F7C-942D-5CFE9205DE83}"/>
              </a:ext>
            </a:extLst>
          </p:cNvPr>
          <p:cNvSpPr>
            <a:spLocks noGrp="1" noChangeArrowheads="1"/>
          </p:cNvSpPr>
          <p:nvPr>
            <p:ph type="body" sz="quarter" idx="3"/>
          </p:nvPr>
        </p:nvSpPr>
        <p:spPr bwMode="auto">
          <a:xfrm>
            <a:off x="731838" y="4560888"/>
            <a:ext cx="5851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26" tIns="48314" rIns="96626" bIns="48314"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9702" name="Rectangle 6">
            <a:extLst>
              <a:ext uri="{FF2B5EF4-FFF2-40B4-BE49-F238E27FC236}">
                <a16:creationId xmlns:a16="http://schemas.microsoft.com/office/drawing/2014/main" id="{190C33C8-1BD2-ECBC-DA30-E329AE966EAD}"/>
              </a:ext>
            </a:extLst>
          </p:cNvPr>
          <p:cNvSpPr>
            <a:spLocks noGrp="1" noChangeArrowheads="1"/>
          </p:cNvSpPr>
          <p:nvPr>
            <p:ph type="ftr" sz="quarter" idx="4"/>
          </p:nvPr>
        </p:nvSpPr>
        <p:spPr bwMode="auto">
          <a:xfrm>
            <a:off x="0"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26" tIns="48314" rIns="96626" bIns="48314" numCol="1" anchor="b" anchorCtr="0" compatLnSpc="1">
            <a:prstTxWarp prst="textNoShape">
              <a:avLst/>
            </a:prstTxWarp>
          </a:bodyPr>
          <a:lstStyle>
            <a:lvl1pPr defTabSz="966788" eaLnBrk="1" hangingPunct="1">
              <a:defRPr sz="1200" b="0">
                <a:effectLst/>
                <a:latin typeface="Times New Roman" charset="0"/>
                <a:ea typeface="宋体" charset="0"/>
                <a:cs typeface="宋体" charset="0"/>
              </a:defRPr>
            </a:lvl1pPr>
          </a:lstStyle>
          <a:p>
            <a:pPr>
              <a:defRPr/>
            </a:pPr>
            <a:endParaRPr lang="en-US" altLang="zh-CN"/>
          </a:p>
        </p:txBody>
      </p:sp>
      <p:sp>
        <p:nvSpPr>
          <p:cNvPr id="29703" name="Rectangle 7">
            <a:extLst>
              <a:ext uri="{FF2B5EF4-FFF2-40B4-BE49-F238E27FC236}">
                <a16:creationId xmlns:a16="http://schemas.microsoft.com/office/drawing/2014/main" id="{1AC2CAD9-1EE6-E425-B18D-FCC8CE287DA7}"/>
              </a:ext>
            </a:extLst>
          </p:cNvPr>
          <p:cNvSpPr>
            <a:spLocks noGrp="1" noChangeArrowheads="1"/>
          </p:cNvSpPr>
          <p:nvPr>
            <p:ph type="sldNum" sz="quarter" idx="5"/>
          </p:nvPr>
        </p:nvSpPr>
        <p:spPr bwMode="auto">
          <a:xfrm>
            <a:off x="4143375"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26" tIns="48314" rIns="96626" bIns="48314" numCol="1" anchor="b" anchorCtr="0" compatLnSpc="1">
            <a:prstTxWarp prst="textNoShape">
              <a:avLst/>
            </a:prstTxWarp>
          </a:bodyPr>
          <a:lstStyle>
            <a:lvl1pPr algn="r" defTabSz="966788" eaLnBrk="1" hangingPunct="1">
              <a:defRPr sz="1200" b="0">
                <a:latin typeface="Times New Roman" panose="02020603050405020304" pitchFamily="18" charset="0"/>
                <a:ea typeface="宋体" panose="02010600030101010101" pitchFamily="2" charset="-122"/>
              </a:defRPr>
            </a:lvl1pPr>
          </a:lstStyle>
          <a:p>
            <a:fld id="{98B1E6F3-570E-4325-9BD5-66F4A4B4794D}"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74B9583-5DA8-3301-9978-8AA9F4CA2911}"/>
              </a:ext>
            </a:extLst>
          </p:cNvPr>
          <p:cNvSpPr>
            <a:spLocks noGrp="1" noChangeArrowheads="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A0BF12E-03E3-448D-B347-ED6EB3DA7C22}" type="slidenum">
              <a:rPr lang="zh-CN" altLang="en-US">
                <a:ea typeface="宋体" panose="02010600030101010101" pitchFamily="2" charset="-122"/>
              </a:rPr>
              <a:pPr>
                <a:spcBef>
                  <a:spcPct val="0"/>
                </a:spcBef>
              </a:pPr>
              <a:t>2</a:t>
            </a:fld>
            <a:endParaRPr lang="en-US" altLang="zh-CN">
              <a:ea typeface="宋体" panose="02010600030101010101" pitchFamily="2" charset="-122"/>
            </a:endParaRPr>
          </a:p>
        </p:txBody>
      </p:sp>
      <p:sp>
        <p:nvSpPr>
          <p:cNvPr id="1067010" name="Rectangle 2">
            <a:extLst>
              <a:ext uri="{FF2B5EF4-FFF2-40B4-BE49-F238E27FC236}">
                <a16:creationId xmlns:a16="http://schemas.microsoft.com/office/drawing/2014/main" id="{481065D8-6100-6DDA-D1AD-59F687F9FA5C}"/>
              </a:ext>
            </a:extLst>
          </p:cNvPr>
          <p:cNvSpPr>
            <a:spLocks noGrp="1" noRot="1" noChangeAspect="1" noChangeArrowheads="1" noTextEdit="1"/>
          </p:cNvSpPr>
          <p:nvPr>
            <p:ph type="sldImg"/>
          </p:nvPr>
        </p:nvSpPr>
        <p:spPr>
          <a:xfrm>
            <a:off x="1284288" y="742950"/>
            <a:ext cx="4762500" cy="3571875"/>
          </a:xfrm>
          <a:ln/>
          <a:extLst>
            <a:ext uri="{FAA26D3D-D897-4be2-8F04-BA451C77F1D7}"/>
          </a:extLst>
        </p:spPr>
      </p:sp>
      <p:sp>
        <p:nvSpPr>
          <p:cNvPr id="1067011" name="Rectangle 3">
            <a:extLst>
              <a:ext uri="{FF2B5EF4-FFF2-40B4-BE49-F238E27FC236}">
                <a16:creationId xmlns:a16="http://schemas.microsoft.com/office/drawing/2014/main" id="{F18EA4BD-213F-0968-70C9-4CF9E3DF45D3}"/>
              </a:ext>
            </a:extLst>
          </p:cNvPr>
          <p:cNvSpPr>
            <a:spLocks noGrp="1" noChangeArrowheads="1"/>
          </p:cNvSpPr>
          <p:nvPr>
            <p:ph type="body" idx="1"/>
          </p:nvPr>
        </p:nvSpPr>
        <p:spPr>
          <a:xfrm>
            <a:off x="976313" y="4560888"/>
            <a:ext cx="5362575" cy="4303712"/>
          </a:xfrm>
        </p:spPr>
        <p:txBody>
          <a:bodyPr lIns="94820" tIns="47409" rIns="94820" bIns="47409"/>
          <a:lstStyle/>
          <a:p>
            <a:pPr defTabSz="958850" eaLnBrk="1" hangingPunct="1">
              <a:defRPr/>
            </a:pPr>
            <a:endParaRPr lang="zh-CN" altLang="en-US">
              <a:ea typeface="宋体" charset="0"/>
              <a:cs typeface="宋体"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9B5FCF1-6EDF-7B5A-4235-DEB9141B17FA}"/>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31747" name="Rectangle 3">
            <a:extLst>
              <a:ext uri="{FF2B5EF4-FFF2-40B4-BE49-F238E27FC236}">
                <a16:creationId xmlns:a16="http://schemas.microsoft.com/office/drawing/2014/main" id="{45C6F6BD-4D7C-C235-28ED-B6BA02C804F8}"/>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551BF63-EE64-F3E5-36E0-B26507437659}"/>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33795" name="Rectangle 3">
            <a:extLst>
              <a:ext uri="{FF2B5EF4-FFF2-40B4-BE49-F238E27FC236}">
                <a16:creationId xmlns:a16="http://schemas.microsoft.com/office/drawing/2014/main" id="{A388C5BD-5324-97D4-BEE3-27F866CC67A8}"/>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06083B-2CD1-12C7-867A-DD3095678A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E17A1F-B154-3274-7543-864A7723DD95}"/>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0FB9F21F-0184-EBCA-851A-53DE4D92BE38}"/>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10238F8-B697-4771-AE74-20AC69B4504F}" type="slidenum">
              <a:rPr lang="zh-CN" altLang="en-US">
                <a:ea typeface="宋体" panose="02010600030101010101" pitchFamily="2" charset="-122"/>
              </a:rPr>
              <a:pPr>
                <a:spcBef>
                  <a:spcPct val="0"/>
                </a:spcBef>
              </a:pPr>
              <a:t>13</a:t>
            </a:fld>
            <a:endParaRPr lang="en-US" altLang="zh-CN">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CFDD22-1730-4963-7EE2-3E6CC3C6CB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134A69-1E79-FB5D-3B3F-0F7B9952AD90}"/>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B579BCA6-1741-5828-6726-5A4B8F3CDABC}"/>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584D7B4-1BF3-4223-8279-FCFAB63B745B}" type="slidenum">
              <a:rPr lang="zh-CN" altLang="en-US">
                <a:ea typeface="宋体" panose="02010600030101010101" pitchFamily="2" charset="-122"/>
              </a:rPr>
              <a:pPr>
                <a:spcBef>
                  <a:spcPct val="0"/>
                </a:spcBef>
              </a:pPr>
              <a:t>14</a:t>
            </a:fld>
            <a:endParaRPr lang="en-US" altLang="zh-CN">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C9FFAB-BDB5-7688-FD47-A3C150626C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209D6-9C30-BB6E-1DDE-D8FAC99848D6}"/>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EBBF09FD-A228-AEC5-ABC8-D862627A9E43}"/>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7C55537-E91D-4DB3-BCDF-24104CB63EEB}" type="slidenum">
              <a:rPr lang="zh-CN" altLang="en-US">
                <a:ea typeface="宋体" panose="02010600030101010101" pitchFamily="2" charset="-122"/>
              </a:rPr>
              <a:pPr>
                <a:spcBef>
                  <a:spcPct val="0"/>
                </a:spcBef>
              </a:pPr>
              <a:t>15</a:t>
            </a:fld>
            <a:endParaRPr lang="en-US" altLang="zh-CN">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4B97BF-97FB-656D-3ABC-C09280423A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99526A-EAED-DA02-E19C-B8443AC810EC}"/>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5E7A4FE7-2E50-6E4F-2E34-3C2D213FEA7F}"/>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0F91E53-A86A-473B-848C-5B4B79767F4D}" type="slidenum">
              <a:rPr lang="zh-CN" altLang="en-US">
                <a:ea typeface="宋体" panose="02010600030101010101" pitchFamily="2" charset="-122"/>
              </a:rPr>
              <a:pPr>
                <a:spcBef>
                  <a:spcPct val="0"/>
                </a:spcBef>
              </a:pPr>
              <a:t>16</a:t>
            </a:fld>
            <a:endParaRPr lang="en-US" altLang="zh-CN">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F7C1B2D-18CA-1B88-8041-B4056C8F0D7F}"/>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4035" name="Rectangle 3">
            <a:extLst>
              <a:ext uri="{FF2B5EF4-FFF2-40B4-BE49-F238E27FC236}">
                <a16:creationId xmlns:a16="http://schemas.microsoft.com/office/drawing/2014/main" id="{6850E1D6-CE0B-A360-BBF9-950753F02AAE}"/>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6B06FF-8C3C-E53F-1287-9746F31F8F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F7B6DA-7688-6F47-3CB9-978C345C1D48}"/>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E12571B6-79B7-80A3-4054-4D370FC9E3F7}"/>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5E668FE-65E9-45B7-8CDD-D7D67D4CE539}" type="slidenum">
              <a:rPr lang="zh-CN" altLang="en-US">
                <a:ea typeface="宋体" panose="02010600030101010101" pitchFamily="2" charset="-122"/>
              </a:rPr>
              <a:pPr>
                <a:spcBef>
                  <a:spcPct val="0"/>
                </a:spcBef>
              </a:pPr>
              <a:t>18</a:t>
            </a:fld>
            <a:endParaRPr lang="en-US" altLang="zh-CN">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F06E0C3-2F4B-7A54-280B-2BFF2082834B}"/>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8131" name="Rectangle 3">
            <a:extLst>
              <a:ext uri="{FF2B5EF4-FFF2-40B4-BE49-F238E27FC236}">
                <a16:creationId xmlns:a16="http://schemas.microsoft.com/office/drawing/2014/main" id="{1D47D7EC-4395-7BA0-3D92-A81D5D064D06}"/>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F298EC-0634-5025-C5BB-A1AC04946C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708269-8F80-512C-FC68-4BBCC384D6FB}"/>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EA18F658-7B89-7A8A-610D-B828336E668E}"/>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4518A23-2062-456D-B6F1-04631F57E14B}" type="slidenum">
              <a:rPr lang="zh-CN" altLang="en-US">
                <a:ea typeface="宋体" panose="02010600030101010101" pitchFamily="2" charset="-122"/>
              </a:rPr>
              <a:pPr>
                <a:spcBef>
                  <a:spcPct val="0"/>
                </a:spcBef>
              </a:pPr>
              <a:t>20</a:t>
            </a:fld>
            <a:endParaRPr lang="en-US"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D0E0DB1-B14A-F896-83D7-1B9BF4D6794E}"/>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5363" name="Rectangle 3">
            <a:extLst>
              <a:ext uri="{FF2B5EF4-FFF2-40B4-BE49-F238E27FC236}">
                <a16:creationId xmlns:a16="http://schemas.microsoft.com/office/drawing/2014/main" id="{5691D200-D1CB-005E-FADB-1CD1DA22DB11}"/>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3FD0FD0-9C5E-AE56-3EAC-0AD3266AF9EF}"/>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52227" name="Rectangle 3">
            <a:extLst>
              <a:ext uri="{FF2B5EF4-FFF2-40B4-BE49-F238E27FC236}">
                <a16:creationId xmlns:a16="http://schemas.microsoft.com/office/drawing/2014/main" id="{3732B41B-5354-D5CD-A1AA-FB3571919428}"/>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3D1103-F0B2-0338-F8BB-639859875B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EB3456-C0A1-15DB-EC0B-6E564383A48B}"/>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F2BEF151-EDD7-DC90-E12C-68CF47C836C4}"/>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2CDE47F-1518-4CCE-BDE0-C4399015C5C6}" type="slidenum">
              <a:rPr lang="zh-CN" altLang="en-US">
                <a:ea typeface="宋体" panose="02010600030101010101" pitchFamily="2" charset="-122"/>
              </a:rPr>
              <a:pPr>
                <a:spcBef>
                  <a:spcPct val="0"/>
                </a:spcBef>
              </a:pPr>
              <a:t>22</a:t>
            </a:fld>
            <a:endParaRPr lang="en-US" altLang="zh-CN">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582C52-AF01-8735-E38B-3892F2E1EF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429680-295E-C858-BD6E-BC3C86F8311E}"/>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5D6C5B52-8383-D6AA-D3F9-F3BA7F83670F}"/>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B9F81BA-F224-4586-ADB7-020B7D79EF14}" type="slidenum">
              <a:rPr lang="zh-CN" altLang="en-US">
                <a:ea typeface="宋体" panose="02010600030101010101" pitchFamily="2" charset="-122"/>
              </a:rPr>
              <a:pPr>
                <a:spcBef>
                  <a:spcPct val="0"/>
                </a:spcBef>
              </a:pPr>
              <a:t>23</a:t>
            </a:fld>
            <a:endParaRPr lang="en-US" altLang="zh-CN">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6AFBF4-93E7-5F4D-991C-37FD057F93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705E97-44F4-6656-440A-E1008660271F}"/>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498BCA68-8EE1-F7E3-0BC3-39EEF0C62D9F}"/>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2D64543-7E77-4B83-833A-A8F6F87B2BA2}" type="slidenum">
              <a:rPr lang="zh-CN" altLang="en-US">
                <a:ea typeface="宋体" panose="02010600030101010101" pitchFamily="2" charset="-122"/>
              </a:rPr>
              <a:pPr>
                <a:spcBef>
                  <a:spcPct val="0"/>
                </a:spcBef>
              </a:pPr>
              <a:t>24</a:t>
            </a:fld>
            <a:endParaRPr lang="en-US" altLang="zh-CN">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6779A1-0927-1C8D-D4BA-896CABFCA0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C8030F-4C12-31B1-EB7E-5ABF291C5DA8}"/>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CBFB362D-7B97-FA34-F4F9-EA60796CB403}"/>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E7FF4C9-60C1-4392-9BED-4E170D6B64AE}" type="slidenum">
              <a:rPr lang="zh-CN" altLang="en-US">
                <a:ea typeface="宋体" panose="02010600030101010101" pitchFamily="2" charset="-122"/>
              </a:rPr>
              <a:pPr>
                <a:spcBef>
                  <a:spcPct val="0"/>
                </a:spcBef>
              </a:pPr>
              <a:t>25</a:t>
            </a:fld>
            <a:endParaRPr lang="en-US" altLang="zh-CN">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E9095DF-6446-3DC7-8907-DA6FE57300CD}"/>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62467" name="Rectangle 3">
            <a:extLst>
              <a:ext uri="{FF2B5EF4-FFF2-40B4-BE49-F238E27FC236}">
                <a16:creationId xmlns:a16="http://schemas.microsoft.com/office/drawing/2014/main" id="{EE32506C-2A4D-8D39-4379-32EEE0B3745D}"/>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09A3F6-8C6C-7178-676D-BA3C922115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30BE8C-633B-529F-2231-597E4B54A2E8}"/>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96402A44-DCF7-B1C9-3010-31F046F641AD}"/>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A1C0472-1BE3-454B-9580-81C89633AD3D}" type="slidenum">
              <a:rPr lang="zh-CN" altLang="en-US">
                <a:ea typeface="宋体" panose="02010600030101010101" pitchFamily="2" charset="-122"/>
              </a:rPr>
              <a:pPr>
                <a:spcBef>
                  <a:spcPct val="0"/>
                </a:spcBef>
              </a:pPr>
              <a:t>27</a:t>
            </a:fld>
            <a:endParaRPr lang="en-US" altLang="zh-CN">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4BFB4202-53D5-A93F-8EA6-02FC483DBA5B}"/>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66563" name="Rectangle 3">
            <a:extLst>
              <a:ext uri="{FF2B5EF4-FFF2-40B4-BE49-F238E27FC236}">
                <a16:creationId xmlns:a16="http://schemas.microsoft.com/office/drawing/2014/main" id="{0FED03D3-1E65-EC92-69F9-0FABCB94CCA5}"/>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654E1D0-70B2-4B2E-5116-4DD25EAA5747}"/>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68611" name="Rectangle 3">
            <a:extLst>
              <a:ext uri="{FF2B5EF4-FFF2-40B4-BE49-F238E27FC236}">
                <a16:creationId xmlns:a16="http://schemas.microsoft.com/office/drawing/2014/main" id="{88BC560A-79E9-5576-028B-00064DF99E82}"/>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DD9B5AB-2AC5-1CCC-D161-B1832ABBA579}"/>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70659" name="Rectangle 3">
            <a:extLst>
              <a:ext uri="{FF2B5EF4-FFF2-40B4-BE49-F238E27FC236}">
                <a16:creationId xmlns:a16="http://schemas.microsoft.com/office/drawing/2014/main" id="{FA2FC1D1-4DE8-2673-8626-C6AC0A6F2D57}"/>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CC4B4A8-D219-3615-6A29-28D1F176DB91}"/>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7411" name="Rectangle 3">
            <a:extLst>
              <a:ext uri="{FF2B5EF4-FFF2-40B4-BE49-F238E27FC236}">
                <a16:creationId xmlns:a16="http://schemas.microsoft.com/office/drawing/2014/main" id="{8F9CA462-92BD-2FA3-12E4-69F2FD9B19A3}"/>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E68BCA-2ADE-7292-7DE8-3233CE5E1D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E7854F-021A-296A-929B-423A58300DC4}"/>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0AA541B5-3850-48DD-D58C-6934F8043891}"/>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D44FB3A-B3CA-43B1-817D-57C7193E6D2B}" type="slidenum">
              <a:rPr lang="zh-CN" altLang="en-US">
                <a:ea typeface="宋体" panose="02010600030101010101" pitchFamily="2" charset="-122"/>
              </a:rPr>
              <a:pPr>
                <a:spcBef>
                  <a:spcPct val="0"/>
                </a:spcBef>
              </a:pPr>
              <a:t>37</a:t>
            </a:fld>
            <a:endParaRPr lang="en-US" altLang="zh-CN">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6B4D71-E639-581B-801E-35D1EB7DB4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9E8CEC-778F-4AFF-BE88-A4646263E385}"/>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A8FEA413-71C6-4A5A-C8DA-70A280229BBC}"/>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ACBD174-AB59-4A87-A606-3D16526DD934}" type="slidenum">
              <a:rPr lang="zh-CN" altLang="en-US">
                <a:ea typeface="宋体" panose="02010600030101010101" pitchFamily="2" charset="-122"/>
              </a:rPr>
              <a:pPr>
                <a:spcBef>
                  <a:spcPct val="0"/>
                </a:spcBef>
              </a:pPr>
              <a:t>39</a:t>
            </a:fld>
            <a:endParaRPr lang="en-US" altLang="zh-CN">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21DA5DDA-44A4-8830-3EDD-731CC63F2846}"/>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83971" name="Rectangle 3">
            <a:extLst>
              <a:ext uri="{FF2B5EF4-FFF2-40B4-BE49-F238E27FC236}">
                <a16:creationId xmlns:a16="http://schemas.microsoft.com/office/drawing/2014/main" id="{E2CBF375-A0A0-5916-AB06-E80BB6ED7438}"/>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8A4483-816D-F482-7AC7-0F998384A5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5ABD40-83CC-6514-00EC-470C969B4FBD}"/>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7A4CE96E-5D89-8CF1-B01B-80C34F386836}"/>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6AA3AA8-051E-477D-AD8C-B1E60C7A1281}" type="slidenum">
              <a:rPr lang="zh-CN" altLang="en-US">
                <a:ea typeface="宋体" panose="02010600030101010101" pitchFamily="2" charset="-122"/>
              </a:rPr>
              <a:pPr>
                <a:spcBef>
                  <a:spcPct val="0"/>
                </a:spcBef>
              </a:pPr>
              <a:t>41</a:t>
            </a:fld>
            <a:endParaRPr lang="en-US" altLang="zh-CN">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CA3BD8-4385-F34A-0D47-EDE19C5B3E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F5FF68-8215-7A49-D2E2-E273E7916625}"/>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EEF358F2-4A79-A2C2-5358-9BA36EC7EFB2}"/>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B7CC6B1-3D5C-411F-8749-4AB36BE1EEA1}" type="slidenum">
              <a:rPr lang="zh-CN" altLang="en-US">
                <a:ea typeface="宋体" panose="02010600030101010101" pitchFamily="2" charset="-122"/>
              </a:rPr>
              <a:pPr>
                <a:spcBef>
                  <a:spcPct val="0"/>
                </a:spcBef>
              </a:pPr>
              <a:t>42</a:t>
            </a:fld>
            <a:endParaRPr lang="en-US" altLang="zh-CN">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B12C3C-4211-2B72-60D1-B788375F42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CCF6FE-31A4-79A1-D313-67F48A2E787B}"/>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FE82152F-BDF4-C6A8-C784-5E2AF7D56337}"/>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B1562C7-1789-494A-AE49-13A55BDEB2D9}" type="slidenum">
              <a:rPr lang="zh-CN" altLang="en-US">
                <a:ea typeface="宋体" panose="02010600030101010101" pitchFamily="2" charset="-122"/>
              </a:rPr>
              <a:pPr>
                <a:spcBef>
                  <a:spcPct val="0"/>
                </a:spcBef>
              </a:pPr>
              <a:t>43</a:t>
            </a:fld>
            <a:endParaRPr lang="en-US" altLang="zh-CN">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7BFD6B-DE2C-7816-AF9E-D9118C3893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68347E-D048-24C6-4EDF-467D1CF41E7C}"/>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7DC7A711-E4CF-003C-7920-3FD0290A55A5}"/>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44DE6C2-2418-408E-95DB-42E3D476C91D}" type="slidenum">
              <a:rPr lang="zh-CN" altLang="en-US">
                <a:ea typeface="宋体" panose="02010600030101010101" pitchFamily="2" charset="-122"/>
              </a:rPr>
              <a:pPr>
                <a:spcBef>
                  <a:spcPct val="0"/>
                </a:spcBef>
              </a:pPr>
              <a:t>44</a:t>
            </a:fld>
            <a:endParaRPr lang="en-US" altLang="zh-CN">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B5C2095-C45C-8990-1051-CF69348D8DE0}"/>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94211" name="Rectangle 3">
            <a:extLst>
              <a:ext uri="{FF2B5EF4-FFF2-40B4-BE49-F238E27FC236}">
                <a16:creationId xmlns:a16="http://schemas.microsoft.com/office/drawing/2014/main" id="{012B80A9-1903-2FD2-966B-DA7F48A6CFEB}"/>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23DDC960-7BC0-E553-B729-47944FA88C52}"/>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96259" name="Rectangle 3">
            <a:extLst>
              <a:ext uri="{FF2B5EF4-FFF2-40B4-BE49-F238E27FC236}">
                <a16:creationId xmlns:a16="http://schemas.microsoft.com/office/drawing/2014/main" id="{AA8D9057-D682-803A-4F19-DC37616C2896}"/>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632FA5-E120-9A43-076C-6C6E2B478B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2B2D8E-39FE-CAAD-6112-4DABD5441D97}"/>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5D23D255-1AEA-B36C-2704-BA8D14E3D0AE}"/>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DB37C1D-ED24-48E0-8EFC-00C0397087DA}" type="slidenum">
              <a:rPr lang="zh-CN" altLang="en-US">
                <a:ea typeface="宋体" panose="02010600030101010101" pitchFamily="2" charset="-122"/>
              </a:rPr>
              <a:pPr>
                <a:spcBef>
                  <a:spcPct val="0"/>
                </a:spcBef>
              </a:pPr>
              <a:t>47</a:t>
            </a:fld>
            <a:endParaRPr lang="en-US" altLang="zh-CN">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720FA3-765F-F997-11CB-B104B67276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1F962D-3CC0-CCB9-D435-8EDE80012635}"/>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0851D005-993A-CC22-C22B-84DCBEEDBFF2}"/>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732FDA1-ED6B-4431-86A9-6F6799A61C5A}" type="slidenum">
              <a:rPr lang="zh-CN" altLang="en-US">
                <a:ea typeface="宋体" panose="02010600030101010101" pitchFamily="2" charset="-122"/>
              </a:rPr>
              <a:pPr>
                <a:spcBef>
                  <a:spcPct val="0"/>
                </a:spcBef>
              </a:pPr>
              <a:t>5</a:t>
            </a:fld>
            <a:endParaRPr lang="en-US" altLang="zh-CN">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66C97DEE-9F55-4544-531F-C67146138FD1}"/>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00355" name="Rectangle 3">
            <a:extLst>
              <a:ext uri="{FF2B5EF4-FFF2-40B4-BE49-F238E27FC236}">
                <a16:creationId xmlns:a16="http://schemas.microsoft.com/office/drawing/2014/main" id="{E136781F-07D2-75F2-0664-DAEE4B9FE5A4}"/>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A26E0413-14AC-812E-6D46-E93F72C50360}"/>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02403" name="Rectangle 3">
            <a:extLst>
              <a:ext uri="{FF2B5EF4-FFF2-40B4-BE49-F238E27FC236}">
                <a16:creationId xmlns:a16="http://schemas.microsoft.com/office/drawing/2014/main" id="{389FE8E1-C7D7-881F-A67D-5F6740E84D36}"/>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26B01CCF-E084-C56F-5D03-434131B259CA}"/>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04451" name="Rectangle 3">
            <a:extLst>
              <a:ext uri="{FF2B5EF4-FFF2-40B4-BE49-F238E27FC236}">
                <a16:creationId xmlns:a16="http://schemas.microsoft.com/office/drawing/2014/main" id="{2186F3FD-2A39-F978-48C8-CB16C80C399E}"/>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12ABF5-F602-5FCD-9A48-0D224FC364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F2FEF0-019F-25D3-59F7-241BB14D9323}"/>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85E7138B-12F3-3075-B2EC-71E96BDC2329}"/>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46D5B94-77FB-42C9-B624-B315539CE725}" type="slidenum">
              <a:rPr lang="zh-CN" altLang="en-US">
                <a:ea typeface="宋体" panose="02010600030101010101" pitchFamily="2" charset="-122"/>
              </a:rPr>
              <a:pPr>
                <a:spcBef>
                  <a:spcPct val="0"/>
                </a:spcBef>
              </a:pPr>
              <a:t>51</a:t>
            </a:fld>
            <a:endParaRPr lang="en-US" altLang="zh-CN">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032DE59D-809C-0CD4-F74C-D5772C171ADE}"/>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08547" name="Rectangle 3">
            <a:extLst>
              <a:ext uri="{FF2B5EF4-FFF2-40B4-BE49-F238E27FC236}">
                <a16:creationId xmlns:a16="http://schemas.microsoft.com/office/drawing/2014/main" id="{0D3A09A7-66B0-0DC9-2513-87724DBC0B56}"/>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3FBCEC24-9BDA-EBCB-3360-649BDD300EBC}"/>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10595" name="Rectangle 3">
            <a:extLst>
              <a:ext uri="{FF2B5EF4-FFF2-40B4-BE49-F238E27FC236}">
                <a16:creationId xmlns:a16="http://schemas.microsoft.com/office/drawing/2014/main" id="{5CC77410-6EEF-12C2-6BF6-78ED9521848B}"/>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D0C3F74C-A4C2-8ADA-C76D-0A030D9530D5}"/>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12643" name="Rectangle 3">
            <a:extLst>
              <a:ext uri="{FF2B5EF4-FFF2-40B4-BE49-F238E27FC236}">
                <a16:creationId xmlns:a16="http://schemas.microsoft.com/office/drawing/2014/main" id="{7CA54985-B3B0-1F54-7B2F-D47A9ACA3D1E}"/>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4C0A4D38-21B1-10F8-F3A3-E512499A07D3}"/>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14691" name="Rectangle 3">
            <a:extLst>
              <a:ext uri="{FF2B5EF4-FFF2-40B4-BE49-F238E27FC236}">
                <a16:creationId xmlns:a16="http://schemas.microsoft.com/office/drawing/2014/main" id="{D681F14D-C182-1CA8-1647-4F1A57929F91}"/>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0BBC8F-0E76-2DD6-26E6-BB917637C8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710381-4F87-2A72-3CC3-A87C6C11E75E}"/>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A374687C-6357-BF66-591B-82B9249BB7B5}"/>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BB22DD5-63E3-49C3-A5D9-5A2A588208E7}" type="slidenum">
              <a:rPr lang="zh-CN" altLang="en-US">
                <a:ea typeface="宋体" panose="02010600030101010101" pitchFamily="2" charset="-122"/>
              </a:rPr>
              <a:pPr>
                <a:spcBef>
                  <a:spcPct val="0"/>
                </a:spcBef>
              </a:pPr>
              <a:t>56</a:t>
            </a:fld>
            <a:endParaRPr lang="en-US" altLang="zh-CN">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3B57D760-540D-294F-AD79-6812CEE03D09}"/>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18787" name="Rectangle 3">
            <a:extLst>
              <a:ext uri="{FF2B5EF4-FFF2-40B4-BE49-F238E27FC236}">
                <a16:creationId xmlns:a16="http://schemas.microsoft.com/office/drawing/2014/main" id="{30CFC05F-8AA8-7B19-621C-91DA56099B75}"/>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0C44A2-9AA2-4B92-3582-C6E5740A41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2C8330-ED38-C797-B4DC-11F453FDFBC4}"/>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89A99601-460E-346D-1519-E5E830C9AA80}"/>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E7EEC9D-02B8-49D1-9C73-15C9333317D8}" type="slidenum">
              <a:rPr lang="zh-CN" altLang="en-US">
                <a:ea typeface="宋体" panose="02010600030101010101" pitchFamily="2" charset="-122"/>
              </a:rPr>
              <a:pPr>
                <a:spcBef>
                  <a:spcPct val="0"/>
                </a:spcBef>
              </a:pPr>
              <a:t>6</a:t>
            </a:fld>
            <a:endParaRPr lang="en-US" altLang="zh-CN">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B0EF6E12-ACC1-47A6-6CE4-DD3B100C1713}"/>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20835" name="Rectangle 3">
            <a:extLst>
              <a:ext uri="{FF2B5EF4-FFF2-40B4-BE49-F238E27FC236}">
                <a16:creationId xmlns:a16="http://schemas.microsoft.com/office/drawing/2014/main" id="{83EEF6F6-1E7F-7EBE-582F-2AB7B3068B20}"/>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9C9FFACA-63FD-CDA1-0A44-CA01B4B16828}"/>
              </a:ext>
            </a:extLst>
          </p:cNvPr>
          <p:cNvSpPr>
            <a:spLocks noRo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22883" name="Rectangle 3">
            <a:extLst>
              <a:ext uri="{FF2B5EF4-FFF2-40B4-BE49-F238E27FC236}">
                <a16:creationId xmlns:a16="http://schemas.microsoft.com/office/drawing/2014/main" id="{9DECFC3B-5ED1-8688-361A-001FB4012E93}"/>
              </a:ext>
            </a:extLst>
          </p:cNvPr>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C0B8C3EC-6C11-1FC3-A4EC-61DC60564E37}"/>
              </a:ext>
            </a:extLst>
          </p:cNvPr>
          <p:cNvSpPr>
            <a:spLocks noRo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24931" name="Rectangle 3">
            <a:extLst>
              <a:ext uri="{FF2B5EF4-FFF2-40B4-BE49-F238E27FC236}">
                <a16:creationId xmlns:a16="http://schemas.microsoft.com/office/drawing/2014/main" id="{A4C096DD-E80B-B4D5-582D-83F86BD9A237}"/>
              </a:ext>
            </a:extLst>
          </p:cNvPr>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DB0E92C9-FC66-65B8-5BD1-A4C93556A13C}"/>
              </a:ext>
            </a:extLst>
          </p:cNvPr>
          <p:cNvSpPr>
            <a:spLocks noRo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26979" name="Rectangle 3">
            <a:extLst>
              <a:ext uri="{FF2B5EF4-FFF2-40B4-BE49-F238E27FC236}">
                <a16:creationId xmlns:a16="http://schemas.microsoft.com/office/drawing/2014/main" id="{9D80BC79-5718-F932-27C2-7E350F026A02}"/>
              </a:ext>
            </a:extLst>
          </p:cNvPr>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CE8CE2E-CD75-2270-F5B1-4815C9E1D5FB}"/>
              </a:ext>
            </a:extLst>
          </p:cNvPr>
          <p:cNvSpPr txBox="1">
            <a:spLocks noGrp="1" noChangeArrowheads="1"/>
          </p:cNvSpPr>
          <p:nvPr/>
        </p:nvSpPr>
        <p:spPr bwMode="auto">
          <a:xfrm>
            <a:off x="4144963" y="9121775"/>
            <a:ext cx="3170237" cy="4794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91577" tIns="45789" rIns="91577" bIns="45789" anchor="b"/>
          <a:lstStyle>
            <a:lvl1pPr defTabSz="9159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59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59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59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59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gn="r" eaLnBrk="1" hangingPunct="1">
              <a:spcBef>
                <a:spcPct val="0"/>
              </a:spcBef>
            </a:pPr>
            <a:fld id="{9723393D-DCA0-455E-9B43-27F2D6C104B6}" type="slidenum">
              <a:rPr kumimoji="1" lang="en-US" altLang="zh-CN" b="0">
                <a:ea typeface="宋体" panose="02010600030101010101" pitchFamily="2" charset="-122"/>
              </a:rPr>
              <a:pPr algn="r" eaLnBrk="1" hangingPunct="1">
                <a:spcBef>
                  <a:spcPct val="0"/>
                </a:spcBef>
              </a:pPr>
              <a:t>62</a:t>
            </a:fld>
            <a:endParaRPr kumimoji="1" lang="en-US" altLang="zh-CN" b="0">
              <a:ea typeface="宋体" panose="02010600030101010101" pitchFamily="2" charset="-122"/>
            </a:endParaRPr>
          </a:p>
        </p:txBody>
      </p:sp>
      <p:sp>
        <p:nvSpPr>
          <p:cNvPr id="1767426" name="Rectangle 2">
            <a:extLst>
              <a:ext uri="{FF2B5EF4-FFF2-40B4-BE49-F238E27FC236}">
                <a16:creationId xmlns:a16="http://schemas.microsoft.com/office/drawing/2014/main" id="{AE4E9631-3902-8EA8-EC2C-56A970E0BE4F}"/>
              </a:ext>
            </a:extLst>
          </p:cNvPr>
          <p:cNvSpPr>
            <a:spLocks noGrp="1" noRot="1" noChangeAspect="1" noChangeArrowheads="1" noTextEdit="1"/>
          </p:cNvSpPr>
          <p:nvPr>
            <p:ph type="sldImg"/>
          </p:nvPr>
        </p:nvSpPr>
        <p:spPr>
          <a:xfrm>
            <a:off x="2219325" y="719138"/>
            <a:ext cx="2878138" cy="2159000"/>
          </a:xfrm>
          <a:ln/>
          <a:extLst>
            <a:ext uri="{FAA26D3D-D897-4be2-8F04-BA451C77F1D7}"/>
          </a:extLst>
        </p:spPr>
      </p:sp>
      <p:sp>
        <p:nvSpPr>
          <p:cNvPr id="1767427" name="Rectangle 3">
            <a:extLst>
              <a:ext uri="{FF2B5EF4-FFF2-40B4-BE49-F238E27FC236}">
                <a16:creationId xmlns:a16="http://schemas.microsoft.com/office/drawing/2014/main" id="{FE3A76B9-70B8-A47E-8E26-599F930532A2}"/>
              </a:ext>
            </a:extLst>
          </p:cNvPr>
          <p:cNvSpPr>
            <a:spLocks noGrp="1" noChangeArrowheads="1"/>
          </p:cNvSpPr>
          <p:nvPr>
            <p:ph type="body" idx="1"/>
          </p:nvPr>
        </p:nvSpPr>
        <p:spPr>
          <a:xfrm>
            <a:off x="314325" y="3122613"/>
            <a:ext cx="6686550" cy="6110287"/>
          </a:xfrm>
          <a:ln/>
        </p:spPr>
        <p:txBody>
          <a:bodyPr lIns="96426" tIns="48214" rIns="96426" bIns="48214"/>
          <a:lstStyle/>
          <a:p>
            <a:pPr>
              <a:defRPr/>
            </a:pPr>
            <a:endParaRPr lang="en-US">
              <a:latin typeface="Times New Roman" pitchFamily="18" charset="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0D39182-F475-C70F-C86E-4800F35D1E21}"/>
              </a:ext>
            </a:extLst>
          </p:cNvPr>
          <p:cNvSpPr>
            <a:spLocks noRo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23555" name="Rectangle 3">
            <a:extLst>
              <a:ext uri="{FF2B5EF4-FFF2-40B4-BE49-F238E27FC236}">
                <a16:creationId xmlns:a16="http://schemas.microsoft.com/office/drawing/2014/main" id="{761AE975-F025-8A44-22FD-6F5FB04972FC}"/>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ECCC8C-ED1C-8C3D-A258-419DA3D6B6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95E23C-7BC1-5B19-B817-3A1B0A755994}"/>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D8ED2081-D5E4-E5B2-4D71-3CE743A76BFD}"/>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16FF16B-7E6D-442C-AC86-C7C5F93F6818}" type="slidenum">
              <a:rPr lang="zh-CN" altLang="en-US">
                <a:ea typeface="宋体" panose="02010600030101010101" pitchFamily="2" charset="-122"/>
              </a:rPr>
              <a:pPr>
                <a:spcBef>
                  <a:spcPct val="0"/>
                </a:spcBef>
              </a:pPr>
              <a:t>8</a:t>
            </a:fld>
            <a:endParaRPr lang="en-US" altLang="zh-CN">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1CFF1-73CD-6A25-6375-D0DCB0B907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E2C4A5-E4B2-3B58-6BB3-5D54572B4137}"/>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B3A66C82-7707-53D4-D81C-AC90D33B62A6}"/>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3EA4D54-7D35-40A3-AA50-2DC6399829E0}" type="slidenum">
              <a:rPr lang="zh-CN" altLang="en-US">
                <a:ea typeface="宋体" panose="02010600030101010101" pitchFamily="2" charset="-122"/>
              </a:rPr>
              <a:pPr>
                <a:spcBef>
                  <a:spcPct val="0"/>
                </a:spcBef>
              </a:pPr>
              <a:t>9</a:t>
            </a:fld>
            <a:endParaRPr lang="en-US" altLang="zh-CN">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108C4-A7AE-702E-35BC-CC8D2D6E67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BE46A7-547D-0FE8-7D25-7A8DB2EBC75C}"/>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C5916EF6-1CD8-567D-2691-3EA506917A83}"/>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D38C940-A3DD-4C9F-91F0-E630155024FC}" type="slidenum">
              <a:rPr lang="zh-CN" altLang="en-US">
                <a:ea typeface="宋体" panose="02010600030101010101" pitchFamily="2" charset="-122"/>
              </a:rPr>
              <a:pPr>
                <a:spcBef>
                  <a:spcPct val="0"/>
                </a:spcBef>
              </a:pPr>
              <a:t>10</a:t>
            </a:fld>
            <a:endParaRPr lang="en-US"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698DA3-6AF6-E7A8-8390-4B8FBDBEA87A}"/>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88CA6337-5A9C-9AF2-8EA7-F16232910773}"/>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58DF32F3-3E94-07A9-8B61-12B09597E78E}"/>
              </a:ext>
            </a:extLst>
          </p:cNvPr>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35AFEB25-0D27-452D-DD7E-4C7136E647E5}"/>
              </a:ext>
            </a:extLst>
          </p:cNvPr>
          <p:cNvSpPr>
            <a:spLocks noGrp="1"/>
          </p:cNvSpPr>
          <p:nvPr>
            <p:ph type="dt" sz="half" idx="10"/>
          </p:nvPr>
        </p:nvSpPr>
        <p:spPr/>
        <p:txBody>
          <a:bodyPr/>
          <a:lstStyle>
            <a:lvl1pPr>
              <a:defRPr/>
            </a:lvl1pPr>
          </a:lstStyle>
          <a:p>
            <a:pPr>
              <a:defRPr/>
            </a:pPr>
            <a:fld id="{EF14ACD9-C78A-40E4-BCD4-9B0713A14126}" type="datetimeFigureOut">
              <a:rPr lang="en-IN"/>
              <a:pPr>
                <a:defRPr/>
              </a:pPr>
              <a:t>09-05-2022</a:t>
            </a:fld>
            <a:endParaRPr lang="en-IN"/>
          </a:p>
        </p:txBody>
      </p:sp>
      <p:sp>
        <p:nvSpPr>
          <p:cNvPr id="8" name="Footer Placeholder 4">
            <a:extLst>
              <a:ext uri="{FF2B5EF4-FFF2-40B4-BE49-F238E27FC236}">
                <a16:creationId xmlns:a16="http://schemas.microsoft.com/office/drawing/2014/main" id="{CD875557-3A3C-39D0-A2F4-5A69A78804E6}"/>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0F9BCB16-CB6A-4C2D-DBC8-E0430F3D5637}"/>
              </a:ext>
            </a:extLst>
          </p:cNvPr>
          <p:cNvSpPr>
            <a:spLocks noGrp="1"/>
          </p:cNvSpPr>
          <p:nvPr>
            <p:ph type="sldNum" sz="quarter" idx="12"/>
          </p:nvPr>
        </p:nvSpPr>
        <p:spPr/>
        <p:txBody>
          <a:bodyPr/>
          <a:lstStyle>
            <a:lvl1pPr>
              <a:defRPr/>
            </a:lvl1pPr>
          </a:lstStyle>
          <a:p>
            <a:fld id="{3FA4C032-F20D-49A2-9088-04314F108132}" type="slidenum">
              <a:rPr lang="en-IN" altLang="en-US"/>
              <a:pPr/>
              <a:t>‹#›</a:t>
            </a:fld>
            <a:endParaRPr lang="en-IN" altLang="en-US"/>
          </a:p>
        </p:txBody>
      </p:sp>
    </p:spTree>
    <p:extLst>
      <p:ext uri="{BB962C8B-B14F-4D97-AF65-F5344CB8AC3E}">
        <p14:creationId xmlns:p14="http://schemas.microsoft.com/office/powerpoint/2010/main" val="3038245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D65A87B-BB91-14C0-E9BE-9BF0C8D47D0F}"/>
              </a:ext>
            </a:extLst>
          </p:cNvPr>
          <p:cNvSpPr>
            <a:spLocks noGrp="1"/>
          </p:cNvSpPr>
          <p:nvPr>
            <p:ph type="dt" sz="half" idx="10"/>
          </p:nvPr>
        </p:nvSpPr>
        <p:spPr/>
        <p:txBody>
          <a:bodyPr/>
          <a:lstStyle>
            <a:lvl1pPr>
              <a:defRPr/>
            </a:lvl1pPr>
          </a:lstStyle>
          <a:p>
            <a:pPr>
              <a:defRPr/>
            </a:pPr>
            <a:fld id="{D0AB4BFA-0FF0-432F-8F9F-14F41BC3753D}" type="datetimeFigureOut">
              <a:rPr lang="en-IN"/>
              <a:pPr>
                <a:defRPr/>
              </a:pPr>
              <a:t>09-05-2022</a:t>
            </a:fld>
            <a:endParaRPr lang="en-IN"/>
          </a:p>
        </p:txBody>
      </p:sp>
      <p:sp>
        <p:nvSpPr>
          <p:cNvPr id="5" name="Footer Placeholder 4">
            <a:extLst>
              <a:ext uri="{FF2B5EF4-FFF2-40B4-BE49-F238E27FC236}">
                <a16:creationId xmlns:a16="http://schemas.microsoft.com/office/drawing/2014/main" id="{A51D35B6-8827-28BB-6DA1-D2840C255ED1}"/>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A28B5354-AAE5-D811-7BAF-78486AA65BAD}"/>
              </a:ext>
            </a:extLst>
          </p:cNvPr>
          <p:cNvSpPr>
            <a:spLocks noGrp="1"/>
          </p:cNvSpPr>
          <p:nvPr>
            <p:ph type="sldNum" sz="quarter" idx="12"/>
          </p:nvPr>
        </p:nvSpPr>
        <p:spPr/>
        <p:txBody>
          <a:bodyPr/>
          <a:lstStyle>
            <a:lvl1pPr>
              <a:defRPr/>
            </a:lvl1pPr>
          </a:lstStyle>
          <a:p>
            <a:fld id="{F9CE55F8-5FB2-4AD9-BFCB-4FD29C0683E9}" type="slidenum">
              <a:rPr lang="en-IN" altLang="en-US"/>
              <a:pPr/>
              <a:t>‹#›</a:t>
            </a:fld>
            <a:endParaRPr lang="en-IN" altLang="en-US"/>
          </a:p>
        </p:txBody>
      </p:sp>
    </p:spTree>
    <p:extLst>
      <p:ext uri="{BB962C8B-B14F-4D97-AF65-F5344CB8AC3E}">
        <p14:creationId xmlns:p14="http://schemas.microsoft.com/office/powerpoint/2010/main" val="782640042"/>
      </p:ext>
    </p:extLst>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015D7C-CCD5-C56F-DAEF-816B9F9F61CD}"/>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73E1F4AC-E934-3E21-0577-E1311301525F}"/>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C02FD7AC-08FE-C3C5-A3AD-A8DF982B1084}"/>
              </a:ext>
            </a:extLst>
          </p:cNvPr>
          <p:cNvSpPr>
            <a:spLocks noGrp="1"/>
          </p:cNvSpPr>
          <p:nvPr>
            <p:ph type="dt" sz="half" idx="10"/>
          </p:nvPr>
        </p:nvSpPr>
        <p:spPr/>
        <p:txBody>
          <a:bodyPr/>
          <a:lstStyle>
            <a:lvl1pPr>
              <a:defRPr/>
            </a:lvl1pPr>
          </a:lstStyle>
          <a:p>
            <a:pPr>
              <a:defRPr/>
            </a:pPr>
            <a:fld id="{C2F452BF-C05C-4390-8324-9F37C73805C1}" type="datetimeFigureOut">
              <a:rPr lang="en-IN"/>
              <a:pPr>
                <a:defRPr/>
              </a:pPr>
              <a:t>09-05-2022</a:t>
            </a:fld>
            <a:endParaRPr lang="en-IN"/>
          </a:p>
        </p:txBody>
      </p:sp>
      <p:sp>
        <p:nvSpPr>
          <p:cNvPr id="7" name="Footer Placeholder 4">
            <a:extLst>
              <a:ext uri="{FF2B5EF4-FFF2-40B4-BE49-F238E27FC236}">
                <a16:creationId xmlns:a16="http://schemas.microsoft.com/office/drawing/2014/main" id="{C0A7A103-7165-677A-EA3E-B56EC9155B59}"/>
              </a:ext>
            </a:extLst>
          </p:cNvPr>
          <p:cNvSpPr>
            <a:spLocks noGrp="1"/>
          </p:cNvSpPr>
          <p:nvPr>
            <p:ph type="ftr" sz="quarter" idx="11"/>
          </p:nvPr>
        </p:nvSpPr>
        <p:spPr/>
        <p:txBody>
          <a:bodyPr/>
          <a:lstStyle>
            <a:lvl1pPr>
              <a:defRPr/>
            </a:lvl1pPr>
          </a:lstStyle>
          <a:p>
            <a:pPr>
              <a:defRPr/>
            </a:pPr>
            <a:endParaRPr lang="en-IN"/>
          </a:p>
        </p:txBody>
      </p:sp>
      <p:sp>
        <p:nvSpPr>
          <p:cNvPr id="8" name="Slide Number Placeholder 5">
            <a:extLst>
              <a:ext uri="{FF2B5EF4-FFF2-40B4-BE49-F238E27FC236}">
                <a16:creationId xmlns:a16="http://schemas.microsoft.com/office/drawing/2014/main" id="{A226E73A-FA60-5B62-DEB2-3B788133A554}"/>
              </a:ext>
            </a:extLst>
          </p:cNvPr>
          <p:cNvSpPr>
            <a:spLocks noGrp="1"/>
          </p:cNvSpPr>
          <p:nvPr>
            <p:ph type="sldNum" sz="quarter" idx="12"/>
          </p:nvPr>
        </p:nvSpPr>
        <p:spPr/>
        <p:txBody>
          <a:bodyPr/>
          <a:lstStyle>
            <a:lvl1pPr>
              <a:defRPr/>
            </a:lvl1pPr>
          </a:lstStyle>
          <a:p>
            <a:fld id="{ADB257B3-5CA6-44A6-A388-F459896C0AA7}" type="slidenum">
              <a:rPr lang="en-IN" altLang="en-US"/>
              <a:pPr/>
              <a:t>‹#›</a:t>
            </a:fld>
            <a:endParaRPr lang="en-IN" altLang="en-US"/>
          </a:p>
        </p:txBody>
      </p:sp>
    </p:spTree>
    <p:extLst>
      <p:ext uri="{BB962C8B-B14F-4D97-AF65-F5344CB8AC3E}">
        <p14:creationId xmlns:p14="http://schemas.microsoft.com/office/powerpoint/2010/main" val="3214226686"/>
      </p:ext>
    </p:extLst>
  </p:cSld>
  <p:clrMapOvr>
    <a:masterClrMapping/>
  </p:clrMapOvr>
  <p:transition>
    <p:strips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A58839AE-1695-6CAB-E563-FE2E2D9A768C}"/>
              </a:ext>
            </a:extLst>
          </p:cNvPr>
          <p:cNvSpPr txBox="1">
            <a:spLocks noChangeArrowheads="1"/>
          </p:cNvSpPr>
          <p:nvPr userDrawn="1"/>
        </p:nvSpPr>
        <p:spPr bwMode="auto">
          <a:xfrm>
            <a:off x="2352675" y="6451600"/>
            <a:ext cx="40227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algn="ctr" eaLnBrk="1" hangingPunct="1">
              <a:defRPr/>
            </a:pPr>
            <a:r>
              <a:rPr lang="en-US" sz="1000"/>
              <a:t>Copyright © 2012, Elsevier Inc. All rights reserved.</a:t>
            </a:r>
            <a:endParaRPr lang="en-US" sz="1000">
              <a:effectLst>
                <a:outerShdw blurRad="38100" dist="38100" dir="2700000" algn="tl">
                  <a:srgbClr val="000000"/>
                </a:outerShdw>
              </a:effectLst>
            </a:endParaRPr>
          </a:p>
        </p:txBody>
      </p:sp>
      <p:sp>
        <p:nvSpPr>
          <p:cNvPr id="3" name="Text Box 11">
            <a:extLst>
              <a:ext uri="{FF2B5EF4-FFF2-40B4-BE49-F238E27FC236}">
                <a16:creationId xmlns:a16="http://schemas.microsoft.com/office/drawing/2014/main" id="{D5EDF098-B12D-9008-D277-982FDE631526}"/>
              </a:ext>
            </a:extLst>
          </p:cNvPr>
          <p:cNvSpPr txBox="1">
            <a:spLocks noChangeArrowheads="1"/>
          </p:cNvSpPr>
          <p:nvPr userDrawn="1"/>
        </p:nvSpPr>
        <p:spPr bwMode="auto">
          <a:xfrm>
            <a:off x="8405813" y="6511925"/>
            <a:ext cx="7381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000">
                <a:effectLst>
                  <a:outerShdw blurRad="38100" dist="38100" dir="2700000" algn="tl">
                    <a:srgbClr val="C0C0C0"/>
                  </a:outerShdw>
                </a:effectLst>
              </a:rPr>
              <a:t>1 - </a:t>
            </a:r>
            <a:fld id="{7F3B12C8-AEB7-4EA3-9079-200B673F2262}" type="slidenum">
              <a:rPr lang="en-US" altLang="en-US" sz="1000">
                <a:effectLst>
                  <a:outerShdw blurRad="38100" dist="38100" dir="2700000" algn="tl">
                    <a:srgbClr val="C0C0C0"/>
                  </a:outerShdw>
                </a:effectLst>
              </a:rPr>
              <a:pPr eaLnBrk="1" hangingPunct="1">
                <a:spcBef>
                  <a:spcPct val="50000"/>
                </a:spcBef>
              </a:pPr>
              <a:t>‹#›</a:t>
            </a:fld>
            <a:endParaRPr lang="en-US" altLang="en-US" sz="1000">
              <a:effectLst>
                <a:outerShdw blurRad="38100" dist="38100" dir="2700000" algn="tl">
                  <a:srgbClr val="C0C0C0"/>
                </a:outerShdw>
              </a:effectLst>
            </a:endParaRPr>
          </a:p>
        </p:txBody>
      </p:sp>
    </p:spTree>
    <p:extLst>
      <p:ext uri="{BB962C8B-B14F-4D97-AF65-F5344CB8AC3E}">
        <p14:creationId xmlns:p14="http://schemas.microsoft.com/office/powerpoint/2010/main" val="2246921552"/>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84F9B19-66AF-EA31-5D47-57BEBD02B040}"/>
              </a:ext>
            </a:extLst>
          </p:cNvPr>
          <p:cNvSpPr>
            <a:spLocks noGrp="1"/>
          </p:cNvSpPr>
          <p:nvPr>
            <p:ph type="dt" sz="half" idx="10"/>
          </p:nvPr>
        </p:nvSpPr>
        <p:spPr/>
        <p:txBody>
          <a:bodyPr/>
          <a:lstStyle>
            <a:lvl1pPr>
              <a:defRPr/>
            </a:lvl1pPr>
          </a:lstStyle>
          <a:p>
            <a:pPr>
              <a:defRPr/>
            </a:pPr>
            <a:fld id="{1F13FBE0-56F6-4011-BF07-D75B1B99A87C}" type="datetimeFigureOut">
              <a:rPr lang="en-IN"/>
              <a:pPr>
                <a:defRPr/>
              </a:pPr>
              <a:t>09-05-2022</a:t>
            </a:fld>
            <a:endParaRPr lang="en-IN"/>
          </a:p>
        </p:txBody>
      </p:sp>
      <p:sp>
        <p:nvSpPr>
          <p:cNvPr id="5" name="Footer Placeholder 4">
            <a:extLst>
              <a:ext uri="{FF2B5EF4-FFF2-40B4-BE49-F238E27FC236}">
                <a16:creationId xmlns:a16="http://schemas.microsoft.com/office/drawing/2014/main" id="{FA307925-676F-F8A7-2917-0949AFFB17DE}"/>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A7216E25-F018-CB42-6292-E96F77D49145}"/>
              </a:ext>
            </a:extLst>
          </p:cNvPr>
          <p:cNvSpPr>
            <a:spLocks noGrp="1"/>
          </p:cNvSpPr>
          <p:nvPr>
            <p:ph type="sldNum" sz="quarter" idx="12"/>
          </p:nvPr>
        </p:nvSpPr>
        <p:spPr/>
        <p:txBody>
          <a:bodyPr/>
          <a:lstStyle>
            <a:lvl1pPr>
              <a:defRPr/>
            </a:lvl1pPr>
          </a:lstStyle>
          <a:p>
            <a:fld id="{2B6EDE07-B0E0-4385-BED6-B48838E03859}" type="slidenum">
              <a:rPr lang="en-IN" altLang="en-US"/>
              <a:pPr/>
              <a:t>‹#›</a:t>
            </a:fld>
            <a:endParaRPr lang="en-IN" altLang="en-US"/>
          </a:p>
        </p:txBody>
      </p:sp>
    </p:spTree>
    <p:extLst>
      <p:ext uri="{BB962C8B-B14F-4D97-AF65-F5344CB8AC3E}">
        <p14:creationId xmlns:p14="http://schemas.microsoft.com/office/powerpoint/2010/main" val="589808596"/>
      </p:ext>
    </p:extLst>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0DA5CB-6D57-9B89-C479-465EB6FE41D6}"/>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D326C514-6FAB-2A1C-6018-58B9D9EC056C}"/>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07E1A9C1-4D2F-6155-DBE6-7D73B58226D5}"/>
              </a:ext>
            </a:extLst>
          </p:cNvPr>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78D49553-06AC-97EB-4345-F5C1319A0CC2}"/>
              </a:ext>
            </a:extLst>
          </p:cNvPr>
          <p:cNvSpPr>
            <a:spLocks noGrp="1"/>
          </p:cNvSpPr>
          <p:nvPr>
            <p:ph type="dt" sz="half" idx="10"/>
          </p:nvPr>
        </p:nvSpPr>
        <p:spPr/>
        <p:txBody>
          <a:bodyPr/>
          <a:lstStyle>
            <a:lvl1pPr>
              <a:defRPr/>
            </a:lvl1pPr>
          </a:lstStyle>
          <a:p>
            <a:pPr>
              <a:defRPr/>
            </a:pPr>
            <a:fld id="{B9F8298E-5002-4889-B1F1-F2899165CDC5}" type="datetimeFigureOut">
              <a:rPr lang="en-IN"/>
              <a:pPr>
                <a:defRPr/>
              </a:pPr>
              <a:t>09-05-2022</a:t>
            </a:fld>
            <a:endParaRPr lang="en-IN"/>
          </a:p>
        </p:txBody>
      </p:sp>
      <p:sp>
        <p:nvSpPr>
          <p:cNvPr id="8" name="Footer Placeholder 4">
            <a:extLst>
              <a:ext uri="{FF2B5EF4-FFF2-40B4-BE49-F238E27FC236}">
                <a16:creationId xmlns:a16="http://schemas.microsoft.com/office/drawing/2014/main" id="{697EEC5D-0920-F8C6-9BB4-2D376364CBDA}"/>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7A9FE67C-A177-B2E4-E42C-34BA97CE3647}"/>
              </a:ext>
            </a:extLst>
          </p:cNvPr>
          <p:cNvSpPr>
            <a:spLocks noGrp="1"/>
          </p:cNvSpPr>
          <p:nvPr>
            <p:ph type="sldNum" sz="quarter" idx="12"/>
          </p:nvPr>
        </p:nvSpPr>
        <p:spPr/>
        <p:txBody>
          <a:bodyPr/>
          <a:lstStyle>
            <a:lvl1pPr>
              <a:defRPr/>
            </a:lvl1pPr>
          </a:lstStyle>
          <a:p>
            <a:fld id="{46E57F9F-2A18-4225-B4B3-5D25E19F7E1C}" type="slidenum">
              <a:rPr lang="en-IN" altLang="en-US"/>
              <a:pPr/>
              <a:t>‹#›</a:t>
            </a:fld>
            <a:endParaRPr lang="en-IN" altLang="en-US"/>
          </a:p>
        </p:txBody>
      </p:sp>
    </p:spTree>
    <p:extLst>
      <p:ext uri="{BB962C8B-B14F-4D97-AF65-F5344CB8AC3E}">
        <p14:creationId xmlns:p14="http://schemas.microsoft.com/office/powerpoint/2010/main" val="867624929"/>
      </p:ext>
    </p:extLst>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1EE2FB3D-1068-EF0F-BBAF-33489BD70B6C}"/>
              </a:ext>
            </a:extLst>
          </p:cNvPr>
          <p:cNvSpPr>
            <a:spLocks noGrp="1"/>
          </p:cNvSpPr>
          <p:nvPr>
            <p:ph type="dt" sz="half" idx="10"/>
          </p:nvPr>
        </p:nvSpPr>
        <p:spPr/>
        <p:txBody>
          <a:bodyPr/>
          <a:lstStyle>
            <a:lvl1pPr>
              <a:defRPr/>
            </a:lvl1pPr>
          </a:lstStyle>
          <a:p>
            <a:pPr>
              <a:defRPr/>
            </a:pPr>
            <a:fld id="{51FEEB15-AA43-4F04-AB4A-7BF4F3675B66}" type="datetimeFigureOut">
              <a:rPr lang="en-IN"/>
              <a:pPr>
                <a:defRPr/>
              </a:pPr>
              <a:t>09-05-2022</a:t>
            </a:fld>
            <a:endParaRPr lang="en-IN"/>
          </a:p>
        </p:txBody>
      </p:sp>
      <p:sp>
        <p:nvSpPr>
          <p:cNvPr id="6" name="Footer Placeholder 4">
            <a:extLst>
              <a:ext uri="{FF2B5EF4-FFF2-40B4-BE49-F238E27FC236}">
                <a16:creationId xmlns:a16="http://schemas.microsoft.com/office/drawing/2014/main" id="{5F24F792-36C9-CBE4-F25E-699C1F5FE710}"/>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572F0558-E676-929A-7FD4-95B67BFDD806}"/>
              </a:ext>
            </a:extLst>
          </p:cNvPr>
          <p:cNvSpPr>
            <a:spLocks noGrp="1"/>
          </p:cNvSpPr>
          <p:nvPr>
            <p:ph type="sldNum" sz="quarter" idx="12"/>
          </p:nvPr>
        </p:nvSpPr>
        <p:spPr/>
        <p:txBody>
          <a:bodyPr/>
          <a:lstStyle>
            <a:lvl1pPr>
              <a:defRPr/>
            </a:lvl1pPr>
          </a:lstStyle>
          <a:p>
            <a:fld id="{278BC236-E32B-4C21-B52A-04ED4F69C2F4}" type="slidenum">
              <a:rPr lang="en-IN" altLang="en-US"/>
              <a:pPr/>
              <a:t>‹#›</a:t>
            </a:fld>
            <a:endParaRPr lang="en-IN" altLang="en-US"/>
          </a:p>
        </p:txBody>
      </p:sp>
    </p:spTree>
    <p:extLst>
      <p:ext uri="{BB962C8B-B14F-4D97-AF65-F5344CB8AC3E}">
        <p14:creationId xmlns:p14="http://schemas.microsoft.com/office/powerpoint/2010/main" val="1141148876"/>
      </p:ext>
    </p:extLst>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507985B-C8B3-10D1-D6BC-9CB0AF6DDF34}"/>
              </a:ext>
            </a:extLst>
          </p:cNvPr>
          <p:cNvSpPr>
            <a:spLocks noGrp="1"/>
          </p:cNvSpPr>
          <p:nvPr>
            <p:ph type="dt" sz="half" idx="10"/>
          </p:nvPr>
        </p:nvSpPr>
        <p:spPr/>
        <p:txBody>
          <a:bodyPr/>
          <a:lstStyle>
            <a:lvl1pPr>
              <a:defRPr/>
            </a:lvl1pPr>
          </a:lstStyle>
          <a:p>
            <a:pPr>
              <a:defRPr/>
            </a:pPr>
            <a:fld id="{3774E9BD-D5F5-49C1-94FA-845F47A4C1AF}" type="datetimeFigureOut">
              <a:rPr lang="en-IN"/>
              <a:pPr>
                <a:defRPr/>
              </a:pPr>
              <a:t>09-05-2022</a:t>
            </a:fld>
            <a:endParaRPr lang="en-IN"/>
          </a:p>
        </p:txBody>
      </p:sp>
      <p:sp>
        <p:nvSpPr>
          <p:cNvPr id="8" name="Footer Placeholder 4">
            <a:extLst>
              <a:ext uri="{FF2B5EF4-FFF2-40B4-BE49-F238E27FC236}">
                <a16:creationId xmlns:a16="http://schemas.microsoft.com/office/drawing/2014/main" id="{7ABAA1FB-94F1-DBFB-0294-ED2382B06DB4}"/>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70E72715-0B46-7712-5D29-6E28400166D4}"/>
              </a:ext>
            </a:extLst>
          </p:cNvPr>
          <p:cNvSpPr>
            <a:spLocks noGrp="1"/>
          </p:cNvSpPr>
          <p:nvPr>
            <p:ph type="sldNum" sz="quarter" idx="12"/>
          </p:nvPr>
        </p:nvSpPr>
        <p:spPr/>
        <p:txBody>
          <a:bodyPr/>
          <a:lstStyle>
            <a:lvl1pPr>
              <a:defRPr/>
            </a:lvl1pPr>
          </a:lstStyle>
          <a:p>
            <a:fld id="{89F7BA65-A2D8-4326-A319-B90ECD5DD5BA}" type="slidenum">
              <a:rPr lang="en-IN" altLang="en-US"/>
              <a:pPr/>
              <a:t>‹#›</a:t>
            </a:fld>
            <a:endParaRPr lang="en-IN" altLang="en-US"/>
          </a:p>
        </p:txBody>
      </p:sp>
    </p:spTree>
    <p:extLst>
      <p:ext uri="{BB962C8B-B14F-4D97-AF65-F5344CB8AC3E}">
        <p14:creationId xmlns:p14="http://schemas.microsoft.com/office/powerpoint/2010/main" val="3438344420"/>
      </p:ext>
    </p:extLst>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BCB8AF2B-9C4C-A11D-F03D-04CCF8927E79}"/>
              </a:ext>
            </a:extLst>
          </p:cNvPr>
          <p:cNvSpPr>
            <a:spLocks noGrp="1"/>
          </p:cNvSpPr>
          <p:nvPr>
            <p:ph type="dt" sz="half" idx="10"/>
          </p:nvPr>
        </p:nvSpPr>
        <p:spPr/>
        <p:txBody>
          <a:bodyPr/>
          <a:lstStyle>
            <a:lvl1pPr>
              <a:defRPr/>
            </a:lvl1pPr>
          </a:lstStyle>
          <a:p>
            <a:pPr>
              <a:defRPr/>
            </a:pPr>
            <a:fld id="{8C6F5A8E-2D6E-4055-A031-500B9E275124}" type="datetimeFigureOut">
              <a:rPr lang="en-IN"/>
              <a:pPr>
                <a:defRPr/>
              </a:pPr>
              <a:t>09-05-2022</a:t>
            </a:fld>
            <a:endParaRPr lang="en-IN"/>
          </a:p>
        </p:txBody>
      </p:sp>
      <p:sp>
        <p:nvSpPr>
          <p:cNvPr id="4" name="Footer Placeholder 4">
            <a:extLst>
              <a:ext uri="{FF2B5EF4-FFF2-40B4-BE49-F238E27FC236}">
                <a16:creationId xmlns:a16="http://schemas.microsoft.com/office/drawing/2014/main" id="{07ED97A6-ABED-E969-4565-829B99BFFA4C}"/>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C5D3B27C-AFCD-E52C-A410-087A538D977D}"/>
              </a:ext>
            </a:extLst>
          </p:cNvPr>
          <p:cNvSpPr>
            <a:spLocks noGrp="1"/>
          </p:cNvSpPr>
          <p:nvPr>
            <p:ph type="sldNum" sz="quarter" idx="12"/>
          </p:nvPr>
        </p:nvSpPr>
        <p:spPr/>
        <p:txBody>
          <a:bodyPr/>
          <a:lstStyle>
            <a:lvl1pPr>
              <a:defRPr/>
            </a:lvl1pPr>
          </a:lstStyle>
          <a:p>
            <a:fld id="{FB783A22-E922-454A-92C5-2D6DBF306297}" type="slidenum">
              <a:rPr lang="en-IN" altLang="en-US"/>
              <a:pPr/>
              <a:t>‹#›</a:t>
            </a:fld>
            <a:endParaRPr lang="en-IN" altLang="en-US"/>
          </a:p>
        </p:txBody>
      </p:sp>
    </p:spTree>
    <p:extLst>
      <p:ext uri="{BB962C8B-B14F-4D97-AF65-F5344CB8AC3E}">
        <p14:creationId xmlns:p14="http://schemas.microsoft.com/office/powerpoint/2010/main" val="3694949925"/>
      </p:ext>
    </p:extLst>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3E273B-B71F-EECE-6F99-39C52175501E}"/>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63E4602B-7F21-8EE0-DB06-700355B7CF21}"/>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a:extLst>
              <a:ext uri="{FF2B5EF4-FFF2-40B4-BE49-F238E27FC236}">
                <a16:creationId xmlns:a16="http://schemas.microsoft.com/office/drawing/2014/main" id="{6E712F2C-4A19-DC93-1C5C-65D83A28D8F2}"/>
              </a:ext>
            </a:extLst>
          </p:cNvPr>
          <p:cNvSpPr>
            <a:spLocks noGrp="1"/>
          </p:cNvSpPr>
          <p:nvPr>
            <p:ph type="dt" sz="half" idx="10"/>
          </p:nvPr>
        </p:nvSpPr>
        <p:spPr/>
        <p:txBody>
          <a:bodyPr/>
          <a:lstStyle>
            <a:lvl1pPr>
              <a:defRPr/>
            </a:lvl1pPr>
          </a:lstStyle>
          <a:p>
            <a:pPr>
              <a:defRPr/>
            </a:pPr>
            <a:fld id="{DD02AA51-92C2-4617-861B-B0BE877FF9DB}" type="datetimeFigureOut">
              <a:rPr lang="en-IN"/>
              <a:pPr>
                <a:defRPr/>
              </a:pPr>
              <a:t>09-05-2022</a:t>
            </a:fld>
            <a:endParaRPr lang="en-IN"/>
          </a:p>
        </p:txBody>
      </p:sp>
      <p:sp>
        <p:nvSpPr>
          <p:cNvPr id="5" name="Footer Placeholder 7">
            <a:extLst>
              <a:ext uri="{FF2B5EF4-FFF2-40B4-BE49-F238E27FC236}">
                <a16:creationId xmlns:a16="http://schemas.microsoft.com/office/drawing/2014/main" id="{F6E31C89-8165-852C-A956-62AD600CA84D}"/>
              </a:ext>
            </a:extLst>
          </p:cNvPr>
          <p:cNvSpPr>
            <a:spLocks noGrp="1"/>
          </p:cNvSpPr>
          <p:nvPr>
            <p:ph type="ftr" sz="quarter" idx="11"/>
          </p:nvPr>
        </p:nvSpPr>
        <p:spPr/>
        <p:txBody>
          <a:bodyPr/>
          <a:lstStyle>
            <a:lvl1pPr>
              <a:defRPr>
                <a:solidFill>
                  <a:srgbClr val="FFFFFF"/>
                </a:solidFill>
              </a:defRPr>
            </a:lvl1pPr>
          </a:lstStyle>
          <a:p>
            <a:pPr>
              <a:defRPr/>
            </a:pPr>
            <a:endParaRPr lang="en-IN"/>
          </a:p>
        </p:txBody>
      </p:sp>
      <p:sp>
        <p:nvSpPr>
          <p:cNvPr id="6" name="Slide Number Placeholder 8">
            <a:extLst>
              <a:ext uri="{FF2B5EF4-FFF2-40B4-BE49-F238E27FC236}">
                <a16:creationId xmlns:a16="http://schemas.microsoft.com/office/drawing/2014/main" id="{9AD62D76-7F97-0050-7B15-FDDD6DFDF270}"/>
              </a:ext>
            </a:extLst>
          </p:cNvPr>
          <p:cNvSpPr>
            <a:spLocks noGrp="1"/>
          </p:cNvSpPr>
          <p:nvPr>
            <p:ph type="sldNum" sz="quarter" idx="12"/>
          </p:nvPr>
        </p:nvSpPr>
        <p:spPr/>
        <p:txBody>
          <a:bodyPr/>
          <a:lstStyle>
            <a:lvl1pPr>
              <a:defRPr/>
            </a:lvl1pPr>
          </a:lstStyle>
          <a:p>
            <a:fld id="{26001FFC-1511-42F1-B1C9-9A3169062A8C}" type="slidenum">
              <a:rPr lang="en-IN" altLang="en-US"/>
              <a:pPr/>
              <a:t>‹#›</a:t>
            </a:fld>
            <a:endParaRPr lang="en-IN" altLang="en-US"/>
          </a:p>
        </p:txBody>
      </p:sp>
    </p:spTree>
    <p:extLst>
      <p:ext uri="{BB962C8B-B14F-4D97-AF65-F5344CB8AC3E}">
        <p14:creationId xmlns:p14="http://schemas.microsoft.com/office/powerpoint/2010/main" val="3049103033"/>
      </p:ext>
    </p:extLst>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9072D1-34F3-1BF9-8346-6DEEFB948809}"/>
              </a:ext>
            </a:extLst>
          </p:cNvPr>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3FDA11B0-985E-10FC-D6DE-DEC4BEA5FEB6}"/>
              </a:ext>
            </a:extLst>
          </p:cNvPr>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a:extLst>
              <a:ext uri="{FF2B5EF4-FFF2-40B4-BE49-F238E27FC236}">
                <a16:creationId xmlns:a16="http://schemas.microsoft.com/office/drawing/2014/main" id="{A8392BC4-BD48-D2E2-DD44-1C3020AC327A}"/>
              </a:ext>
            </a:extLst>
          </p:cNvPr>
          <p:cNvSpPr>
            <a:spLocks noGrp="1"/>
          </p:cNvSpPr>
          <p:nvPr>
            <p:ph type="dt" sz="half" idx="10"/>
          </p:nvPr>
        </p:nvSpPr>
        <p:spPr>
          <a:xfrm>
            <a:off x="349250" y="6459538"/>
            <a:ext cx="1963738" cy="365125"/>
          </a:xfrm>
        </p:spPr>
        <p:txBody>
          <a:bodyPr/>
          <a:lstStyle>
            <a:lvl1pPr algn="l">
              <a:defRPr/>
            </a:lvl1pPr>
          </a:lstStyle>
          <a:p>
            <a:pPr>
              <a:defRPr/>
            </a:pPr>
            <a:fld id="{AEDC52E0-91B7-4596-B4DA-66AA755A130D}" type="datetimeFigureOut">
              <a:rPr lang="en-IN"/>
              <a:pPr>
                <a:defRPr/>
              </a:pPr>
              <a:t>09-05-2022</a:t>
            </a:fld>
            <a:endParaRPr lang="en-IN"/>
          </a:p>
        </p:txBody>
      </p:sp>
      <p:sp>
        <p:nvSpPr>
          <p:cNvPr id="8" name="Footer Placeholder 5">
            <a:extLst>
              <a:ext uri="{FF2B5EF4-FFF2-40B4-BE49-F238E27FC236}">
                <a16:creationId xmlns:a16="http://schemas.microsoft.com/office/drawing/2014/main" id="{A700C328-B277-F664-7B4F-1F441F87431B}"/>
              </a:ext>
            </a:extLst>
          </p:cNvPr>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en-IN"/>
          </a:p>
        </p:txBody>
      </p:sp>
      <p:sp>
        <p:nvSpPr>
          <p:cNvPr id="9" name="Slide Number Placeholder 6">
            <a:extLst>
              <a:ext uri="{FF2B5EF4-FFF2-40B4-BE49-F238E27FC236}">
                <a16:creationId xmlns:a16="http://schemas.microsoft.com/office/drawing/2014/main" id="{39761242-6431-8BE1-C684-EED277BC2939}"/>
              </a:ext>
            </a:extLst>
          </p:cNvPr>
          <p:cNvSpPr>
            <a:spLocks noGrp="1"/>
          </p:cNvSpPr>
          <p:nvPr>
            <p:ph type="sldNum" sz="quarter" idx="12"/>
          </p:nvPr>
        </p:nvSpPr>
        <p:spPr/>
        <p:txBody>
          <a:bodyPr/>
          <a:lstStyle>
            <a:lvl1pPr>
              <a:defRPr>
                <a:solidFill>
                  <a:schemeClr val="tx2"/>
                </a:solidFill>
              </a:defRPr>
            </a:lvl1pPr>
          </a:lstStyle>
          <a:p>
            <a:fld id="{4FC7D70C-DE6D-428E-A3D1-BDF6380AF943}" type="slidenum">
              <a:rPr lang="en-IN" altLang="en-US"/>
              <a:pPr/>
              <a:t>‹#›</a:t>
            </a:fld>
            <a:endParaRPr lang="en-IN" altLang="en-US"/>
          </a:p>
        </p:txBody>
      </p:sp>
    </p:spTree>
    <p:extLst>
      <p:ext uri="{BB962C8B-B14F-4D97-AF65-F5344CB8AC3E}">
        <p14:creationId xmlns:p14="http://schemas.microsoft.com/office/powerpoint/2010/main" val="2872390373"/>
      </p:ext>
    </p:extLst>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9BBF361-DC70-08A1-FEBB-57CA7E7CE806}"/>
              </a:ext>
            </a:extLst>
          </p:cNvPr>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A4825920-EFD8-A5E3-339C-CD34F716C318}"/>
              </a:ext>
            </a:extLst>
          </p:cNvPr>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a:extLst>
              <a:ext uri="{FF2B5EF4-FFF2-40B4-BE49-F238E27FC236}">
                <a16:creationId xmlns:a16="http://schemas.microsoft.com/office/drawing/2014/main" id="{A0153AB2-3F15-6278-3118-5ECFE7240E45}"/>
              </a:ext>
            </a:extLst>
          </p:cNvPr>
          <p:cNvSpPr>
            <a:spLocks noGrp="1"/>
          </p:cNvSpPr>
          <p:nvPr>
            <p:ph type="dt" sz="half" idx="10"/>
          </p:nvPr>
        </p:nvSpPr>
        <p:spPr/>
        <p:txBody>
          <a:bodyPr/>
          <a:lstStyle>
            <a:lvl1pPr>
              <a:defRPr/>
            </a:lvl1pPr>
          </a:lstStyle>
          <a:p>
            <a:pPr>
              <a:defRPr/>
            </a:pPr>
            <a:fld id="{6E1CE6DD-24F3-4FD5-978E-2D17025EDAAC}" type="datetimeFigureOut">
              <a:rPr lang="en-IN"/>
              <a:pPr>
                <a:defRPr/>
              </a:pPr>
              <a:t>09-05-2022</a:t>
            </a:fld>
            <a:endParaRPr lang="en-IN"/>
          </a:p>
        </p:txBody>
      </p:sp>
      <p:sp>
        <p:nvSpPr>
          <p:cNvPr id="8" name="Footer Placeholder 5">
            <a:extLst>
              <a:ext uri="{FF2B5EF4-FFF2-40B4-BE49-F238E27FC236}">
                <a16:creationId xmlns:a16="http://schemas.microsoft.com/office/drawing/2014/main" id="{32130393-7C3A-2C25-9441-94B40E4E6F16}"/>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6">
            <a:extLst>
              <a:ext uri="{FF2B5EF4-FFF2-40B4-BE49-F238E27FC236}">
                <a16:creationId xmlns:a16="http://schemas.microsoft.com/office/drawing/2014/main" id="{5EF13F43-5F4E-FB1E-B02F-1FE963902B0E}"/>
              </a:ext>
            </a:extLst>
          </p:cNvPr>
          <p:cNvSpPr>
            <a:spLocks noGrp="1"/>
          </p:cNvSpPr>
          <p:nvPr>
            <p:ph type="sldNum" sz="quarter" idx="12"/>
          </p:nvPr>
        </p:nvSpPr>
        <p:spPr/>
        <p:txBody>
          <a:bodyPr/>
          <a:lstStyle>
            <a:lvl1pPr>
              <a:defRPr/>
            </a:lvl1pPr>
          </a:lstStyle>
          <a:p>
            <a:fld id="{277FE5A2-6D0E-4E5F-A772-0192DAD26FD4}" type="slidenum">
              <a:rPr lang="en-IN" altLang="en-US"/>
              <a:pPr/>
              <a:t>‹#›</a:t>
            </a:fld>
            <a:endParaRPr lang="en-IN" altLang="en-US"/>
          </a:p>
        </p:txBody>
      </p:sp>
    </p:spTree>
    <p:extLst>
      <p:ext uri="{BB962C8B-B14F-4D97-AF65-F5344CB8AC3E}">
        <p14:creationId xmlns:p14="http://schemas.microsoft.com/office/powerpoint/2010/main" val="1172608927"/>
      </p:ext>
    </p:extLst>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8698F3-4191-1963-7213-8BDF2246AE9C}"/>
              </a:ext>
            </a:extLst>
          </p:cNvPr>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D486881-E75C-23AF-E449-56C63F497FCD}"/>
              </a:ext>
            </a:extLst>
          </p:cNvPr>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F3CD19F4-C224-986C-EF8C-564A699BE93E}"/>
              </a:ext>
            </a:extLst>
          </p:cNvPr>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a:extLst>
              <a:ext uri="{FF2B5EF4-FFF2-40B4-BE49-F238E27FC236}">
                <a16:creationId xmlns:a16="http://schemas.microsoft.com/office/drawing/2014/main" id="{EDC5DAC7-92E5-5662-4604-659BF94FCFF0}"/>
              </a:ext>
            </a:extLst>
          </p:cNvPr>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73EB2BB-5CF3-12C8-85BE-09EA1FCDFA74}"/>
              </a:ext>
            </a:extLst>
          </p:cNvPr>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eaLnBrk="1" hangingPunct="1">
              <a:defRPr sz="900">
                <a:solidFill>
                  <a:srgbClr val="FFFFFF"/>
                </a:solidFill>
              </a:defRPr>
            </a:lvl1pPr>
          </a:lstStyle>
          <a:p>
            <a:pPr>
              <a:defRPr/>
            </a:pPr>
            <a:fld id="{C0125F9D-A610-4453-B43E-54533E339FF7}" type="datetimeFigureOut">
              <a:rPr lang="en-IN"/>
              <a:pPr>
                <a:defRPr/>
              </a:pPr>
              <a:t>09-05-2022</a:t>
            </a:fld>
            <a:endParaRPr lang="en-IN"/>
          </a:p>
        </p:txBody>
      </p:sp>
      <p:sp>
        <p:nvSpPr>
          <p:cNvPr id="5" name="Footer Placeholder 4">
            <a:extLst>
              <a:ext uri="{FF2B5EF4-FFF2-40B4-BE49-F238E27FC236}">
                <a16:creationId xmlns:a16="http://schemas.microsoft.com/office/drawing/2014/main" id="{F80040A7-6753-B353-F431-09232B5E0779}"/>
              </a:ext>
            </a:extLst>
          </p:cNvPr>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eaLnBrk="1" hangingPunct="1">
              <a:defRPr sz="900" cap="all" baseline="0">
                <a:solidFill>
                  <a:srgbClr val="FFFFFF"/>
                </a:solidFill>
              </a:defRPr>
            </a:lvl1pPr>
          </a:lstStyle>
          <a:p>
            <a:pPr>
              <a:defRPr/>
            </a:pPr>
            <a:endParaRPr lang="en-IN"/>
          </a:p>
        </p:txBody>
      </p:sp>
      <p:sp>
        <p:nvSpPr>
          <p:cNvPr id="6" name="Slide Number Placeholder 5">
            <a:extLst>
              <a:ext uri="{FF2B5EF4-FFF2-40B4-BE49-F238E27FC236}">
                <a16:creationId xmlns:a16="http://schemas.microsoft.com/office/drawing/2014/main" id="{D5868793-813B-B826-4221-A84133098F77}"/>
              </a:ext>
            </a:extLst>
          </p:cNvPr>
          <p:cNvSpPr>
            <a:spLocks noGrp="1"/>
          </p:cNvSpPr>
          <p:nvPr>
            <p:ph type="sldNum" sz="quarter" idx="4"/>
          </p:nvPr>
        </p:nvSpPr>
        <p:spPr>
          <a:xfrm>
            <a:off x="7424738" y="6459538"/>
            <a:ext cx="98425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FFFFFF"/>
                </a:solidFill>
              </a:defRPr>
            </a:lvl1pPr>
          </a:lstStyle>
          <a:p>
            <a:fld id="{398A9766-A6BE-4007-BD63-6F88A85B8022}" type="slidenum">
              <a:rPr lang="en-IN" altLang="en-US"/>
              <a:pPr/>
              <a:t>‹#›</a:t>
            </a:fld>
            <a:endParaRPr lang="en-IN" altLang="en-US"/>
          </a:p>
        </p:txBody>
      </p:sp>
      <p:cxnSp>
        <p:nvCxnSpPr>
          <p:cNvPr id="10" name="Straight Connector 9">
            <a:extLst>
              <a:ext uri="{FF2B5EF4-FFF2-40B4-BE49-F238E27FC236}">
                <a16:creationId xmlns:a16="http://schemas.microsoft.com/office/drawing/2014/main" id="{2D2BFD45-E26F-5183-428F-50003F6C3459}"/>
              </a:ext>
            </a:extLst>
          </p:cNvPr>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 Box 14">
            <a:extLst>
              <a:ext uri="{FF2B5EF4-FFF2-40B4-BE49-F238E27FC236}">
                <a16:creationId xmlns:a16="http://schemas.microsoft.com/office/drawing/2014/main" id="{BC4A8A7E-5B70-8580-0D5E-63ACA2DE221C}"/>
              </a:ext>
            </a:extLst>
          </p:cNvPr>
          <p:cNvSpPr txBox="1">
            <a:spLocks noChangeArrowheads="1"/>
          </p:cNvSpPr>
          <p:nvPr userDrawn="1"/>
        </p:nvSpPr>
        <p:spPr bwMode="auto">
          <a:xfrm>
            <a:off x="6835775" y="6464300"/>
            <a:ext cx="5207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fld id="{E5E796FC-230E-46F3-B4BB-84E2A860D3A9}" type="slidenum">
              <a:rPr lang="zh-CN" altLang="en-US" sz="1200">
                <a:effectLst>
                  <a:outerShdw blurRad="38100" dist="38100" dir="2700000" algn="tl">
                    <a:srgbClr val="C0C0C0"/>
                  </a:outerShdw>
                </a:effectLst>
                <a:ea typeface="宋体" panose="02010600030101010101" pitchFamily="2" charset="-122"/>
              </a:rPr>
              <a:pPr eaLnBrk="1" hangingPunct="1">
                <a:spcBef>
                  <a:spcPct val="50000"/>
                </a:spcBef>
              </a:pPr>
              <a:t>‹#›</a:t>
            </a:fld>
            <a:endParaRPr lang="en-US" altLang="zh-CN" sz="1200">
              <a:effectLst>
                <a:outerShdw blurRad="38100" dist="38100" dir="2700000" algn="tl">
                  <a:srgbClr val="C0C0C0"/>
                </a:outerShdw>
              </a:effectLst>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867" r:id="rId1"/>
    <p:sldLayoutId id="2147483862" r:id="rId2"/>
    <p:sldLayoutId id="2147483868" r:id="rId3"/>
    <p:sldLayoutId id="2147483863" r:id="rId4"/>
    <p:sldLayoutId id="2147483864" r:id="rId5"/>
    <p:sldLayoutId id="2147483865" r:id="rId6"/>
    <p:sldLayoutId id="2147483869" r:id="rId7"/>
    <p:sldLayoutId id="2147483870" r:id="rId8"/>
    <p:sldLayoutId id="2147483871" r:id="rId9"/>
    <p:sldLayoutId id="2147483866" r:id="rId10"/>
    <p:sldLayoutId id="2147483872" r:id="rId11"/>
    <p:sldLayoutId id="2147483873" r:id="rId12"/>
  </p:sldLayoutIdLst>
  <p:transition>
    <p:strips dir="rd"/>
  </p:transition>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47.xml"/><Relationship Id="rId1" Type="http://schemas.openxmlformats.org/officeDocument/2006/relationships/slideLayout" Target="../slideLayouts/slideLayout12.xml"/><Relationship Id="rId5" Type="http://schemas.openxmlformats.org/officeDocument/2006/relationships/image" Target="../media/image42.wmf"/><Relationship Id="rId4" Type="http://schemas.openxmlformats.org/officeDocument/2006/relationships/image" Target="../media/image41.wmf"/></Relationships>
</file>

<file path=ppt/slides/_rels/slide56.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51.xml"/><Relationship Id="rId1" Type="http://schemas.openxmlformats.org/officeDocument/2006/relationships/slideLayout" Target="../slideLayouts/slideLayout12.xml"/><Relationship Id="rId4" Type="http://schemas.openxmlformats.org/officeDocument/2006/relationships/image" Target="../media/image47.w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54.xml"/><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2B0AC-E514-27D8-564B-11D71C8DB6A3}"/>
              </a:ext>
            </a:extLst>
          </p:cNvPr>
          <p:cNvSpPr>
            <a:spLocks noGrp="1"/>
          </p:cNvSpPr>
          <p:nvPr>
            <p:ph type="ctrTitle"/>
          </p:nvPr>
        </p:nvSpPr>
        <p:spPr>
          <a:xfrm>
            <a:off x="822325" y="758825"/>
            <a:ext cx="7543800" cy="3565525"/>
          </a:xfrm>
        </p:spPr>
        <p:txBody>
          <a:bodyPr/>
          <a:lstStyle/>
          <a:p>
            <a:pPr eaLnBrk="1" fontAlgn="auto" hangingPunct="1">
              <a:spcAft>
                <a:spcPts val="0"/>
              </a:spcAft>
              <a:defRPr/>
            </a:pPr>
            <a:r>
              <a:rPr lang="en-US" dirty="0"/>
              <a:t>Virtualization</a:t>
            </a:r>
            <a:endParaRPr lang="en-IN" dirty="0"/>
          </a:p>
        </p:txBody>
      </p:sp>
      <p:sp>
        <p:nvSpPr>
          <p:cNvPr id="3" name="Subtitle 2">
            <a:extLst>
              <a:ext uri="{FF2B5EF4-FFF2-40B4-BE49-F238E27FC236}">
                <a16:creationId xmlns:a16="http://schemas.microsoft.com/office/drawing/2014/main" id="{6808CB03-BC97-738D-8104-0D496A81589B}"/>
              </a:ext>
            </a:extLst>
          </p:cNvPr>
          <p:cNvSpPr>
            <a:spLocks noGrp="1"/>
          </p:cNvSpPr>
          <p:nvPr>
            <p:ph type="subTitle" idx="1"/>
          </p:nvPr>
        </p:nvSpPr>
        <p:spPr>
          <a:xfrm>
            <a:off x="825500" y="4456113"/>
            <a:ext cx="7543800" cy="1143000"/>
          </a:xfrm>
        </p:spPr>
        <p:txBody>
          <a:bodyPr rtlCol="0"/>
          <a:lstStyle/>
          <a:p>
            <a:pPr eaLnBrk="1" fontAlgn="auto" hangingPunct="1">
              <a:defRPr/>
            </a:pPr>
            <a:r>
              <a:rPr lang="en-US" dirty="0"/>
              <a:t>Unit-2</a:t>
            </a:r>
            <a:endParaRPr lang="en-IN" dirty="0"/>
          </a:p>
        </p:txBody>
      </p:sp>
    </p:spTree>
  </p:cSld>
  <p:clrMapOvr>
    <a:masterClrMapping/>
  </p:clrMapOvr>
  <p:transition>
    <p:strips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a:extLst>
              <a:ext uri="{FF2B5EF4-FFF2-40B4-BE49-F238E27FC236}">
                <a16:creationId xmlns:a16="http://schemas.microsoft.com/office/drawing/2014/main" id="{8B0973C0-CB4E-838D-C724-F6238F315202}"/>
              </a:ext>
            </a:extLst>
          </p:cNvPr>
          <p:cNvSpPr txBox="1">
            <a:spLocks noChangeArrowheads="1"/>
          </p:cNvSpPr>
          <p:nvPr/>
        </p:nvSpPr>
        <p:spPr bwMode="auto">
          <a:xfrm>
            <a:off x="311150" y="454025"/>
            <a:ext cx="8621713" cy="56451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lnSpc>
                <a:spcPct val="110000"/>
              </a:lnSpc>
              <a:defRPr/>
            </a:pPr>
            <a:r>
              <a:rPr lang="en-US" sz="2800" b="0" i="1" dirty="0">
                <a:latin typeface="Arial" charset="0"/>
              </a:rPr>
              <a:t>Virtualization at Operating System (OS) level:</a:t>
            </a:r>
            <a:r>
              <a:rPr lang="en-US" sz="2800" b="0" dirty="0">
                <a:latin typeface="Arial" charset="0"/>
              </a:rPr>
              <a:t> </a:t>
            </a:r>
          </a:p>
          <a:p>
            <a:pPr eaLnBrk="1" hangingPunct="1">
              <a:lnSpc>
                <a:spcPct val="110000"/>
              </a:lnSpc>
              <a:defRPr/>
            </a:pPr>
            <a:r>
              <a:rPr lang="en-US" sz="2000" b="0" i="1" dirty="0">
                <a:latin typeface="Arial" charset="0"/>
              </a:rPr>
              <a:t>    </a:t>
            </a:r>
          </a:p>
          <a:p>
            <a:pPr eaLnBrk="1" hangingPunct="1">
              <a:lnSpc>
                <a:spcPct val="110000"/>
              </a:lnSpc>
              <a:defRPr/>
            </a:pPr>
            <a:r>
              <a:rPr lang="en-US" sz="2000" b="0" dirty="0">
                <a:solidFill>
                  <a:schemeClr val="bg1">
                    <a:lumMod val="20000"/>
                    <a:lumOff val="80000"/>
                  </a:schemeClr>
                </a:solidFill>
                <a:latin typeface="Arial" charset="0"/>
              </a:rPr>
              <a:t>It is an abstraction layer between traditional OS and user placations</a:t>
            </a:r>
            <a:r>
              <a:rPr lang="en-US" sz="2000" b="0" dirty="0">
                <a:latin typeface="Arial" charset="0"/>
              </a:rPr>
              <a:t>. </a:t>
            </a:r>
          </a:p>
          <a:p>
            <a:pPr marL="342900" indent="-342900" eaLnBrk="1" hangingPunct="1">
              <a:lnSpc>
                <a:spcPct val="110000"/>
              </a:lnSpc>
              <a:buFont typeface="Arial" pitchFamily="34" charset="0"/>
              <a:buChar char="•"/>
              <a:defRPr/>
            </a:pPr>
            <a:r>
              <a:rPr lang="en-US" sz="2000" b="0" dirty="0">
                <a:latin typeface="Arial" charset="0"/>
              </a:rPr>
              <a:t>This virtualization creates isolated containers on a single physical server and the OS-instance to utilize the hardware and software in datacenters. </a:t>
            </a:r>
          </a:p>
          <a:p>
            <a:pPr marL="342900" indent="-342900" eaLnBrk="1" hangingPunct="1">
              <a:lnSpc>
                <a:spcPct val="110000"/>
              </a:lnSpc>
              <a:buFont typeface="Arial" pitchFamily="34" charset="0"/>
              <a:buChar char="•"/>
              <a:defRPr/>
            </a:pPr>
            <a:r>
              <a:rPr lang="en-US" sz="2000" b="0" dirty="0">
                <a:latin typeface="Arial" charset="0"/>
              </a:rPr>
              <a:t>Typical systems: Jail / Virtual Environment / </a:t>
            </a:r>
            <a:r>
              <a:rPr lang="en-US" sz="2000" b="0" dirty="0" err="1">
                <a:latin typeface="Arial" charset="0"/>
              </a:rPr>
              <a:t>Ensim's</a:t>
            </a:r>
            <a:r>
              <a:rPr lang="en-US" sz="2000" b="0" dirty="0">
                <a:latin typeface="Arial" charset="0"/>
              </a:rPr>
              <a:t> VPS / FVM</a:t>
            </a:r>
          </a:p>
          <a:p>
            <a:pPr eaLnBrk="1" hangingPunct="1">
              <a:lnSpc>
                <a:spcPct val="110000"/>
              </a:lnSpc>
              <a:defRPr/>
            </a:pPr>
            <a:endParaRPr lang="en-US" sz="2000" b="0" dirty="0">
              <a:latin typeface="Arial" charset="0"/>
            </a:endParaRPr>
          </a:p>
          <a:p>
            <a:pPr eaLnBrk="1" hangingPunct="1">
              <a:lnSpc>
                <a:spcPct val="110000"/>
              </a:lnSpc>
              <a:defRPr/>
            </a:pPr>
            <a:r>
              <a:rPr lang="en-US" sz="2000" b="0" dirty="0">
                <a:solidFill>
                  <a:srgbClr val="66FFFF"/>
                </a:solidFill>
                <a:latin typeface="Arial" charset="0"/>
              </a:rPr>
              <a:t>Advantage:</a:t>
            </a:r>
            <a:r>
              <a:rPr lang="en-US" sz="2000" b="0" dirty="0">
                <a:latin typeface="Arial" charset="0"/>
              </a:rPr>
              <a:t> </a:t>
            </a:r>
          </a:p>
          <a:p>
            <a:pPr marL="342900" indent="-342900" eaLnBrk="1" hangingPunct="1">
              <a:lnSpc>
                <a:spcPct val="110000"/>
              </a:lnSpc>
              <a:buFont typeface="Arial" pitchFamily="34" charset="0"/>
              <a:buChar char="•"/>
              <a:defRPr/>
            </a:pPr>
            <a:r>
              <a:rPr lang="en-US" sz="2000" b="0" dirty="0">
                <a:latin typeface="Arial" charset="0"/>
              </a:rPr>
              <a:t>Has minimal </a:t>
            </a:r>
            <a:r>
              <a:rPr lang="en-US" sz="2000" b="0" dirty="0" err="1">
                <a:latin typeface="Arial" charset="0"/>
              </a:rPr>
              <a:t>starup</a:t>
            </a:r>
            <a:r>
              <a:rPr lang="en-US" sz="2000" b="0" dirty="0">
                <a:latin typeface="Arial" charset="0"/>
              </a:rPr>
              <a:t>/shutdown cost, low resource requirement, and high scalability; synchronize VM and host state changes.</a:t>
            </a:r>
          </a:p>
          <a:p>
            <a:pPr eaLnBrk="1" hangingPunct="1">
              <a:lnSpc>
                <a:spcPct val="110000"/>
              </a:lnSpc>
              <a:defRPr/>
            </a:pPr>
            <a:endParaRPr lang="en-US" sz="2000" b="0" dirty="0">
              <a:latin typeface="Arial" charset="0"/>
            </a:endParaRPr>
          </a:p>
          <a:p>
            <a:pPr eaLnBrk="1" hangingPunct="1">
              <a:lnSpc>
                <a:spcPct val="110000"/>
              </a:lnSpc>
              <a:defRPr/>
            </a:pPr>
            <a:r>
              <a:rPr lang="en-US" sz="2000" b="0" dirty="0">
                <a:solidFill>
                  <a:srgbClr val="66FFFF"/>
                </a:solidFill>
                <a:latin typeface="Arial" charset="0"/>
              </a:rPr>
              <a:t>Shortcoming &amp; limitation:</a:t>
            </a:r>
            <a:r>
              <a:rPr lang="en-US" sz="2000" b="0" dirty="0">
                <a:latin typeface="Arial" charset="0"/>
              </a:rPr>
              <a:t> </a:t>
            </a:r>
          </a:p>
          <a:p>
            <a:pPr marL="342900" indent="-342900" eaLnBrk="1" hangingPunct="1">
              <a:lnSpc>
                <a:spcPct val="110000"/>
              </a:lnSpc>
              <a:buFont typeface="Arial" pitchFamily="34" charset="0"/>
              <a:buChar char="•"/>
              <a:defRPr/>
            </a:pPr>
            <a:r>
              <a:rPr lang="en-US" sz="2000" b="0" dirty="0">
                <a:latin typeface="Arial" charset="0"/>
              </a:rPr>
              <a:t>All VMs at the operating system level must have the same kind of guest OS</a:t>
            </a:r>
          </a:p>
          <a:p>
            <a:pPr marL="342900" indent="-342900" eaLnBrk="1" hangingPunct="1">
              <a:lnSpc>
                <a:spcPct val="110000"/>
              </a:lnSpc>
              <a:buFont typeface="Arial" pitchFamily="34" charset="0"/>
              <a:buChar char="•"/>
              <a:defRPr/>
            </a:pPr>
            <a:r>
              <a:rPr lang="en-US" sz="2000" b="0" dirty="0">
                <a:latin typeface="Arial" charset="0"/>
              </a:rPr>
              <a:t>Poor application flexibility and isolation.</a:t>
            </a:r>
          </a:p>
        </p:txBody>
      </p:sp>
    </p:spTree>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a:extLst>
              <a:ext uri="{FF2B5EF4-FFF2-40B4-BE49-F238E27FC236}">
                <a16:creationId xmlns:a16="http://schemas.microsoft.com/office/drawing/2014/main" id="{1BE9387F-6706-B3F1-B028-88D90EF3A982}"/>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30723" name="Picture 3">
            <a:extLst>
              <a:ext uri="{FF2B5EF4-FFF2-40B4-BE49-F238E27FC236}">
                <a16:creationId xmlns:a16="http://schemas.microsoft.com/office/drawing/2014/main" id="{5963671F-3187-45C1-7BE1-4174355F6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325563"/>
            <a:ext cx="8653462"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 name="Text Box 4">
            <a:extLst>
              <a:ext uri="{FF2B5EF4-FFF2-40B4-BE49-F238E27FC236}">
                <a16:creationId xmlns:a16="http://schemas.microsoft.com/office/drawing/2014/main" id="{E9686BBA-E8AA-5CF2-9EC7-F8737F8D4F88}"/>
              </a:ext>
            </a:extLst>
          </p:cNvPr>
          <p:cNvSpPr txBox="1">
            <a:spLocks noChangeArrowheads="1"/>
          </p:cNvSpPr>
          <p:nvPr/>
        </p:nvSpPr>
        <p:spPr bwMode="auto">
          <a:xfrm>
            <a:off x="1470025" y="244475"/>
            <a:ext cx="71834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b="0"/>
              <a:t>Virtualization at OS Level</a:t>
            </a: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89E33A89-05CC-D6CA-DDC0-10A86B738C31}"/>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32771" name="Text Box 4">
            <a:extLst>
              <a:ext uri="{FF2B5EF4-FFF2-40B4-BE49-F238E27FC236}">
                <a16:creationId xmlns:a16="http://schemas.microsoft.com/office/drawing/2014/main" id="{FA080872-0A98-A63E-F731-40C541705F24}"/>
              </a:ext>
            </a:extLst>
          </p:cNvPr>
          <p:cNvSpPr txBox="1">
            <a:spLocks noChangeArrowheads="1"/>
          </p:cNvSpPr>
          <p:nvPr/>
        </p:nvSpPr>
        <p:spPr bwMode="auto">
          <a:xfrm>
            <a:off x="433388" y="168275"/>
            <a:ext cx="82391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b="0"/>
              <a:t>Virtualization for Linux and Windows NT Platforms</a:t>
            </a:r>
          </a:p>
        </p:txBody>
      </p:sp>
      <p:pic>
        <p:nvPicPr>
          <p:cNvPr id="32772" name="Picture 1">
            <a:extLst>
              <a:ext uri="{FF2B5EF4-FFF2-40B4-BE49-F238E27FC236}">
                <a16:creationId xmlns:a16="http://schemas.microsoft.com/office/drawing/2014/main" id="{61621427-11CD-8F56-B079-0399A3C9A1E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4463" y="1387475"/>
            <a:ext cx="5802312" cy="476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a:extLst>
              <a:ext uri="{FF2B5EF4-FFF2-40B4-BE49-F238E27FC236}">
                <a16:creationId xmlns:a16="http://schemas.microsoft.com/office/drawing/2014/main" id="{2D65052B-97D4-3585-D0DB-FE427910A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2346325"/>
            <a:ext cx="8567737"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9" name="Picture 3">
            <a:extLst>
              <a:ext uri="{FF2B5EF4-FFF2-40B4-BE49-F238E27FC236}">
                <a16:creationId xmlns:a16="http://schemas.microsoft.com/office/drawing/2014/main" id="{BFFFD83C-B760-DFF5-58DB-BF9099B291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3" y="447675"/>
            <a:ext cx="84772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5201E4FB-3D44-2549-F64A-4154084654F7}"/>
              </a:ext>
            </a:extLst>
          </p:cNvPr>
          <p:cNvSpPr txBox="1">
            <a:spLocks noChangeArrowheads="1"/>
          </p:cNvSpPr>
          <p:nvPr/>
        </p:nvSpPr>
        <p:spPr bwMode="auto">
          <a:xfrm>
            <a:off x="379413" y="485775"/>
            <a:ext cx="8372475" cy="529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5563" indent="-55563">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lnSpc>
                <a:spcPct val="150000"/>
              </a:lnSpc>
              <a:spcBef>
                <a:spcPct val="50000"/>
              </a:spcBef>
            </a:pPr>
            <a:r>
              <a:rPr lang="en-US" altLang="en-US" sz="2800" b="0"/>
              <a:t>Advantages of OS Extension for Virtualization </a:t>
            </a:r>
          </a:p>
          <a:p>
            <a:pPr eaLnBrk="1" hangingPunct="1">
              <a:lnSpc>
                <a:spcPct val="150000"/>
              </a:lnSpc>
              <a:spcBef>
                <a:spcPct val="50000"/>
              </a:spcBef>
              <a:buFontTx/>
              <a:buAutoNum type="arabicPeriod"/>
            </a:pPr>
            <a:r>
              <a:rPr lang="en-US" altLang="en-US" sz="2400" b="0"/>
              <a:t>  VMs at OS level has minimum startup/shutdown costs</a:t>
            </a:r>
          </a:p>
          <a:p>
            <a:pPr eaLnBrk="1" hangingPunct="1">
              <a:lnSpc>
                <a:spcPct val="150000"/>
              </a:lnSpc>
              <a:spcBef>
                <a:spcPct val="50000"/>
              </a:spcBef>
              <a:buFontTx/>
              <a:buAutoNum type="arabicPeriod"/>
            </a:pPr>
            <a:r>
              <a:rPr lang="en-US" altLang="en-US" sz="2400" b="0"/>
              <a:t>  OS-level VM can easily synchronize with its  </a:t>
            </a:r>
            <a:br>
              <a:rPr lang="en-US" altLang="en-US" sz="2400" b="0"/>
            </a:br>
            <a:r>
              <a:rPr lang="en-US" altLang="en-US" sz="2400" b="0"/>
              <a:t>     environment </a:t>
            </a:r>
          </a:p>
          <a:p>
            <a:pPr eaLnBrk="1" hangingPunct="1">
              <a:lnSpc>
                <a:spcPct val="150000"/>
              </a:lnSpc>
              <a:spcBef>
                <a:spcPct val="50000"/>
              </a:spcBef>
            </a:pPr>
            <a:r>
              <a:rPr lang="en-US" altLang="en-US" sz="2800" b="0"/>
              <a:t>Disadvantage of OS Extension for Virtualization </a:t>
            </a:r>
            <a:r>
              <a:rPr lang="en-US" altLang="en-US" sz="2000" b="0"/>
              <a:t>          </a:t>
            </a:r>
            <a:r>
              <a:rPr lang="en-US" altLang="en-US" sz="2400" b="0"/>
              <a:t>All VMs  in the same OS container must have the same or similar guest OS, which restrict application flexibility of different VMs on the same physical machine.</a:t>
            </a:r>
          </a:p>
        </p:txBody>
      </p:sp>
    </p:spTree>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a:extLst>
              <a:ext uri="{FF2B5EF4-FFF2-40B4-BE49-F238E27FC236}">
                <a16:creationId xmlns:a16="http://schemas.microsoft.com/office/drawing/2014/main" id="{57D004A3-AEA5-04D0-10D4-9DA0CCBFF210}"/>
              </a:ext>
            </a:extLst>
          </p:cNvPr>
          <p:cNvSpPr txBox="1">
            <a:spLocks noChangeArrowheads="1"/>
          </p:cNvSpPr>
          <p:nvPr/>
        </p:nvSpPr>
        <p:spPr bwMode="auto">
          <a:xfrm>
            <a:off x="684213" y="692150"/>
            <a:ext cx="8264525" cy="55086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defRPr/>
            </a:pPr>
            <a:r>
              <a:rPr lang="en-US" b="0" i="1" dirty="0">
                <a:latin typeface="Arial" charset="0"/>
              </a:rPr>
              <a:t>Library Support level:</a:t>
            </a:r>
            <a:r>
              <a:rPr lang="en-US" b="0" dirty="0">
                <a:latin typeface="Arial" charset="0"/>
              </a:rPr>
              <a:t> </a:t>
            </a:r>
          </a:p>
          <a:p>
            <a:pPr eaLnBrk="1" hangingPunct="1">
              <a:defRPr/>
            </a:pPr>
            <a:endParaRPr lang="en-US" b="0" dirty="0">
              <a:latin typeface="Arial" charset="0"/>
            </a:endParaRPr>
          </a:p>
          <a:p>
            <a:pPr eaLnBrk="1" hangingPunct="1">
              <a:defRPr/>
            </a:pPr>
            <a:r>
              <a:rPr lang="en-US" sz="2400" b="0" dirty="0">
                <a:solidFill>
                  <a:schemeClr val="bg1">
                    <a:lumMod val="20000"/>
                    <a:lumOff val="80000"/>
                  </a:schemeClr>
                </a:solidFill>
                <a:latin typeface="Arial" charset="0"/>
              </a:rPr>
              <a:t>It creates execution environments for running </a:t>
            </a:r>
            <a:r>
              <a:rPr lang="en-US" sz="2400" b="0">
                <a:solidFill>
                  <a:schemeClr val="bg1">
                    <a:lumMod val="20000"/>
                    <a:lumOff val="80000"/>
                  </a:schemeClr>
                </a:solidFill>
                <a:latin typeface="Arial" charset="0"/>
              </a:rPr>
              <a:t>alierather</a:t>
            </a:r>
            <a:r>
              <a:rPr lang="en-US" sz="2400" b="0" dirty="0">
                <a:solidFill>
                  <a:schemeClr val="bg1">
                    <a:lumMod val="20000"/>
                    <a:lumOff val="80000"/>
                  </a:schemeClr>
                </a:solidFill>
                <a:latin typeface="Arial" charset="0"/>
              </a:rPr>
              <a:t> than creating VM to run the entire operating system. </a:t>
            </a:r>
          </a:p>
          <a:p>
            <a:pPr marL="342900" indent="-342900" eaLnBrk="1" hangingPunct="1">
              <a:buFont typeface="Arial" pitchFamily="34" charset="0"/>
              <a:buChar char="•"/>
              <a:defRPr/>
            </a:pPr>
            <a:r>
              <a:rPr lang="en-US" sz="2400" b="0" dirty="0">
                <a:latin typeface="Arial" charset="0"/>
              </a:rPr>
              <a:t>It is done by API call interception and remapping. </a:t>
            </a:r>
          </a:p>
          <a:p>
            <a:pPr marL="342900" indent="-342900" eaLnBrk="1" hangingPunct="1">
              <a:buFont typeface="Arial" pitchFamily="34" charset="0"/>
              <a:buChar char="•"/>
              <a:defRPr/>
            </a:pPr>
            <a:r>
              <a:rPr lang="en-US" sz="2400" b="0" dirty="0">
                <a:latin typeface="Arial" charset="0"/>
              </a:rPr>
              <a:t>Typical systems: </a:t>
            </a:r>
            <a:r>
              <a:rPr lang="en-US" sz="2400" b="0" dirty="0">
                <a:solidFill>
                  <a:srgbClr val="00FFFF"/>
                </a:solidFill>
                <a:latin typeface="Arial" charset="0"/>
              </a:rPr>
              <a:t>Wine, WAB, </a:t>
            </a:r>
            <a:r>
              <a:rPr lang="en-US" sz="2400" b="0" dirty="0" err="1">
                <a:solidFill>
                  <a:srgbClr val="00FFFF"/>
                </a:solidFill>
                <a:latin typeface="Arial" charset="0"/>
              </a:rPr>
              <a:t>LxRun</a:t>
            </a:r>
            <a:r>
              <a:rPr lang="en-US" sz="2400" b="0" dirty="0">
                <a:solidFill>
                  <a:srgbClr val="00FFFF"/>
                </a:solidFill>
                <a:latin typeface="Arial" charset="0"/>
              </a:rPr>
              <a:t> , </a:t>
            </a:r>
            <a:r>
              <a:rPr lang="en-US" sz="2400" b="0" dirty="0" err="1">
                <a:solidFill>
                  <a:srgbClr val="00FFFF"/>
                </a:solidFill>
                <a:latin typeface="Arial" charset="0"/>
              </a:rPr>
              <a:t>VisualMainWin</a:t>
            </a:r>
            <a:endParaRPr lang="en-US" sz="2400" b="0" dirty="0">
              <a:solidFill>
                <a:srgbClr val="00FFFF"/>
              </a:solidFill>
              <a:latin typeface="Arial" charset="0"/>
            </a:endParaRPr>
          </a:p>
          <a:p>
            <a:pPr eaLnBrk="1" hangingPunct="1">
              <a:defRPr/>
            </a:pPr>
            <a:endParaRPr lang="en-US" sz="2400" b="0" dirty="0">
              <a:solidFill>
                <a:srgbClr val="00FFFF"/>
              </a:solidFill>
              <a:latin typeface="Arial" charset="0"/>
            </a:endParaRPr>
          </a:p>
          <a:p>
            <a:pPr eaLnBrk="1" hangingPunct="1">
              <a:defRPr/>
            </a:pPr>
            <a:r>
              <a:rPr lang="en-US" sz="2400" b="0" dirty="0">
                <a:solidFill>
                  <a:srgbClr val="00FFFF"/>
                </a:solidFill>
                <a:latin typeface="Arial" charset="0"/>
              </a:rPr>
              <a:t>Advantage:</a:t>
            </a:r>
            <a:r>
              <a:rPr lang="en-US" sz="2400" b="0" dirty="0">
                <a:latin typeface="Arial" charset="0"/>
              </a:rPr>
              <a:t> </a:t>
            </a:r>
          </a:p>
          <a:p>
            <a:pPr marL="342900" indent="-342900" eaLnBrk="1" hangingPunct="1">
              <a:buFont typeface="Arial" pitchFamily="34" charset="0"/>
              <a:buChar char="•"/>
              <a:defRPr/>
            </a:pPr>
            <a:r>
              <a:rPr lang="en-US" sz="2400" b="0" dirty="0">
                <a:latin typeface="Arial" charset="0"/>
              </a:rPr>
              <a:t>It has very low implementation effort</a:t>
            </a:r>
          </a:p>
          <a:p>
            <a:pPr eaLnBrk="1" hangingPunct="1">
              <a:defRPr/>
            </a:pPr>
            <a:endParaRPr lang="en-US" sz="2400" b="0" dirty="0">
              <a:latin typeface="Arial" charset="0"/>
            </a:endParaRPr>
          </a:p>
          <a:p>
            <a:pPr eaLnBrk="1" hangingPunct="1">
              <a:defRPr/>
            </a:pPr>
            <a:r>
              <a:rPr lang="en-US" sz="2400" b="0" dirty="0">
                <a:solidFill>
                  <a:srgbClr val="00FFFF"/>
                </a:solidFill>
                <a:latin typeface="Arial" charset="0"/>
              </a:rPr>
              <a:t>Shortcoming &amp; limitation:</a:t>
            </a:r>
            <a:r>
              <a:rPr lang="en-US" sz="2400" b="0" dirty="0">
                <a:latin typeface="Arial" charset="0"/>
              </a:rPr>
              <a:t> </a:t>
            </a:r>
          </a:p>
          <a:p>
            <a:pPr marL="342900" indent="-342900" eaLnBrk="1" hangingPunct="1">
              <a:buFont typeface="Arial" pitchFamily="34" charset="0"/>
              <a:buChar char="•"/>
              <a:defRPr/>
            </a:pPr>
            <a:r>
              <a:rPr lang="en-US" sz="2400" b="0" dirty="0">
                <a:latin typeface="Arial" charset="0"/>
              </a:rPr>
              <a:t>poor application flexibility and isolation</a:t>
            </a:r>
          </a:p>
          <a:p>
            <a:pPr eaLnBrk="1" hangingPunct="1">
              <a:defRPr/>
            </a:pPr>
            <a:endParaRPr lang="en-US" sz="2400" b="0" i="1" dirty="0">
              <a:latin typeface="Arial" charset="0"/>
            </a:endParaRPr>
          </a:p>
          <a:p>
            <a:pPr eaLnBrk="1" hangingPunct="1">
              <a:defRPr/>
            </a:pPr>
            <a:endParaRPr lang="en-US" sz="2400" b="0" i="1" dirty="0">
              <a:latin typeface="Arial" charset="0"/>
            </a:endParaRPr>
          </a:p>
        </p:txBody>
      </p:sp>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4AE6C1C5-9037-3DFE-94D2-7AFB11001458}"/>
              </a:ext>
            </a:extLst>
          </p:cNvPr>
          <p:cNvSpPr txBox="1">
            <a:spLocks noChangeArrowheads="1"/>
          </p:cNvSpPr>
          <p:nvPr/>
        </p:nvSpPr>
        <p:spPr bwMode="auto">
          <a:xfrm>
            <a:off x="377825" y="669925"/>
            <a:ext cx="8501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2800" b="0">
                <a:solidFill>
                  <a:srgbClr val="FF0000"/>
                </a:solidFill>
              </a:rPr>
              <a:t>Virtualization with Middleware/Library Support</a:t>
            </a:r>
          </a:p>
        </p:txBody>
      </p:sp>
      <p:pic>
        <p:nvPicPr>
          <p:cNvPr id="40963" name="Picture 3">
            <a:extLst>
              <a:ext uri="{FF2B5EF4-FFF2-40B4-BE49-F238E27FC236}">
                <a16:creationId xmlns:a16="http://schemas.microsoft.com/office/drawing/2014/main" id="{DFA68AD9-ACE7-8BCB-9F1F-FDD8D3E4C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520825"/>
            <a:ext cx="8478838" cy="455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a:extLst>
              <a:ext uri="{FF2B5EF4-FFF2-40B4-BE49-F238E27FC236}">
                <a16:creationId xmlns:a16="http://schemas.microsoft.com/office/drawing/2014/main" id="{2A7CD747-D01A-1D68-A6BA-A8950097F1C1}"/>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43011" name="Text Box 3">
            <a:extLst>
              <a:ext uri="{FF2B5EF4-FFF2-40B4-BE49-F238E27FC236}">
                <a16:creationId xmlns:a16="http://schemas.microsoft.com/office/drawing/2014/main" id="{C0DF003C-01F3-AFA3-5733-8D12241BE22D}"/>
              </a:ext>
            </a:extLst>
          </p:cNvPr>
          <p:cNvSpPr txBox="1">
            <a:spLocks noChangeArrowheads="1"/>
          </p:cNvSpPr>
          <p:nvPr/>
        </p:nvSpPr>
        <p:spPr bwMode="auto">
          <a:xfrm>
            <a:off x="508000" y="506413"/>
            <a:ext cx="84153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CN" b="0">
                <a:solidFill>
                  <a:srgbClr val="FF0000"/>
                </a:solidFill>
                <a:ea typeface="宋体" panose="02010600030101010101" pitchFamily="2" charset="-122"/>
              </a:rPr>
              <a:t>The vCUBE for Virtualization of GPGPU</a:t>
            </a:r>
            <a:endParaRPr lang="en-US" altLang="en-US" b="0">
              <a:solidFill>
                <a:srgbClr val="FF0000"/>
              </a:solidFill>
            </a:endParaRPr>
          </a:p>
        </p:txBody>
      </p:sp>
      <p:pic>
        <p:nvPicPr>
          <p:cNvPr id="43012" name="Picture 4">
            <a:extLst>
              <a:ext uri="{FF2B5EF4-FFF2-40B4-BE49-F238E27FC236}">
                <a16:creationId xmlns:a16="http://schemas.microsoft.com/office/drawing/2014/main" id="{E0FD28F1-4C9C-BC53-26E9-7DD178FDE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1312863"/>
            <a:ext cx="846137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Text Box 4">
            <a:extLst>
              <a:ext uri="{FF2B5EF4-FFF2-40B4-BE49-F238E27FC236}">
                <a16:creationId xmlns:a16="http://schemas.microsoft.com/office/drawing/2014/main" id="{891B44C8-B873-11C8-9D6B-F2E3A791A668}"/>
              </a:ext>
            </a:extLst>
          </p:cNvPr>
          <p:cNvSpPr txBox="1">
            <a:spLocks noChangeArrowheads="1"/>
          </p:cNvSpPr>
          <p:nvPr/>
        </p:nvSpPr>
        <p:spPr bwMode="auto">
          <a:xfrm>
            <a:off x="554038" y="174625"/>
            <a:ext cx="8264525" cy="61245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defRPr/>
            </a:pPr>
            <a:r>
              <a:rPr lang="en-US" b="0" i="1" dirty="0">
                <a:solidFill>
                  <a:srgbClr val="FF0000"/>
                </a:solidFill>
                <a:latin typeface="Arial" charset="0"/>
              </a:rPr>
              <a:t>User-Application level:</a:t>
            </a:r>
            <a:r>
              <a:rPr lang="en-US" b="0" dirty="0">
                <a:solidFill>
                  <a:srgbClr val="FF0000"/>
                </a:solidFill>
                <a:latin typeface="Arial" charset="0"/>
              </a:rPr>
              <a:t> </a:t>
            </a:r>
          </a:p>
          <a:p>
            <a:pPr eaLnBrk="1" hangingPunct="1">
              <a:defRPr/>
            </a:pPr>
            <a:endParaRPr lang="en-US" sz="2400" b="0" dirty="0">
              <a:solidFill>
                <a:schemeClr val="bg1">
                  <a:lumMod val="20000"/>
                  <a:lumOff val="80000"/>
                </a:schemeClr>
              </a:solidFill>
              <a:latin typeface="Arial" charset="0"/>
            </a:endParaRPr>
          </a:p>
          <a:p>
            <a:pPr eaLnBrk="1" hangingPunct="1">
              <a:defRPr/>
            </a:pPr>
            <a:r>
              <a:rPr lang="en-US" sz="2400" b="0" dirty="0">
                <a:solidFill>
                  <a:schemeClr val="bg1">
                    <a:lumMod val="20000"/>
                    <a:lumOff val="80000"/>
                  </a:schemeClr>
                </a:solidFill>
                <a:latin typeface="Arial" charset="0"/>
              </a:rPr>
              <a:t>It</a:t>
            </a:r>
            <a:r>
              <a:rPr lang="en-US" sz="2000" b="0" dirty="0">
                <a:solidFill>
                  <a:schemeClr val="bg1">
                    <a:lumMod val="20000"/>
                    <a:lumOff val="80000"/>
                  </a:schemeClr>
                </a:solidFill>
                <a:latin typeface="Arial" charset="0"/>
              </a:rPr>
              <a:t> </a:t>
            </a:r>
            <a:r>
              <a:rPr lang="en-US" sz="2400" b="0" dirty="0">
                <a:solidFill>
                  <a:schemeClr val="bg1">
                    <a:lumMod val="20000"/>
                    <a:lumOff val="80000"/>
                  </a:schemeClr>
                </a:solidFill>
                <a:latin typeface="Arial" charset="0"/>
              </a:rPr>
              <a:t>virtualizes an application as a virtual machine. </a:t>
            </a:r>
          </a:p>
          <a:p>
            <a:pPr marL="342900" indent="-342900" eaLnBrk="1" hangingPunct="1">
              <a:buFont typeface="Arial" pitchFamily="34" charset="0"/>
              <a:buChar char="•"/>
              <a:defRPr/>
            </a:pPr>
            <a:r>
              <a:rPr lang="en-US" sz="2400" b="0" dirty="0">
                <a:latin typeface="Arial" charset="0"/>
              </a:rPr>
              <a:t>This layer sits as an application program on top of an operating system and exports an abstraction of a VM that can run programs written and compiled to a particular abstract machine definition. </a:t>
            </a:r>
          </a:p>
          <a:p>
            <a:pPr marL="342900" indent="-342900" eaLnBrk="1" hangingPunct="1">
              <a:buFont typeface="Arial" pitchFamily="34" charset="0"/>
              <a:buChar char="•"/>
              <a:defRPr/>
            </a:pPr>
            <a:r>
              <a:rPr lang="en-US" sz="2400" b="0" dirty="0">
                <a:latin typeface="Arial" charset="0"/>
              </a:rPr>
              <a:t>Typical systems: </a:t>
            </a:r>
            <a:r>
              <a:rPr lang="en-US" sz="2400" b="0" dirty="0">
                <a:solidFill>
                  <a:srgbClr val="00FFFF"/>
                </a:solidFill>
                <a:latin typeface="Arial" charset="0"/>
              </a:rPr>
              <a:t>JVM ,  NET CLI ,  </a:t>
            </a:r>
            <a:r>
              <a:rPr lang="en-US" sz="2400" b="0" dirty="0" err="1">
                <a:solidFill>
                  <a:srgbClr val="00FFFF"/>
                </a:solidFill>
                <a:latin typeface="Arial" charset="0"/>
              </a:rPr>
              <a:t>Panot</a:t>
            </a:r>
            <a:endParaRPr lang="en-US" sz="2400" b="0" dirty="0">
              <a:solidFill>
                <a:srgbClr val="00FFFF"/>
              </a:solidFill>
              <a:latin typeface="Arial" charset="0"/>
            </a:endParaRPr>
          </a:p>
          <a:p>
            <a:pPr eaLnBrk="1" hangingPunct="1">
              <a:defRPr/>
            </a:pPr>
            <a:endParaRPr lang="en-US" sz="2400" b="0" dirty="0">
              <a:solidFill>
                <a:srgbClr val="00FFFF"/>
              </a:solidFill>
              <a:latin typeface="Arial" charset="0"/>
            </a:endParaRPr>
          </a:p>
          <a:p>
            <a:pPr eaLnBrk="1" hangingPunct="1">
              <a:defRPr/>
            </a:pPr>
            <a:r>
              <a:rPr lang="en-US" sz="2400" b="0" dirty="0">
                <a:solidFill>
                  <a:srgbClr val="00FFFF"/>
                </a:solidFill>
                <a:latin typeface="Arial" charset="0"/>
              </a:rPr>
              <a:t>Advantage:</a:t>
            </a:r>
            <a:r>
              <a:rPr lang="en-US" sz="2400" b="0" dirty="0">
                <a:latin typeface="Arial" charset="0"/>
              </a:rPr>
              <a:t> </a:t>
            </a:r>
          </a:p>
          <a:p>
            <a:pPr marL="342900" indent="-342900" eaLnBrk="1" hangingPunct="1">
              <a:buFont typeface="Arial" pitchFamily="34" charset="0"/>
              <a:buChar char="•"/>
              <a:defRPr/>
            </a:pPr>
            <a:r>
              <a:rPr lang="en-US" sz="2400" b="0" dirty="0">
                <a:latin typeface="Arial" charset="0"/>
              </a:rPr>
              <a:t>has the best application isolation</a:t>
            </a:r>
          </a:p>
          <a:p>
            <a:pPr eaLnBrk="1" hangingPunct="1">
              <a:defRPr/>
            </a:pPr>
            <a:endParaRPr lang="en-US" sz="2400" b="0" dirty="0">
              <a:latin typeface="Arial" charset="0"/>
            </a:endParaRPr>
          </a:p>
          <a:p>
            <a:pPr eaLnBrk="1" hangingPunct="1">
              <a:defRPr/>
            </a:pPr>
            <a:r>
              <a:rPr lang="en-US" sz="2400" b="0" dirty="0">
                <a:solidFill>
                  <a:srgbClr val="00FFFF"/>
                </a:solidFill>
                <a:latin typeface="Arial" charset="0"/>
              </a:rPr>
              <a:t>Shortcoming &amp; limitation:</a:t>
            </a:r>
            <a:r>
              <a:rPr lang="en-US" sz="2400" b="0" dirty="0">
                <a:latin typeface="Arial" charset="0"/>
              </a:rPr>
              <a:t> </a:t>
            </a:r>
          </a:p>
          <a:p>
            <a:pPr marL="342900" indent="-342900" eaLnBrk="1" hangingPunct="1">
              <a:buFont typeface="Arial" pitchFamily="34" charset="0"/>
              <a:buChar char="•"/>
              <a:defRPr/>
            </a:pPr>
            <a:r>
              <a:rPr lang="en-US" sz="2400" b="0" dirty="0">
                <a:latin typeface="Arial" charset="0"/>
              </a:rPr>
              <a:t>low performance, low application flexibility and high implementation complexity.</a:t>
            </a:r>
          </a:p>
          <a:p>
            <a:pPr eaLnBrk="1" hangingPunct="1">
              <a:defRPr/>
            </a:pPr>
            <a:endParaRPr lang="en-US" sz="2400" b="0" dirty="0">
              <a:latin typeface="Arial" charset="0"/>
            </a:endParaRPr>
          </a:p>
        </p:txBody>
      </p:sp>
    </p:spTree>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a:extLst>
              <a:ext uri="{FF2B5EF4-FFF2-40B4-BE49-F238E27FC236}">
                <a16:creationId xmlns:a16="http://schemas.microsoft.com/office/drawing/2014/main" id="{1F0E7708-CDFA-F653-54F0-454DC2245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07" r="1891"/>
          <a:stretch>
            <a:fillRect/>
          </a:stretch>
        </p:blipFill>
        <p:spPr bwMode="auto">
          <a:xfrm>
            <a:off x="392113" y="1287463"/>
            <a:ext cx="8305800"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7" name="TextBox 1">
            <a:extLst>
              <a:ext uri="{FF2B5EF4-FFF2-40B4-BE49-F238E27FC236}">
                <a16:creationId xmlns:a16="http://schemas.microsoft.com/office/drawing/2014/main" id="{35165123-C62E-BC9A-380F-54C73603D403}"/>
              </a:ext>
            </a:extLst>
          </p:cNvPr>
          <p:cNvSpPr txBox="1">
            <a:spLocks noChangeArrowheads="1"/>
          </p:cNvSpPr>
          <p:nvPr/>
        </p:nvSpPr>
        <p:spPr bwMode="auto">
          <a:xfrm>
            <a:off x="2460625" y="5016500"/>
            <a:ext cx="3898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b="0"/>
              <a:t>More Xs mean higher merit</a:t>
            </a: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a:extLst>
              <a:ext uri="{FF2B5EF4-FFF2-40B4-BE49-F238E27FC236}">
                <a16:creationId xmlns:a16="http://schemas.microsoft.com/office/drawing/2014/main" id="{482CC20E-6B3A-687D-32DC-2C5588944A3C}"/>
              </a:ext>
            </a:extLst>
          </p:cNvPr>
          <p:cNvSpPr>
            <a:spLocks noGrp="1" noChangeArrowheads="1"/>
          </p:cNvSpPr>
          <p:nvPr>
            <p:ph type="ctrTitle" idx="4294967295"/>
          </p:nvPr>
        </p:nvSpPr>
        <p:spPr>
          <a:xfrm>
            <a:off x="655638" y="479425"/>
            <a:ext cx="8378825" cy="45624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92075" tIns="46038" rIns="92075" bIns="46038"/>
          <a:lstStyle/>
          <a:p>
            <a:pPr algn="ctr" eaLnBrk="1" fontAlgn="auto" hangingPunct="1">
              <a:lnSpc>
                <a:spcPct val="120000"/>
              </a:lnSpc>
              <a:spcAft>
                <a:spcPts val="0"/>
              </a:spcAft>
              <a:defRPr/>
            </a:pPr>
            <a:r>
              <a:rPr lang="en-US" altLang="zh-CN" sz="3600" dirty="0">
                <a:solidFill>
                  <a:schemeClr val="tx1"/>
                </a:solidFill>
                <a:cs typeface="Times New Roman" pitchFamily="18" charset="0"/>
              </a:rPr>
              <a:t>Distributed and Cloud Computing</a:t>
            </a:r>
            <a:br>
              <a:rPr lang="en-US" altLang="zh-CN" sz="3600" dirty="0">
                <a:solidFill>
                  <a:schemeClr val="tx1"/>
                </a:solidFill>
                <a:cs typeface="Times New Roman" pitchFamily="18" charset="0"/>
              </a:rPr>
            </a:br>
            <a:r>
              <a:rPr lang="en-US" altLang="zh-CN" sz="2400" dirty="0">
                <a:solidFill>
                  <a:schemeClr val="tx1"/>
                </a:solidFill>
                <a:cs typeface="Times New Roman" pitchFamily="18" charset="0"/>
              </a:rPr>
              <a:t>K. Hwang, G. Fox and J. </a:t>
            </a:r>
            <a:r>
              <a:rPr lang="en-US" altLang="zh-CN" sz="2400" dirty="0" err="1">
                <a:solidFill>
                  <a:schemeClr val="tx1"/>
                </a:solidFill>
                <a:cs typeface="Times New Roman" pitchFamily="18" charset="0"/>
              </a:rPr>
              <a:t>Dongarra</a:t>
            </a:r>
            <a:br>
              <a:rPr lang="en-US" altLang="zh-CN" sz="2400" dirty="0">
                <a:solidFill>
                  <a:schemeClr val="tx1"/>
                </a:solidFill>
                <a:cs typeface="Times New Roman" pitchFamily="18" charset="0"/>
              </a:rPr>
            </a:br>
            <a:br>
              <a:rPr lang="en-US" altLang="zh-CN" sz="3200" dirty="0">
                <a:solidFill>
                  <a:schemeClr val="tx1"/>
                </a:solidFill>
                <a:cs typeface="Times New Roman" pitchFamily="18" charset="0"/>
              </a:rPr>
            </a:br>
            <a:r>
              <a:rPr lang="en-US" altLang="zh-CN" sz="2800" dirty="0">
                <a:solidFill>
                  <a:schemeClr val="tx1"/>
                </a:solidFill>
                <a:cs typeface="Times New Roman" pitchFamily="18" charset="0"/>
              </a:rPr>
              <a:t>Chapter 3: Virtual Machines and Virtualization </a:t>
            </a:r>
            <a:br>
              <a:rPr lang="en-US" altLang="zh-CN" sz="2800" dirty="0">
                <a:solidFill>
                  <a:schemeClr val="tx1"/>
                </a:solidFill>
                <a:cs typeface="Times New Roman" pitchFamily="18" charset="0"/>
              </a:rPr>
            </a:br>
            <a:r>
              <a:rPr lang="en-US" altLang="zh-CN" sz="2800" dirty="0">
                <a:solidFill>
                  <a:schemeClr val="tx1"/>
                </a:solidFill>
                <a:cs typeface="Times New Roman" pitchFamily="18" charset="0"/>
              </a:rPr>
              <a:t>          of Clusters and datacenters</a:t>
            </a:r>
            <a:br>
              <a:rPr lang="en-US" altLang="zh-CN" sz="2800" dirty="0">
                <a:solidFill>
                  <a:schemeClr val="tx1"/>
                </a:solidFill>
                <a:cs typeface="Times New Roman" pitchFamily="18" charset="0"/>
              </a:rPr>
            </a:br>
            <a:br>
              <a:rPr lang="en-US" altLang="zh-CN" sz="2000" dirty="0">
                <a:solidFill>
                  <a:srgbClr val="00FF00"/>
                </a:solidFill>
                <a:cs typeface="Times New Roman" pitchFamily="18" charset="0"/>
              </a:rPr>
            </a:br>
            <a:r>
              <a:rPr lang="en-US" altLang="zh-CN" sz="2000" dirty="0">
                <a:solidFill>
                  <a:srgbClr val="00FF00"/>
                </a:solidFill>
                <a:cs typeface="Times New Roman" pitchFamily="18" charset="0"/>
              </a:rPr>
              <a:t>Adapted from </a:t>
            </a:r>
            <a:r>
              <a:rPr lang="en-US" altLang="zh-CN" sz="1800" dirty="0">
                <a:solidFill>
                  <a:schemeClr val="tx1"/>
                </a:solidFill>
                <a:cs typeface="Times New Roman" pitchFamily="18" charset="0"/>
              </a:rPr>
              <a:t>Kai Hwang</a:t>
            </a:r>
            <a:br>
              <a:rPr lang="en-US" altLang="zh-CN" sz="1800" dirty="0">
                <a:solidFill>
                  <a:schemeClr val="tx1"/>
                </a:solidFill>
                <a:cs typeface="Times New Roman" pitchFamily="18" charset="0"/>
              </a:rPr>
            </a:br>
            <a:r>
              <a:rPr lang="en-US" altLang="zh-CN" sz="1800" dirty="0">
                <a:solidFill>
                  <a:schemeClr val="tx1"/>
                </a:solidFill>
                <a:cs typeface="Times New Roman" pitchFamily="18" charset="0"/>
              </a:rPr>
              <a:t>University of Southern California</a:t>
            </a:r>
            <a:br>
              <a:rPr lang="en-US" altLang="zh-CN" sz="1800" dirty="0">
                <a:solidFill>
                  <a:schemeClr val="tx1"/>
                </a:solidFill>
                <a:cs typeface="Times New Roman" pitchFamily="18" charset="0"/>
              </a:rPr>
            </a:br>
            <a:r>
              <a:rPr lang="en-US" altLang="zh-CN" sz="1800" dirty="0">
                <a:solidFill>
                  <a:schemeClr val="tx1"/>
                </a:solidFill>
                <a:cs typeface="Times New Roman" pitchFamily="18" charset="0"/>
              </a:rPr>
              <a:t>March 30,  2012</a:t>
            </a:r>
            <a:br>
              <a:rPr lang="en-US" altLang="zh-CN" sz="1800" dirty="0">
                <a:solidFill>
                  <a:srgbClr val="66FFFF"/>
                </a:solidFill>
                <a:cs typeface="Times New Roman" pitchFamily="18" charset="0"/>
              </a:rPr>
            </a:br>
            <a:endParaRPr lang="en-US" altLang="zh-CN" sz="1800" dirty="0">
              <a:solidFill>
                <a:srgbClr val="66FFFF"/>
              </a:solidFill>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a:extLst>
              <a:ext uri="{FF2B5EF4-FFF2-40B4-BE49-F238E27FC236}">
                <a16:creationId xmlns:a16="http://schemas.microsoft.com/office/drawing/2014/main" id="{21A182C4-6BA9-A028-06DE-CEEF15FD22C1}"/>
              </a:ext>
            </a:extLst>
          </p:cNvPr>
          <p:cNvSpPr txBox="1">
            <a:spLocks noChangeArrowheads="1"/>
          </p:cNvSpPr>
          <p:nvPr/>
        </p:nvSpPr>
        <p:spPr bwMode="auto">
          <a:xfrm>
            <a:off x="338138" y="319088"/>
            <a:ext cx="8805862" cy="59642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defRPr/>
            </a:pPr>
            <a:r>
              <a:rPr lang="en-US" sz="3600" b="0" i="1" dirty="0">
                <a:solidFill>
                  <a:srgbClr val="FF0000"/>
                </a:solidFill>
                <a:latin typeface="Arial" charset="0"/>
              </a:rPr>
              <a:t>Hypervisor</a:t>
            </a:r>
            <a:endParaRPr lang="en-US" sz="3600" b="0" dirty="0">
              <a:solidFill>
                <a:srgbClr val="FF0000"/>
              </a:solidFill>
              <a:latin typeface="Arial" charset="0"/>
            </a:endParaRPr>
          </a:p>
          <a:p>
            <a:pPr eaLnBrk="1" hangingPunct="1">
              <a:lnSpc>
                <a:spcPct val="120000"/>
              </a:lnSpc>
              <a:defRPr/>
            </a:pPr>
            <a:r>
              <a:rPr lang="en-US" sz="2000" b="0" dirty="0">
                <a:solidFill>
                  <a:schemeClr val="bg1">
                    <a:lumMod val="20000"/>
                    <a:lumOff val="80000"/>
                  </a:schemeClr>
                </a:solidFill>
                <a:latin typeface="Arial" charset="0"/>
              </a:rPr>
              <a:t>A hypervisor is a hardware virtualization technique allowing multiple operating systems, called guests to run on a host machine. This is also called the Virtual Machine Monitor</a:t>
            </a:r>
            <a:endParaRPr lang="en-US" sz="2000" b="0" dirty="0">
              <a:latin typeface="Arial" charset="0"/>
            </a:endParaRPr>
          </a:p>
          <a:p>
            <a:pPr eaLnBrk="1" hangingPunct="1">
              <a:lnSpc>
                <a:spcPct val="120000"/>
              </a:lnSpc>
              <a:defRPr/>
            </a:pPr>
            <a:endParaRPr lang="en-US" sz="2000" b="0" dirty="0">
              <a:latin typeface="Arial" charset="0"/>
            </a:endParaRPr>
          </a:p>
          <a:p>
            <a:pPr eaLnBrk="1" hangingPunct="1">
              <a:lnSpc>
                <a:spcPct val="120000"/>
              </a:lnSpc>
              <a:defRPr/>
            </a:pPr>
            <a:r>
              <a:rPr lang="en-US" sz="2400" b="0" dirty="0">
                <a:latin typeface="Arial" charset="0"/>
              </a:rPr>
              <a:t>Type 1: </a:t>
            </a:r>
            <a:r>
              <a:rPr lang="en-US" sz="2400" b="0" dirty="0">
                <a:solidFill>
                  <a:srgbClr val="66FFFF"/>
                </a:solidFill>
                <a:latin typeface="Arial" charset="0"/>
              </a:rPr>
              <a:t>bare metal hypervisor</a:t>
            </a:r>
            <a:r>
              <a:rPr lang="en-US" sz="2000" b="0" dirty="0">
                <a:latin typeface="Arial" charset="0"/>
              </a:rPr>
              <a:t> </a:t>
            </a:r>
          </a:p>
          <a:p>
            <a:pPr marL="342900" indent="-342900" eaLnBrk="1" hangingPunct="1">
              <a:lnSpc>
                <a:spcPct val="120000"/>
              </a:lnSpc>
              <a:buFont typeface="Arial" pitchFamily="34" charset="0"/>
              <a:buChar char="•"/>
              <a:defRPr/>
            </a:pPr>
            <a:r>
              <a:rPr lang="en-US" sz="2000" b="0" dirty="0">
                <a:latin typeface="Arial" charset="0"/>
              </a:rPr>
              <a:t>sits on the bare metal computer hardware like the CPU, memory, etc. </a:t>
            </a:r>
          </a:p>
          <a:p>
            <a:pPr marL="342900" indent="-342900" eaLnBrk="1" hangingPunct="1">
              <a:lnSpc>
                <a:spcPct val="120000"/>
              </a:lnSpc>
              <a:buFont typeface="Arial" pitchFamily="34" charset="0"/>
              <a:buChar char="•"/>
              <a:defRPr/>
            </a:pPr>
            <a:r>
              <a:rPr lang="en-US" sz="2000" b="0" dirty="0">
                <a:latin typeface="Arial" charset="0"/>
              </a:rPr>
              <a:t>All guest operating systems are a layer above the hypervisor. </a:t>
            </a:r>
          </a:p>
          <a:p>
            <a:pPr marL="342900" indent="-342900" eaLnBrk="1" hangingPunct="1">
              <a:lnSpc>
                <a:spcPct val="120000"/>
              </a:lnSpc>
              <a:buFont typeface="Arial" pitchFamily="34" charset="0"/>
              <a:buChar char="•"/>
              <a:defRPr/>
            </a:pPr>
            <a:r>
              <a:rPr lang="en-US" sz="2000" b="0" dirty="0">
                <a:latin typeface="Arial" charset="0"/>
              </a:rPr>
              <a:t>The original CP/CMS hypervisor developed by IBM was of this kind. </a:t>
            </a:r>
          </a:p>
          <a:p>
            <a:pPr eaLnBrk="1" hangingPunct="1">
              <a:lnSpc>
                <a:spcPct val="120000"/>
              </a:lnSpc>
              <a:defRPr/>
            </a:pPr>
            <a:endParaRPr lang="en-US" sz="2000" b="0" dirty="0">
              <a:latin typeface="Arial" charset="0"/>
            </a:endParaRPr>
          </a:p>
          <a:p>
            <a:pPr eaLnBrk="1" hangingPunct="1">
              <a:lnSpc>
                <a:spcPct val="120000"/>
              </a:lnSpc>
              <a:defRPr/>
            </a:pPr>
            <a:r>
              <a:rPr lang="en-US" sz="2400" b="0" dirty="0">
                <a:latin typeface="Arial" charset="0"/>
              </a:rPr>
              <a:t>Type 2: </a:t>
            </a:r>
            <a:r>
              <a:rPr lang="en-US" sz="2400" b="0" dirty="0">
                <a:solidFill>
                  <a:srgbClr val="66FFFF"/>
                </a:solidFill>
                <a:latin typeface="Arial" charset="0"/>
              </a:rPr>
              <a:t>hosted hypervisor</a:t>
            </a:r>
            <a:r>
              <a:rPr lang="en-US" sz="2000" b="0" dirty="0">
                <a:latin typeface="Arial" charset="0"/>
              </a:rPr>
              <a:t> </a:t>
            </a:r>
          </a:p>
          <a:p>
            <a:pPr marL="342900" indent="-342900" eaLnBrk="1" hangingPunct="1">
              <a:lnSpc>
                <a:spcPct val="120000"/>
              </a:lnSpc>
              <a:buFont typeface="Arial" pitchFamily="34" charset="0"/>
              <a:buChar char="•"/>
              <a:defRPr/>
            </a:pPr>
            <a:r>
              <a:rPr lang="en-US" sz="2000" b="0" dirty="0">
                <a:latin typeface="Arial" charset="0"/>
              </a:rPr>
              <a:t>Run over a host operating system. </a:t>
            </a:r>
          </a:p>
          <a:p>
            <a:pPr marL="342900" indent="-342900" eaLnBrk="1" hangingPunct="1">
              <a:lnSpc>
                <a:spcPct val="120000"/>
              </a:lnSpc>
              <a:buFont typeface="Arial" pitchFamily="34" charset="0"/>
              <a:buChar char="•"/>
              <a:defRPr/>
            </a:pPr>
            <a:r>
              <a:rPr lang="en-US" sz="2000" b="0" dirty="0">
                <a:latin typeface="Arial" charset="0"/>
              </a:rPr>
              <a:t>Hypervisor is the second layer over the hardware. </a:t>
            </a:r>
          </a:p>
          <a:p>
            <a:pPr marL="342900" indent="-342900" eaLnBrk="1" hangingPunct="1">
              <a:lnSpc>
                <a:spcPct val="120000"/>
              </a:lnSpc>
              <a:buFont typeface="Arial" pitchFamily="34" charset="0"/>
              <a:buChar char="•"/>
              <a:defRPr/>
            </a:pPr>
            <a:r>
              <a:rPr lang="en-US" sz="2000" b="0" dirty="0">
                <a:latin typeface="Arial" charset="0"/>
              </a:rPr>
              <a:t>Guest operating systems run a layer over the hypervisor.  </a:t>
            </a:r>
          </a:p>
          <a:p>
            <a:pPr marL="342900" indent="-342900" eaLnBrk="1" hangingPunct="1">
              <a:lnSpc>
                <a:spcPct val="120000"/>
              </a:lnSpc>
              <a:buFont typeface="Arial" pitchFamily="34" charset="0"/>
              <a:buChar char="•"/>
              <a:defRPr/>
            </a:pPr>
            <a:r>
              <a:rPr lang="en-US" altLang="zh-CN" sz="2000" b="0" dirty="0">
                <a:latin typeface="Arial" charset="0"/>
              </a:rPr>
              <a:t>The OS is usually unaware of the virtualization </a:t>
            </a:r>
            <a:endParaRPr lang="en-US" sz="2000" b="0" dirty="0">
              <a:latin typeface="Arial" charset="0"/>
            </a:endParaRPr>
          </a:p>
        </p:txBody>
      </p:sp>
    </p:spTree>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a:extLst>
              <a:ext uri="{FF2B5EF4-FFF2-40B4-BE49-F238E27FC236}">
                <a16:creationId xmlns:a16="http://schemas.microsoft.com/office/drawing/2014/main" id="{DACAC322-997A-A822-AD5B-B1EA615C7C23}"/>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51203" name="Picture 3">
            <a:extLst>
              <a:ext uri="{FF2B5EF4-FFF2-40B4-BE49-F238E27FC236}">
                <a16:creationId xmlns:a16="http://schemas.microsoft.com/office/drawing/2014/main" id="{BFEFC4B7-8DFD-1675-1780-A774CEE27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271"/>
          <a:stretch>
            <a:fillRect/>
          </a:stretch>
        </p:blipFill>
        <p:spPr bwMode="auto">
          <a:xfrm>
            <a:off x="263525" y="1658938"/>
            <a:ext cx="8567738"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284" name="Text Box 4">
            <a:extLst>
              <a:ext uri="{FF2B5EF4-FFF2-40B4-BE49-F238E27FC236}">
                <a16:creationId xmlns:a16="http://schemas.microsoft.com/office/drawing/2014/main" id="{59D71579-85C7-CF03-F598-8C0FB4812737}"/>
              </a:ext>
            </a:extLst>
          </p:cNvPr>
          <p:cNvSpPr txBox="1">
            <a:spLocks noChangeArrowheads="1"/>
          </p:cNvSpPr>
          <p:nvPr/>
        </p:nvSpPr>
        <p:spPr bwMode="auto">
          <a:xfrm>
            <a:off x="322263" y="606425"/>
            <a:ext cx="8093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sz="2800" dirty="0">
                <a:solidFill>
                  <a:srgbClr val="FF0000"/>
                </a:solidFill>
                <a:effectLst>
                  <a:outerShdw blurRad="38100" dist="38100" dir="2700000" algn="tl">
                    <a:srgbClr val="000000"/>
                  </a:outerShdw>
                </a:effectLst>
                <a:latin typeface="Arial" charset="0"/>
              </a:rPr>
              <a:t>Major VMM and Hypervisor Providers </a:t>
            </a:r>
            <a:endParaRPr lang="en-US" sz="2400" dirty="0">
              <a:solidFill>
                <a:srgbClr val="FF0000"/>
              </a:solidFill>
              <a:effectLst>
                <a:outerShdw blurRad="38100" dist="38100" dir="2700000" algn="tl">
                  <a:srgbClr val="000000"/>
                </a:outerShdw>
              </a:effectLst>
              <a:latin typeface="Arial" charset="0"/>
            </a:endParaRPr>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E405DBAC-1482-0BFC-46A5-6E78FFE1A966}"/>
              </a:ext>
            </a:extLst>
          </p:cNvPr>
          <p:cNvSpPr txBox="1">
            <a:spLocks noChangeArrowheads="1"/>
          </p:cNvSpPr>
          <p:nvPr/>
        </p:nvSpPr>
        <p:spPr bwMode="auto">
          <a:xfrm>
            <a:off x="1103313" y="431800"/>
            <a:ext cx="72405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400" b="0">
                <a:solidFill>
                  <a:srgbClr val="FF0000"/>
                </a:solidFill>
              </a:rPr>
              <a:t>The XEN Architecture </a:t>
            </a:r>
            <a:r>
              <a:rPr lang="en-US" altLang="en-US" sz="4400" b="0">
                <a:solidFill>
                  <a:srgbClr val="00FFFF"/>
                </a:solidFill>
              </a:rPr>
              <a:t>(1)</a:t>
            </a:r>
          </a:p>
        </p:txBody>
      </p:sp>
      <p:pic>
        <p:nvPicPr>
          <p:cNvPr id="53251" name="Picture 3">
            <a:extLst>
              <a:ext uri="{FF2B5EF4-FFF2-40B4-BE49-F238E27FC236}">
                <a16:creationId xmlns:a16="http://schemas.microsoft.com/office/drawing/2014/main" id="{9EE8E831-85B0-ED9C-B086-EB2262FA4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1836738"/>
            <a:ext cx="8588375" cy="363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C436832D-DAFC-9200-4E00-89DDC50AD7AD}"/>
              </a:ext>
            </a:extLst>
          </p:cNvPr>
          <p:cNvSpPr txBox="1">
            <a:spLocks noChangeArrowheads="1"/>
          </p:cNvSpPr>
          <p:nvPr/>
        </p:nvSpPr>
        <p:spPr bwMode="auto">
          <a:xfrm>
            <a:off x="1096963" y="627063"/>
            <a:ext cx="72405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400" b="0">
                <a:solidFill>
                  <a:srgbClr val="FF0000"/>
                </a:solidFill>
              </a:rPr>
              <a:t>The XEN Architecture </a:t>
            </a:r>
            <a:r>
              <a:rPr lang="en-US" altLang="en-US" sz="4400" b="0">
                <a:solidFill>
                  <a:srgbClr val="00FFFF"/>
                </a:solidFill>
              </a:rPr>
              <a:t>(2)</a:t>
            </a:r>
          </a:p>
        </p:txBody>
      </p:sp>
      <p:pic>
        <p:nvPicPr>
          <p:cNvPr id="55299" name="Picture 4">
            <a:extLst>
              <a:ext uri="{FF2B5EF4-FFF2-40B4-BE49-F238E27FC236}">
                <a16:creationId xmlns:a16="http://schemas.microsoft.com/office/drawing/2014/main" id="{646C083A-6BCC-DCAA-7880-ABB039415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56" t="7455" b="46194"/>
          <a:stretch>
            <a:fillRect/>
          </a:stretch>
        </p:blipFill>
        <p:spPr bwMode="auto">
          <a:xfrm>
            <a:off x="403225" y="1881188"/>
            <a:ext cx="8366125" cy="278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72C49CDE-7E1E-5CDB-A18A-F7FA74F1A6EC}"/>
              </a:ext>
            </a:extLst>
          </p:cNvPr>
          <p:cNvSpPr txBox="1">
            <a:spLocks noChangeArrowheads="1"/>
          </p:cNvSpPr>
          <p:nvPr/>
        </p:nvSpPr>
        <p:spPr bwMode="auto">
          <a:xfrm>
            <a:off x="758825" y="155575"/>
            <a:ext cx="72405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400" b="0">
                <a:solidFill>
                  <a:srgbClr val="FFFF00"/>
                </a:solidFill>
              </a:rPr>
              <a:t>The XEN Architecture </a:t>
            </a:r>
            <a:r>
              <a:rPr lang="en-US" altLang="en-US" sz="4400" b="0">
                <a:solidFill>
                  <a:srgbClr val="00FFFF"/>
                </a:solidFill>
              </a:rPr>
              <a:t>(3)</a:t>
            </a:r>
          </a:p>
        </p:txBody>
      </p:sp>
      <p:pic>
        <p:nvPicPr>
          <p:cNvPr id="57347" name="Picture 4">
            <a:extLst>
              <a:ext uri="{FF2B5EF4-FFF2-40B4-BE49-F238E27FC236}">
                <a16:creationId xmlns:a16="http://schemas.microsoft.com/office/drawing/2014/main" id="{4639D56A-1853-14D1-AC0B-B8D425A58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56" t="53806" b="592"/>
          <a:stretch>
            <a:fillRect/>
          </a:stretch>
        </p:blipFill>
        <p:spPr bwMode="auto">
          <a:xfrm>
            <a:off x="463550" y="1368425"/>
            <a:ext cx="8385175" cy="23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8" name="Picture 5">
            <a:extLst>
              <a:ext uri="{FF2B5EF4-FFF2-40B4-BE49-F238E27FC236}">
                <a16:creationId xmlns:a16="http://schemas.microsoft.com/office/drawing/2014/main" id="{6BF9D8E1-7CF4-3CF7-1F43-AC231C4790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53166" b="-4604"/>
          <a:stretch>
            <a:fillRect/>
          </a:stretch>
        </p:blipFill>
        <p:spPr bwMode="auto">
          <a:xfrm>
            <a:off x="463550" y="4027488"/>
            <a:ext cx="8385175"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a:extLst>
              <a:ext uri="{FF2B5EF4-FFF2-40B4-BE49-F238E27FC236}">
                <a16:creationId xmlns:a16="http://schemas.microsoft.com/office/drawing/2014/main" id="{4D2EA75A-798A-5067-F4FD-818B296052D9}"/>
              </a:ext>
            </a:extLst>
          </p:cNvPr>
          <p:cNvSpPr txBox="1">
            <a:spLocks noChangeArrowheads="1"/>
          </p:cNvSpPr>
          <p:nvPr/>
        </p:nvSpPr>
        <p:spPr bwMode="auto">
          <a:xfrm>
            <a:off x="296863" y="842963"/>
            <a:ext cx="8399462" cy="57118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lnSpc>
                <a:spcPct val="110000"/>
              </a:lnSpc>
              <a:defRPr/>
            </a:pPr>
            <a:r>
              <a:rPr lang="en-US" sz="2400" dirty="0">
                <a:solidFill>
                  <a:srgbClr val="00FFFF"/>
                </a:solidFill>
                <a:latin typeface="Arial" charset="0"/>
              </a:rPr>
              <a:t>Full virtualization</a:t>
            </a:r>
            <a:r>
              <a:rPr lang="en-US" sz="2400" dirty="0">
                <a:latin typeface="Arial" charset="0"/>
              </a:rPr>
              <a:t> </a:t>
            </a:r>
          </a:p>
          <a:p>
            <a:pPr marL="342900" indent="-342900" eaLnBrk="1" hangingPunct="1">
              <a:lnSpc>
                <a:spcPct val="110000"/>
              </a:lnSpc>
              <a:buFont typeface="Arial" pitchFamily="34" charset="0"/>
              <a:buChar char="•"/>
              <a:defRPr/>
            </a:pPr>
            <a:r>
              <a:rPr lang="en-US" sz="2400" b="0" dirty="0">
                <a:latin typeface="Arial" charset="0"/>
              </a:rPr>
              <a:t>D</a:t>
            </a:r>
            <a:r>
              <a:rPr lang="en-US" sz="2000" b="0" dirty="0">
                <a:latin typeface="Arial" charset="0"/>
              </a:rPr>
              <a:t>oes not need to modify guest OS, and critical instructions are emulated by software through the use of binary translation. </a:t>
            </a:r>
          </a:p>
          <a:p>
            <a:pPr marL="342900" indent="-342900" eaLnBrk="1" hangingPunct="1">
              <a:lnSpc>
                <a:spcPct val="110000"/>
              </a:lnSpc>
              <a:buFont typeface="Arial" pitchFamily="34" charset="0"/>
              <a:buChar char="•"/>
              <a:defRPr/>
            </a:pPr>
            <a:r>
              <a:rPr lang="en-US" sz="2000" b="0" dirty="0">
                <a:latin typeface="Arial" charset="0"/>
              </a:rPr>
              <a:t>VMware Workstation applies full virtualization, which uses binary translation to automatically modify x86 software on-the-fly to replace critical instructions.</a:t>
            </a:r>
          </a:p>
          <a:p>
            <a:pPr marL="342900" indent="-342900" eaLnBrk="1" hangingPunct="1">
              <a:lnSpc>
                <a:spcPct val="110000"/>
              </a:lnSpc>
              <a:buFont typeface="Arial" pitchFamily="34" charset="0"/>
              <a:buChar char="•"/>
              <a:defRPr/>
            </a:pPr>
            <a:r>
              <a:rPr lang="en-US" sz="2000" b="0" dirty="0">
                <a:solidFill>
                  <a:schemeClr val="bg1">
                    <a:lumMod val="20000"/>
                    <a:lumOff val="80000"/>
                  </a:schemeClr>
                </a:solidFill>
                <a:latin typeface="Arial" charset="0"/>
              </a:rPr>
              <a:t>Advantage</a:t>
            </a:r>
            <a:r>
              <a:rPr lang="en-US" sz="2000" b="0" dirty="0">
                <a:latin typeface="Arial" charset="0"/>
              </a:rPr>
              <a:t>: no need to modify OS. </a:t>
            </a:r>
          </a:p>
          <a:p>
            <a:pPr marL="342900" indent="-342900" eaLnBrk="1" hangingPunct="1">
              <a:lnSpc>
                <a:spcPct val="110000"/>
              </a:lnSpc>
              <a:buFont typeface="Arial" pitchFamily="34" charset="0"/>
              <a:buChar char="•"/>
              <a:defRPr/>
            </a:pPr>
            <a:r>
              <a:rPr lang="en-US" sz="2000" b="0" dirty="0">
                <a:solidFill>
                  <a:schemeClr val="bg1">
                    <a:lumMod val="20000"/>
                    <a:lumOff val="80000"/>
                  </a:schemeClr>
                </a:solidFill>
                <a:latin typeface="Arial" charset="0"/>
              </a:rPr>
              <a:t>Disadvantage:</a:t>
            </a:r>
            <a:r>
              <a:rPr lang="en-US" sz="2000" b="0" dirty="0">
                <a:latin typeface="Arial" charset="0"/>
              </a:rPr>
              <a:t>  binary translation slows down the performance. </a:t>
            </a:r>
          </a:p>
          <a:p>
            <a:pPr eaLnBrk="1" hangingPunct="1">
              <a:lnSpc>
                <a:spcPct val="110000"/>
              </a:lnSpc>
              <a:defRPr/>
            </a:pPr>
            <a:r>
              <a:rPr lang="en-US" sz="2400" dirty="0">
                <a:solidFill>
                  <a:srgbClr val="00FFFF"/>
                </a:solidFill>
                <a:latin typeface="Arial" charset="0"/>
              </a:rPr>
              <a:t>Para virtualization</a:t>
            </a:r>
            <a:r>
              <a:rPr lang="en-US" sz="2400" dirty="0">
                <a:latin typeface="Arial" charset="0"/>
              </a:rPr>
              <a:t> </a:t>
            </a:r>
          </a:p>
          <a:p>
            <a:pPr marL="342900" indent="-342900" eaLnBrk="1" hangingPunct="1">
              <a:lnSpc>
                <a:spcPct val="110000"/>
              </a:lnSpc>
              <a:buFont typeface="Arial" pitchFamily="34" charset="0"/>
              <a:buChar char="•"/>
              <a:defRPr/>
            </a:pPr>
            <a:r>
              <a:rPr lang="en-US" sz="2000" b="0" dirty="0">
                <a:latin typeface="Arial" charset="0"/>
              </a:rPr>
              <a:t>Reduces the overhead, but cost of maintaining a </a:t>
            </a:r>
            <a:r>
              <a:rPr lang="en-US" sz="2000" b="0" dirty="0" err="1">
                <a:latin typeface="Arial" charset="0"/>
              </a:rPr>
              <a:t>paravirtualized</a:t>
            </a:r>
            <a:r>
              <a:rPr lang="en-US" sz="2000" b="0" dirty="0">
                <a:latin typeface="Arial" charset="0"/>
              </a:rPr>
              <a:t> OS is high. </a:t>
            </a:r>
          </a:p>
          <a:p>
            <a:pPr marL="342900" indent="-342900" eaLnBrk="1" hangingPunct="1">
              <a:lnSpc>
                <a:spcPct val="110000"/>
              </a:lnSpc>
              <a:buFont typeface="Arial" pitchFamily="34" charset="0"/>
              <a:buChar char="•"/>
              <a:defRPr/>
            </a:pPr>
            <a:r>
              <a:rPr lang="en-US" sz="2000" b="0" dirty="0">
                <a:latin typeface="Arial" charset="0"/>
              </a:rPr>
              <a:t>The improvement depends on the workload.</a:t>
            </a:r>
          </a:p>
          <a:p>
            <a:pPr marL="342900" indent="-342900" eaLnBrk="1" hangingPunct="1">
              <a:lnSpc>
                <a:spcPct val="110000"/>
              </a:lnSpc>
              <a:buFont typeface="Arial" pitchFamily="34" charset="0"/>
              <a:buChar char="•"/>
              <a:defRPr/>
            </a:pPr>
            <a:r>
              <a:rPr lang="en-US" sz="2000" b="0" dirty="0">
                <a:latin typeface="Arial" charset="0"/>
              </a:rPr>
              <a:t>Para virtualization must modify guest OS, non-</a:t>
            </a:r>
            <a:r>
              <a:rPr lang="en-US" sz="2000" b="0" dirty="0" err="1">
                <a:latin typeface="Arial" charset="0"/>
              </a:rPr>
              <a:t>virtualizable</a:t>
            </a:r>
            <a:r>
              <a:rPr lang="en-US" sz="2000" b="0" dirty="0">
                <a:latin typeface="Arial" charset="0"/>
              </a:rPr>
              <a:t> instructions are replaced by </a:t>
            </a:r>
            <a:r>
              <a:rPr lang="en-US" sz="2000" b="0" dirty="0" err="1">
                <a:latin typeface="Arial" charset="0"/>
              </a:rPr>
              <a:t>hypercalls</a:t>
            </a:r>
            <a:r>
              <a:rPr lang="en-US" sz="2000" b="0" dirty="0">
                <a:latin typeface="Arial" charset="0"/>
              </a:rPr>
              <a:t> that communicate directly with the hypervisor or VMM. </a:t>
            </a:r>
          </a:p>
          <a:p>
            <a:pPr marL="342900" indent="-342900" eaLnBrk="1" hangingPunct="1">
              <a:lnSpc>
                <a:spcPct val="110000"/>
              </a:lnSpc>
              <a:buFont typeface="Arial" pitchFamily="34" charset="0"/>
              <a:buChar char="•"/>
              <a:defRPr/>
            </a:pPr>
            <a:r>
              <a:rPr lang="en-US" sz="2000" b="0" i="1" dirty="0">
                <a:latin typeface="Arial" charset="0"/>
              </a:rPr>
              <a:t>Para virtualization is supported by </a:t>
            </a:r>
            <a:r>
              <a:rPr lang="en-US" sz="2000" b="0" i="1" dirty="0" err="1">
                <a:latin typeface="Arial" charset="0"/>
              </a:rPr>
              <a:t>Xen</a:t>
            </a:r>
            <a:r>
              <a:rPr lang="en-US" sz="2000" b="0" i="1" dirty="0">
                <a:latin typeface="Arial" charset="0"/>
              </a:rPr>
              <a:t>, Denali and VMwa</a:t>
            </a:r>
            <a:r>
              <a:rPr lang="en-US" sz="2000" b="0" dirty="0">
                <a:latin typeface="Arial" charset="0"/>
              </a:rPr>
              <a:t>re ESX.</a:t>
            </a:r>
          </a:p>
        </p:txBody>
      </p:sp>
      <p:sp>
        <p:nvSpPr>
          <p:cNvPr id="206851" name="Text Box 3">
            <a:extLst>
              <a:ext uri="{FF2B5EF4-FFF2-40B4-BE49-F238E27FC236}">
                <a16:creationId xmlns:a16="http://schemas.microsoft.com/office/drawing/2014/main" id="{03539EE7-1ED6-E6B3-906E-8057C9D450C5}"/>
              </a:ext>
            </a:extLst>
          </p:cNvPr>
          <p:cNvSpPr txBox="1">
            <a:spLocks noChangeArrowheads="1"/>
          </p:cNvSpPr>
          <p:nvPr/>
        </p:nvSpPr>
        <p:spPr bwMode="auto">
          <a:xfrm>
            <a:off x="520700" y="263525"/>
            <a:ext cx="8283575" cy="5794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lang="en-US" b="0" dirty="0">
                <a:solidFill>
                  <a:srgbClr val="FF0000"/>
                </a:solidFill>
                <a:latin typeface="Arial" charset="0"/>
              </a:rPr>
              <a:t>Full Virtualization vs. Para-Virtualization</a:t>
            </a:r>
          </a:p>
        </p:txBody>
      </p:sp>
    </p:spTree>
  </p:cSld>
  <p:clrMapOvr>
    <a:masterClrMapping/>
  </p:clrMapOvr>
  <p:transition>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a:extLst>
              <a:ext uri="{FF2B5EF4-FFF2-40B4-BE49-F238E27FC236}">
                <a16:creationId xmlns:a16="http://schemas.microsoft.com/office/drawing/2014/main" id="{2AB3C0BC-AE64-E94D-FDE6-2039D66551E2}"/>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61443" name="Picture 3">
            <a:extLst>
              <a:ext uri="{FF2B5EF4-FFF2-40B4-BE49-F238E27FC236}">
                <a16:creationId xmlns:a16="http://schemas.microsoft.com/office/drawing/2014/main" id="{B052C797-B92D-4FEA-8996-4AD6850774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367"/>
          <a:stretch>
            <a:fillRect/>
          </a:stretch>
        </p:blipFill>
        <p:spPr bwMode="auto">
          <a:xfrm>
            <a:off x="238125" y="1219200"/>
            <a:ext cx="84582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4" name="Text Box 4">
            <a:extLst>
              <a:ext uri="{FF2B5EF4-FFF2-40B4-BE49-F238E27FC236}">
                <a16:creationId xmlns:a16="http://schemas.microsoft.com/office/drawing/2014/main" id="{E102BC6A-DB31-4994-9CED-25F50758B2AE}"/>
              </a:ext>
            </a:extLst>
          </p:cNvPr>
          <p:cNvSpPr txBox="1">
            <a:spLocks noChangeArrowheads="1"/>
          </p:cNvSpPr>
          <p:nvPr/>
        </p:nvSpPr>
        <p:spPr bwMode="auto">
          <a:xfrm>
            <a:off x="1149350" y="147638"/>
            <a:ext cx="66357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800" b="0">
                <a:solidFill>
                  <a:srgbClr val="FF0000"/>
                </a:solidFill>
              </a:rPr>
              <a:t>Full Virtualization </a:t>
            </a: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D626C4FA-DBCE-EB4A-F63D-1AD5099E8C6E}"/>
              </a:ext>
            </a:extLst>
          </p:cNvPr>
          <p:cNvSpPr txBox="1">
            <a:spLocks noChangeArrowheads="1"/>
          </p:cNvSpPr>
          <p:nvPr/>
        </p:nvSpPr>
        <p:spPr bwMode="auto">
          <a:xfrm>
            <a:off x="282575" y="804863"/>
            <a:ext cx="2471738"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30000"/>
              </a:lnSpc>
              <a:spcBef>
                <a:spcPct val="50000"/>
              </a:spcBef>
            </a:pPr>
            <a:r>
              <a:rPr lang="en-US" altLang="en-US" b="0">
                <a:solidFill>
                  <a:srgbClr val="FFFF00"/>
                </a:solidFill>
              </a:rPr>
              <a:t>Binary Translation of Guest OS Requests using a VMM: </a:t>
            </a:r>
          </a:p>
        </p:txBody>
      </p:sp>
      <p:pic>
        <p:nvPicPr>
          <p:cNvPr id="63491" name="Picture 3">
            <a:extLst>
              <a:ext uri="{FF2B5EF4-FFF2-40B4-BE49-F238E27FC236}">
                <a16:creationId xmlns:a16="http://schemas.microsoft.com/office/drawing/2014/main" id="{94CA9ADF-53C1-20BA-2C29-1FB12BAD4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913" y="701675"/>
            <a:ext cx="5616575" cy="490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a:extLst>
              <a:ext uri="{FF2B5EF4-FFF2-40B4-BE49-F238E27FC236}">
                <a16:creationId xmlns:a16="http://schemas.microsoft.com/office/drawing/2014/main" id="{DE90BF0D-4F69-CD8E-A079-4CC34A8A25BF}"/>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114691" name="Text Box 3">
            <a:extLst>
              <a:ext uri="{FF2B5EF4-FFF2-40B4-BE49-F238E27FC236}">
                <a16:creationId xmlns:a16="http://schemas.microsoft.com/office/drawing/2014/main" id="{24006AAD-72C7-386C-2BD5-A72069E1FB61}"/>
              </a:ext>
            </a:extLst>
          </p:cNvPr>
          <p:cNvSpPr txBox="1">
            <a:spLocks noChangeArrowheads="1"/>
          </p:cNvSpPr>
          <p:nvPr/>
        </p:nvSpPr>
        <p:spPr bwMode="auto">
          <a:xfrm>
            <a:off x="163513" y="290513"/>
            <a:ext cx="8370887"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sz="2800" dirty="0">
                <a:solidFill>
                  <a:srgbClr val="FFFF00"/>
                </a:solidFill>
                <a:effectLst>
                  <a:outerShdw blurRad="38100" dist="38100" dir="2700000" algn="tl">
                    <a:srgbClr val="000000"/>
                  </a:outerShdw>
                </a:effectLst>
                <a:latin typeface="Arial" charset="0"/>
              </a:rPr>
              <a:t>Para- Virtualization with Compiler Support.</a:t>
            </a:r>
          </a:p>
          <a:p>
            <a:pPr eaLnBrk="1" hangingPunct="1">
              <a:spcBef>
                <a:spcPct val="50000"/>
              </a:spcBef>
              <a:defRPr/>
            </a:pPr>
            <a:endParaRPr lang="en-US" sz="2800" dirty="0">
              <a:solidFill>
                <a:srgbClr val="FFFF00"/>
              </a:solidFill>
              <a:effectLst>
                <a:outerShdw blurRad="38100" dist="38100" dir="2700000" algn="tl">
                  <a:srgbClr val="000000"/>
                </a:outerShdw>
              </a:effectLst>
              <a:latin typeface="Arial" charset="0"/>
            </a:endParaRPr>
          </a:p>
          <a:p>
            <a:pPr eaLnBrk="1" hangingPunct="1">
              <a:spcBef>
                <a:spcPct val="50000"/>
              </a:spcBef>
              <a:defRPr/>
            </a:pPr>
            <a:endParaRPr lang="en-US" sz="2800" dirty="0">
              <a:solidFill>
                <a:srgbClr val="FFFF00"/>
              </a:solidFill>
              <a:effectLst>
                <a:outerShdw blurRad="38100" dist="38100" dir="2700000" algn="tl">
                  <a:srgbClr val="000000"/>
                </a:outerShdw>
              </a:effectLst>
              <a:latin typeface="Arial" charset="0"/>
            </a:endParaRPr>
          </a:p>
          <a:p>
            <a:pPr eaLnBrk="1" hangingPunct="1">
              <a:spcBef>
                <a:spcPct val="50000"/>
              </a:spcBef>
              <a:defRPr/>
            </a:pPr>
            <a:endParaRPr lang="en-US" sz="2800" dirty="0">
              <a:solidFill>
                <a:srgbClr val="FFFF00"/>
              </a:solidFill>
              <a:effectLst>
                <a:outerShdw blurRad="38100" dist="38100" dir="2700000" algn="tl">
                  <a:srgbClr val="000000"/>
                </a:outerShdw>
              </a:effectLst>
              <a:latin typeface="Arial" charset="0"/>
            </a:endParaRPr>
          </a:p>
          <a:p>
            <a:pPr eaLnBrk="1" hangingPunct="1">
              <a:spcBef>
                <a:spcPct val="50000"/>
              </a:spcBef>
              <a:defRPr/>
            </a:pPr>
            <a:endParaRPr lang="en-US" sz="2800" dirty="0">
              <a:solidFill>
                <a:srgbClr val="FFFF00"/>
              </a:solidFill>
              <a:effectLst>
                <a:outerShdw blurRad="38100" dist="38100" dir="2700000" algn="tl">
                  <a:srgbClr val="000000"/>
                </a:outerShdw>
              </a:effectLst>
              <a:latin typeface="Arial" charset="0"/>
            </a:endParaRPr>
          </a:p>
          <a:p>
            <a:pPr eaLnBrk="1" hangingPunct="1">
              <a:spcBef>
                <a:spcPct val="50000"/>
              </a:spcBef>
              <a:defRPr/>
            </a:pPr>
            <a:endParaRPr lang="en-US" sz="2800" dirty="0">
              <a:solidFill>
                <a:srgbClr val="FFFF00"/>
              </a:solidFill>
              <a:effectLst>
                <a:outerShdw blurRad="38100" dist="38100" dir="2700000" algn="tl">
                  <a:srgbClr val="000000"/>
                </a:outerShdw>
              </a:effectLst>
              <a:latin typeface="Arial" charset="0"/>
            </a:endParaRPr>
          </a:p>
          <a:p>
            <a:pPr eaLnBrk="1" hangingPunct="1">
              <a:spcBef>
                <a:spcPct val="50000"/>
              </a:spcBef>
              <a:defRPr/>
            </a:pPr>
            <a:endParaRPr lang="en-US" sz="2800" dirty="0">
              <a:solidFill>
                <a:srgbClr val="FFFF00"/>
              </a:solidFill>
              <a:effectLst>
                <a:outerShdw blurRad="38100" dist="38100" dir="2700000" algn="tl">
                  <a:srgbClr val="000000"/>
                </a:outerShdw>
              </a:effectLst>
              <a:latin typeface="Arial" charset="0"/>
            </a:endParaRPr>
          </a:p>
          <a:p>
            <a:pPr algn="ctr" eaLnBrk="1" hangingPunct="1">
              <a:spcBef>
                <a:spcPct val="50000"/>
              </a:spcBef>
              <a:defRPr/>
            </a:pPr>
            <a:r>
              <a:rPr lang="en-US" sz="2400" b="0" dirty="0">
                <a:solidFill>
                  <a:srgbClr val="66FFFF"/>
                </a:solidFill>
                <a:effectLst>
                  <a:outerShdw blurRad="38100" dist="38100" dir="2700000" algn="tl">
                    <a:srgbClr val="000000"/>
                  </a:outerShdw>
                </a:effectLst>
                <a:latin typeface="Arial" charset="0"/>
              </a:rPr>
              <a:t>The KVM builds offers kernel-based VM on the Linux</a:t>
            </a:r>
            <a:br>
              <a:rPr lang="en-US" sz="2400" b="0" dirty="0">
                <a:solidFill>
                  <a:srgbClr val="66FFFF"/>
                </a:solidFill>
                <a:effectLst>
                  <a:outerShdw blurRad="38100" dist="38100" dir="2700000" algn="tl">
                    <a:srgbClr val="000000"/>
                  </a:outerShdw>
                </a:effectLst>
                <a:latin typeface="Arial" charset="0"/>
              </a:rPr>
            </a:br>
            <a:r>
              <a:rPr lang="en-US" sz="2400" b="0" dirty="0">
                <a:solidFill>
                  <a:srgbClr val="66FFFF"/>
                </a:solidFill>
                <a:effectLst>
                  <a:outerShdw blurRad="38100" dist="38100" dir="2700000" algn="tl">
                    <a:srgbClr val="000000"/>
                  </a:outerShdw>
                </a:effectLst>
                <a:latin typeface="Arial" charset="0"/>
              </a:rPr>
              <a:t>platform, based on </a:t>
            </a:r>
            <a:r>
              <a:rPr lang="en-US" sz="2400" b="0" dirty="0" err="1">
                <a:solidFill>
                  <a:srgbClr val="66FFFF"/>
                </a:solidFill>
                <a:effectLst>
                  <a:outerShdw blurRad="38100" dist="38100" dir="2700000" algn="tl">
                    <a:srgbClr val="000000"/>
                  </a:outerShdw>
                </a:effectLst>
                <a:latin typeface="Arial" charset="0"/>
              </a:rPr>
              <a:t>para</a:t>
            </a:r>
            <a:r>
              <a:rPr lang="en-US" sz="2400" b="0" dirty="0">
                <a:solidFill>
                  <a:srgbClr val="66FFFF"/>
                </a:solidFill>
                <a:effectLst>
                  <a:outerShdw blurRad="38100" dist="38100" dir="2700000" algn="tl">
                    <a:srgbClr val="000000"/>
                  </a:outerShdw>
                </a:effectLst>
                <a:latin typeface="Arial" charset="0"/>
              </a:rPr>
              <a:t>-virtualization</a:t>
            </a:r>
          </a:p>
        </p:txBody>
      </p:sp>
      <p:pic>
        <p:nvPicPr>
          <p:cNvPr id="65540" name="Picture 1">
            <a:extLst>
              <a:ext uri="{FF2B5EF4-FFF2-40B4-BE49-F238E27FC236}">
                <a16:creationId xmlns:a16="http://schemas.microsoft.com/office/drawing/2014/main" id="{B6B1B34B-51B6-5300-8B44-EA3DC09285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62088" y="1260475"/>
            <a:ext cx="6223000"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a:extLst>
              <a:ext uri="{FF2B5EF4-FFF2-40B4-BE49-F238E27FC236}">
                <a16:creationId xmlns:a16="http://schemas.microsoft.com/office/drawing/2014/main" id="{D4BB6B18-1DDA-8372-0653-13B104906B20}"/>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67587" name="Picture 3">
            <a:extLst>
              <a:ext uri="{FF2B5EF4-FFF2-40B4-BE49-F238E27FC236}">
                <a16:creationId xmlns:a16="http://schemas.microsoft.com/office/drawing/2014/main" id="{5568DCA1-CD26-7E46-FE73-E78641266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863" y="709613"/>
            <a:ext cx="6648450"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a:extLst>
              <a:ext uri="{FF2B5EF4-FFF2-40B4-BE49-F238E27FC236}">
                <a16:creationId xmlns:a16="http://schemas.microsoft.com/office/drawing/2014/main" id="{7B3D203D-0969-FE0D-C35F-2094A59305C0}"/>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14339" name="Text Box 3">
            <a:extLst>
              <a:ext uri="{FF2B5EF4-FFF2-40B4-BE49-F238E27FC236}">
                <a16:creationId xmlns:a16="http://schemas.microsoft.com/office/drawing/2014/main" id="{2DE1A456-BB81-A224-750A-B2F5D471E9C3}"/>
              </a:ext>
            </a:extLst>
          </p:cNvPr>
          <p:cNvSpPr txBox="1">
            <a:spLocks noChangeArrowheads="1"/>
          </p:cNvSpPr>
          <p:nvPr/>
        </p:nvSpPr>
        <p:spPr bwMode="auto">
          <a:xfrm>
            <a:off x="385763" y="485775"/>
            <a:ext cx="84947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b="0"/>
              <a:t>Virtualization for Datacenter Automation</a:t>
            </a:r>
            <a:br>
              <a:rPr lang="en-US" altLang="en-US" b="0"/>
            </a:br>
            <a:r>
              <a:rPr lang="en-US" altLang="en-US" sz="2800" b="0"/>
              <a:t>to serve millions of clients, simultaneously </a:t>
            </a:r>
          </a:p>
        </p:txBody>
      </p:sp>
      <p:sp>
        <p:nvSpPr>
          <p:cNvPr id="14340" name="Text Box 4">
            <a:extLst>
              <a:ext uri="{FF2B5EF4-FFF2-40B4-BE49-F238E27FC236}">
                <a16:creationId xmlns:a16="http://schemas.microsoft.com/office/drawing/2014/main" id="{A8CA8431-D5C4-B35D-5EE3-56213369E133}"/>
              </a:ext>
            </a:extLst>
          </p:cNvPr>
          <p:cNvSpPr txBox="1">
            <a:spLocks noChangeArrowheads="1"/>
          </p:cNvSpPr>
          <p:nvPr/>
        </p:nvSpPr>
        <p:spPr bwMode="auto">
          <a:xfrm>
            <a:off x="504825" y="1981200"/>
            <a:ext cx="8280400" cy="320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lnSpc>
                <a:spcPct val="130000"/>
              </a:lnSpc>
              <a:spcBef>
                <a:spcPct val="50000"/>
              </a:spcBef>
              <a:buClr>
                <a:srgbClr val="FF0000"/>
              </a:buClr>
              <a:buSzPct val="135000"/>
              <a:buFont typeface="Wingdings" panose="05000000000000000000" pitchFamily="2" charset="2"/>
              <a:buChar char="§"/>
            </a:pPr>
            <a:r>
              <a:rPr lang="en-US" altLang="en-US" b="0"/>
              <a:t>   </a:t>
            </a:r>
            <a:r>
              <a:rPr lang="en-US" altLang="en-US" sz="2400" b="0"/>
              <a:t>Server Consolidation in Virtualized Datacenter</a:t>
            </a:r>
          </a:p>
          <a:p>
            <a:pPr eaLnBrk="1" hangingPunct="1">
              <a:lnSpc>
                <a:spcPct val="130000"/>
              </a:lnSpc>
              <a:spcBef>
                <a:spcPct val="50000"/>
              </a:spcBef>
              <a:buClr>
                <a:srgbClr val="FF0000"/>
              </a:buClr>
              <a:buSzPct val="135000"/>
              <a:buFont typeface="Wingdings" panose="05000000000000000000" pitchFamily="2" charset="2"/>
              <a:buChar char="§"/>
            </a:pPr>
            <a:r>
              <a:rPr lang="en-US" altLang="en-US" sz="2400" b="0"/>
              <a:t>     Virtual Storage Provisioning and Deprovisioning</a:t>
            </a:r>
          </a:p>
          <a:p>
            <a:pPr eaLnBrk="1" hangingPunct="1">
              <a:lnSpc>
                <a:spcPct val="130000"/>
              </a:lnSpc>
              <a:spcBef>
                <a:spcPct val="50000"/>
              </a:spcBef>
              <a:buClr>
                <a:srgbClr val="FF0000"/>
              </a:buClr>
              <a:buSzPct val="135000"/>
              <a:buFont typeface="Wingdings" panose="05000000000000000000" pitchFamily="2" charset="2"/>
              <a:buChar char="§"/>
            </a:pPr>
            <a:r>
              <a:rPr lang="en-US" altLang="en-US" sz="2400" b="0"/>
              <a:t>     Cloud Operating Systems for Virtual Datacenters</a:t>
            </a:r>
          </a:p>
          <a:p>
            <a:pPr eaLnBrk="1" hangingPunct="1">
              <a:lnSpc>
                <a:spcPct val="130000"/>
              </a:lnSpc>
              <a:spcBef>
                <a:spcPct val="50000"/>
              </a:spcBef>
              <a:buClr>
                <a:srgbClr val="FF0000"/>
              </a:buClr>
              <a:buSzPct val="135000"/>
              <a:buFont typeface="Wingdings" panose="05000000000000000000" pitchFamily="2" charset="2"/>
              <a:buChar char="§"/>
            </a:pPr>
            <a:r>
              <a:rPr lang="en-US" altLang="en-US" sz="2400" b="0"/>
              <a:t>     Trust Management in virtualized Datacenters</a:t>
            </a:r>
            <a:br>
              <a:rPr lang="en-US" altLang="en-US" sz="2400" b="0"/>
            </a:br>
            <a:endParaRPr lang="en-US" altLang="en-US" sz="2400" b="0">
              <a:solidFill>
                <a:srgbClr val="66FFFF"/>
              </a:solidFill>
            </a:endParaRPr>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a:extLst>
              <a:ext uri="{FF2B5EF4-FFF2-40B4-BE49-F238E27FC236}">
                <a16:creationId xmlns:a16="http://schemas.microsoft.com/office/drawing/2014/main" id="{8DAB972C-D51D-ABFF-245C-8E4F0633AEB9}"/>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69635" name="Text Box 3">
            <a:extLst>
              <a:ext uri="{FF2B5EF4-FFF2-40B4-BE49-F238E27FC236}">
                <a16:creationId xmlns:a16="http://schemas.microsoft.com/office/drawing/2014/main" id="{7CDC81D3-4FB0-7648-1CE7-8BBA067A028D}"/>
              </a:ext>
            </a:extLst>
          </p:cNvPr>
          <p:cNvSpPr txBox="1">
            <a:spLocks noChangeArrowheads="1"/>
          </p:cNvSpPr>
          <p:nvPr/>
        </p:nvSpPr>
        <p:spPr bwMode="auto">
          <a:xfrm>
            <a:off x="395288" y="493713"/>
            <a:ext cx="85502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b="0">
                <a:solidFill>
                  <a:srgbClr val="FF0000"/>
                </a:solidFill>
              </a:rPr>
              <a:t>VMWare ESX Server for Para-Virtualization</a:t>
            </a:r>
          </a:p>
        </p:txBody>
      </p:sp>
      <p:pic>
        <p:nvPicPr>
          <p:cNvPr id="69636" name="Picture 1">
            <a:extLst>
              <a:ext uri="{FF2B5EF4-FFF2-40B4-BE49-F238E27FC236}">
                <a16:creationId xmlns:a16="http://schemas.microsoft.com/office/drawing/2014/main" id="{97848577-8DED-E3EA-71F2-F702E3A111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00" y="1338263"/>
            <a:ext cx="7724775"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a:extLst>
              <a:ext uri="{FF2B5EF4-FFF2-40B4-BE49-F238E27FC236}">
                <a16:creationId xmlns:a16="http://schemas.microsoft.com/office/drawing/2014/main" id="{ACE9BFDD-9F8C-FE5B-D86C-3F645AACD136}"/>
              </a:ext>
            </a:extLst>
          </p:cNvPr>
          <p:cNvSpPr>
            <a:spLocks noChangeArrowheads="1"/>
          </p:cNvSpPr>
          <p:nvPr/>
        </p:nvSpPr>
        <p:spPr bwMode="auto">
          <a:xfrm>
            <a:off x="442913" y="314325"/>
            <a:ext cx="797718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en-US"/>
              <a:t>Hardware Support for Virtualization in the Intel x86 Processor</a:t>
            </a:r>
            <a:endParaRPr lang="en-IN" altLang="en-US"/>
          </a:p>
        </p:txBody>
      </p:sp>
      <p:pic>
        <p:nvPicPr>
          <p:cNvPr id="71683" name="Picture 2">
            <a:extLst>
              <a:ext uri="{FF2B5EF4-FFF2-40B4-BE49-F238E27FC236}">
                <a16:creationId xmlns:a16="http://schemas.microsoft.com/office/drawing/2014/main" id="{DD2D8E6D-0713-4685-E19F-F770A6876E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3138" y="1968500"/>
            <a:ext cx="6918325"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Rectangle 3">
            <a:extLst>
              <a:ext uri="{FF2B5EF4-FFF2-40B4-BE49-F238E27FC236}">
                <a16:creationId xmlns:a16="http://schemas.microsoft.com/office/drawing/2014/main" id="{507063F3-3776-B0FB-2359-D127AC1168BD}"/>
              </a:ext>
            </a:extLst>
          </p:cNvPr>
          <p:cNvSpPr>
            <a:spLocks noChangeArrowheads="1"/>
          </p:cNvSpPr>
          <p:nvPr/>
        </p:nvSpPr>
        <p:spPr bwMode="auto">
          <a:xfrm>
            <a:off x="442913" y="4872038"/>
            <a:ext cx="840105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US" altLang="en-US" sz="1400" b="0"/>
              <a:t>For processor virtualization, Intel offers the VT-x or VT-i technique. VT-x adds a privileged mode (VMX Root Mode) and some instructions to processors. This enhancement traps all sensitive instructions in the VMM automatically. </a:t>
            </a:r>
          </a:p>
          <a:p>
            <a:pPr>
              <a:buFont typeface="Arial" panose="020B0604020202020204" pitchFamily="34" charset="0"/>
              <a:buChar char="•"/>
            </a:pPr>
            <a:r>
              <a:rPr lang="en-US" altLang="en-US" sz="1400" b="0"/>
              <a:t>For memory virtualization, Intel offers the EPT, which translates the virtual address to the machine’s physical addresses to improve performance. </a:t>
            </a:r>
          </a:p>
          <a:p>
            <a:pPr>
              <a:buFont typeface="Arial" panose="020B0604020202020204" pitchFamily="34" charset="0"/>
              <a:buChar char="•"/>
            </a:pPr>
            <a:r>
              <a:rPr lang="en-US" altLang="en-US" sz="1400" b="0"/>
              <a:t>For I/O virtualization, Intel implements VT-d and VT-c to support.</a:t>
            </a:r>
            <a:endParaRPr lang="en-IN" altLang="en-US" sz="1400" b="0"/>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a:extLst>
              <a:ext uri="{FF2B5EF4-FFF2-40B4-BE49-F238E27FC236}">
                <a16:creationId xmlns:a16="http://schemas.microsoft.com/office/drawing/2014/main" id="{6AEDBAF6-FB7D-BBF5-ED09-673E08BEF5F1}"/>
              </a:ext>
            </a:extLst>
          </p:cNvPr>
          <p:cNvSpPr>
            <a:spLocks noChangeArrowheads="1"/>
          </p:cNvSpPr>
          <p:nvPr/>
        </p:nvSpPr>
        <p:spPr bwMode="auto">
          <a:xfrm>
            <a:off x="890588" y="666750"/>
            <a:ext cx="3732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IN" altLang="en-US"/>
              <a:t>CPU Virtualization</a:t>
            </a:r>
          </a:p>
        </p:txBody>
      </p:sp>
      <p:sp>
        <p:nvSpPr>
          <p:cNvPr id="3" name="Rectangle 2">
            <a:extLst>
              <a:ext uri="{FF2B5EF4-FFF2-40B4-BE49-F238E27FC236}">
                <a16:creationId xmlns:a16="http://schemas.microsoft.com/office/drawing/2014/main" id="{49320039-4FD6-BE5A-1C53-625FB39096E1}"/>
              </a:ext>
            </a:extLst>
          </p:cNvPr>
          <p:cNvSpPr/>
          <p:nvPr/>
        </p:nvSpPr>
        <p:spPr>
          <a:xfrm>
            <a:off x="890588" y="1989138"/>
            <a:ext cx="7816850" cy="3970337"/>
          </a:xfrm>
          <a:prstGeom prst="rect">
            <a:avLst/>
          </a:prstGeom>
        </p:spPr>
        <p:txBody>
          <a:bodyPr>
            <a:spAutoFit/>
          </a:bodyPr>
          <a:lstStyle/>
          <a:p>
            <a:pPr>
              <a:defRPr/>
            </a:pPr>
            <a:r>
              <a:rPr lang="en-US" sz="1800" b="0" dirty="0"/>
              <a:t>The critical instructions are divided into three categories: </a:t>
            </a:r>
          </a:p>
          <a:p>
            <a:pPr>
              <a:defRPr/>
            </a:pPr>
            <a:endParaRPr lang="en-US" sz="1800" b="0" dirty="0"/>
          </a:p>
          <a:p>
            <a:pPr marL="285750" indent="-285750">
              <a:buFont typeface="Arial" panose="020B0604020202020204" pitchFamily="34" charset="0"/>
              <a:buChar char="•"/>
              <a:defRPr/>
            </a:pPr>
            <a:r>
              <a:rPr lang="en-US" sz="1800" b="0" dirty="0"/>
              <a:t>Privileged instructions, </a:t>
            </a:r>
          </a:p>
          <a:p>
            <a:pPr marL="742950" lvl="1" indent="-285750">
              <a:buFont typeface="Arial" panose="020B0604020202020204" pitchFamily="34" charset="0"/>
              <a:buChar char="•"/>
              <a:defRPr/>
            </a:pPr>
            <a:r>
              <a:rPr lang="en-US" sz="1800" b="0" dirty="0"/>
              <a:t>Privileged instructions execute in a privileged mode and will be trapped if executed outside this mode. </a:t>
            </a:r>
          </a:p>
          <a:p>
            <a:pPr marL="742950" lvl="1" indent="-285750">
              <a:buFont typeface="Arial" panose="020B0604020202020204" pitchFamily="34" charset="0"/>
              <a:buChar char="•"/>
              <a:defRPr/>
            </a:pPr>
            <a:endParaRPr lang="en-US" sz="1800" b="0" dirty="0"/>
          </a:p>
          <a:p>
            <a:pPr marL="285750" indent="-285750">
              <a:buFont typeface="Arial" panose="020B0604020202020204" pitchFamily="34" charset="0"/>
              <a:buChar char="•"/>
              <a:defRPr/>
            </a:pPr>
            <a:r>
              <a:rPr lang="en-US" sz="1800" b="0" dirty="0"/>
              <a:t>Control sensitive instructions, and </a:t>
            </a:r>
          </a:p>
          <a:p>
            <a:pPr marL="742950" lvl="1" indent="-285750">
              <a:buFont typeface="Arial" panose="020B0604020202020204" pitchFamily="34" charset="0"/>
              <a:buChar char="•"/>
              <a:defRPr/>
            </a:pPr>
            <a:r>
              <a:rPr lang="en-US" sz="1800" b="0" dirty="0"/>
              <a:t>Control-sensitive instructions attempt to change the configuration of resources used. </a:t>
            </a:r>
          </a:p>
          <a:p>
            <a:pPr marL="742950" lvl="1" indent="-285750">
              <a:buFont typeface="Arial" panose="020B0604020202020204" pitchFamily="34" charset="0"/>
              <a:buChar char="•"/>
              <a:defRPr/>
            </a:pPr>
            <a:endParaRPr lang="en-US" sz="1800" b="0" dirty="0"/>
          </a:p>
          <a:p>
            <a:pPr marL="285750" indent="-285750">
              <a:buFont typeface="Arial" panose="020B0604020202020204" pitchFamily="34" charset="0"/>
              <a:buChar char="•"/>
              <a:defRPr/>
            </a:pPr>
            <a:r>
              <a:rPr lang="en-US" sz="1800" b="0" dirty="0"/>
              <a:t>Behavior-sensitive instructions. </a:t>
            </a:r>
          </a:p>
          <a:p>
            <a:pPr marL="742950" lvl="1" indent="-285750">
              <a:buFont typeface="Arial" panose="020B0604020202020204" pitchFamily="34" charset="0"/>
              <a:buChar char="•"/>
              <a:defRPr/>
            </a:pPr>
            <a:r>
              <a:rPr lang="en-US" sz="1800" b="0" dirty="0"/>
              <a:t>Behavior-sensitive instructions have different behaviors depending on the configuration of resources, including the load and store operations over the virtual memory</a:t>
            </a:r>
            <a:endParaRPr lang="en-IN" sz="1800" b="0" dirty="0"/>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a:extLst>
              <a:ext uri="{FF2B5EF4-FFF2-40B4-BE49-F238E27FC236}">
                <a16:creationId xmlns:a16="http://schemas.microsoft.com/office/drawing/2014/main" id="{FA79FB16-D593-3850-8403-A12BCB611B31}"/>
              </a:ext>
            </a:extLst>
          </p:cNvPr>
          <p:cNvSpPr>
            <a:spLocks noGrp="1"/>
          </p:cNvSpPr>
          <p:nvPr>
            <p:ph idx="1"/>
          </p:nvPr>
        </p:nvSpPr>
        <p:spPr/>
        <p:txBody>
          <a:bodyPr/>
          <a:lstStyle/>
          <a:p>
            <a:pPr eaLnBrk="1" hangingPunct="1"/>
            <a:r>
              <a:rPr lang="en-US" altLang="en-US"/>
              <a:t>A CPU architecture is virtualizable if it supports the ability to run the VM’s privileged and unprivileged instructions in the CPU’s user mode while the VMM runs in supervisor mode.</a:t>
            </a:r>
          </a:p>
          <a:p>
            <a:pPr eaLnBrk="1" hangingPunct="1"/>
            <a:r>
              <a:rPr lang="en-US" altLang="en-US"/>
              <a:t>When the privileged instructions including control- and behavior-sensitive instructions of a VM are executed, they are trapped in the VMM. In this case, the VMM acts as a unified mediator for hardware access from different VMs to guarantee the correctness and stability of the whole system. </a:t>
            </a:r>
          </a:p>
          <a:p>
            <a:pPr eaLnBrk="1" hangingPunct="1"/>
            <a:r>
              <a:rPr lang="en-US" altLang="en-US"/>
              <a:t>However, not all CPU architectures are virtualizable. </a:t>
            </a:r>
          </a:p>
          <a:p>
            <a:pPr lvl="1" eaLnBrk="1" hangingPunct="1"/>
            <a:r>
              <a:rPr lang="en-US" altLang="en-US"/>
              <a:t>RISC CPU architectures can be naturally virtualized because all control- and behavior-sensitive instructions are privileged instructions. </a:t>
            </a:r>
          </a:p>
          <a:p>
            <a:pPr lvl="1" eaLnBrk="1" hangingPunct="1"/>
            <a:r>
              <a:rPr lang="en-US" altLang="en-US"/>
              <a:t>On the contrary, x86 CPU architectures are not primarily designed to support virtualization. </a:t>
            </a:r>
            <a:endParaRPr lang="en-IN" altLang="en-US"/>
          </a:p>
        </p:txBody>
      </p:sp>
      <p:sp>
        <p:nvSpPr>
          <p:cNvPr id="4" name="Title 3">
            <a:extLst>
              <a:ext uri="{FF2B5EF4-FFF2-40B4-BE49-F238E27FC236}">
                <a16:creationId xmlns:a16="http://schemas.microsoft.com/office/drawing/2014/main" id="{3EE55BB4-9CA9-8A47-39DB-1C67EA2FC9E5}"/>
              </a:ext>
            </a:extLst>
          </p:cNvPr>
          <p:cNvSpPr>
            <a:spLocks noGrp="1"/>
          </p:cNvSpPr>
          <p:nvPr>
            <p:ph type="title"/>
          </p:nvPr>
        </p:nvSpPr>
        <p:spPr/>
        <p:txBody>
          <a:bodyPr wrap="none">
            <a:spAutoFit/>
          </a:bodyPr>
          <a:lstStyle/>
          <a:p>
            <a:pPr eaLnBrk="1" hangingPunct="1">
              <a:defRPr/>
            </a:pPr>
            <a:r>
              <a:rPr lang="en-IN" dirty="0"/>
              <a:t>CPU Virtualization</a:t>
            </a:r>
          </a:p>
        </p:txBody>
      </p:sp>
    </p:spTree>
  </p:cSld>
  <p:clrMapOvr>
    <a:masterClrMapping/>
  </p:clrMapOvr>
  <p:transition>
    <p:strips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F0FF-B61A-BC68-9710-2958F2D5B962}"/>
              </a:ext>
            </a:extLst>
          </p:cNvPr>
          <p:cNvSpPr>
            <a:spLocks noGrp="1"/>
          </p:cNvSpPr>
          <p:nvPr>
            <p:ph type="title"/>
          </p:nvPr>
        </p:nvSpPr>
        <p:spPr>
          <a:xfrm>
            <a:off x="822325" y="287338"/>
            <a:ext cx="7543800" cy="1449387"/>
          </a:xfrm>
        </p:spPr>
        <p:txBody>
          <a:bodyPr/>
          <a:lstStyle/>
          <a:p>
            <a:pPr eaLnBrk="1" hangingPunct="1">
              <a:defRPr/>
            </a:pPr>
            <a:r>
              <a:rPr lang="en-IN" dirty="0"/>
              <a:t>Hardware-Assisted CPU Virtualization</a:t>
            </a:r>
          </a:p>
        </p:txBody>
      </p:sp>
      <p:pic>
        <p:nvPicPr>
          <p:cNvPr id="74755" name="Content Placeholder 3">
            <a:extLst>
              <a:ext uri="{FF2B5EF4-FFF2-40B4-BE49-F238E27FC236}">
                <a16:creationId xmlns:a16="http://schemas.microsoft.com/office/drawing/2014/main" id="{9D950D69-73D1-7BEF-B45F-DED530BE5F5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98425" y="1766888"/>
            <a:ext cx="5027613" cy="2995612"/>
          </a:xfrm>
        </p:spPr>
      </p:pic>
      <p:sp>
        <p:nvSpPr>
          <p:cNvPr id="74756" name="Content Placeholder 7">
            <a:extLst>
              <a:ext uri="{FF2B5EF4-FFF2-40B4-BE49-F238E27FC236}">
                <a16:creationId xmlns:a16="http://schemas.microsoft.com/office/drawing/2014/main" id="{6B434748-9064-7D5C-91AC-C3F6853FDF0A}"/>
              </a:ext>
            </a:extLst>
          </p:cNvPr>
          <p:cNvSpPr>
            <a:spLocks noGrp="1"/>
          </p:cNvSpPr>
          <p:nvPr>
            <p:ph sz="quarter" idx="4"/>
          </p:nvPr>
        </p:nvSpPr>
        <p:spPr>
          <a:xfrm>
            <a:off x="4594225" y="1766888"/>
            <a:ext cx="3703638" cy="3287712"/>
          </a:xfrm>
        </p:spPr>
        <p:txBody>
          <a:bodyPr/>
          <a:lstStyle/>
          <a:p>
            <a:pPr eaLnBrk="1" hangingPunct="1"/>
            <a:r>
              <a:rPr lang="en-US" altLang="en-US"/>
              <a:t>This technique attempts to simplify virtualization because full or para-virtualization is complicated. </a:t>
            </a:r>
          </a:p>
          <a:p>
            <a:pPr eaLnBrk="1" hangingPunct="1"/>
            <a:r>
              <a:rPr lang="en-US" altLang="en-US"/>
              <a:t>Intel and AMD add an additional mode called privilege mode level (some people call it Ring-1) to x86 processors. </a:t>
            </a:r>
          </a:p>
          <a:p>
            <a:pPr eaLnBrk="1" hangingPunct="1"/>
            <a:r>
              <a:rPr lang="en-US" altLang="en-US"/>
              <a:t>Therefore, operating systems can still run at Ring 0 and the hypervisor can run at Ring -1. </a:t>
            </a:r>
            <a:endParaRPr lang="en-IN" altLang="en-US"/>
          </a:p>
        </p:txBody>
      </p:sp>
      <p:sp>
        <p:nvSpPr>
          <p:cNvPr id="74757" name="Rectangle 9">
            <a:extLst>
              <a:ext uri="{FF2B5EF4-FFF2-40B4-BE49-F238E27FC236}">
                <a16:creationId xmlns:a16="http://schemas.microsoft.com/office/drawing/2014/main" id="{3BAC9419-D1C5-29C6-6690-CCDF96FEE63E}"/>
              </a:ext>
            </a:extLst>
          </p:cNvPr>
          <p:cNvSpPr>
            <a:spLocks noChangeArrowheads="1"/>
          </p:cNvSpPr>
          <p:nvPr/>
        </p:nvSpPr>
        <p:spPr bwMode="auto">
          <a:xfrm>
            <a:off x="98425" y="5737225"/>
            <a:ext cx="9144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en-US" sz="1400" b="0"/>
              <a:t>*All the privileged and sensitive instructions are trapped in the hypervisor automatically. This technique removes the difficulty of implementing binary translation of full virtualization. It also lets the operating system run in VMs without modification.</a:t>
            </a:r>
            <a:endParaRPr lang="en-IN" altLang="en-US" sz="1400" b="0"/>
          </a:p>
        </p:txBody>
      </p:sp>
      <p:sp>
        <p:nvSpPr>
          <p:cNvPr id="74758" name="Rectangle 10">
            <a:extLst>
              <a:ext uri="{FF2B5EF4-FFF2-40B4-BE49-F238E27FC236}">
                <a16:creationId xmlns:a16="http://schemas.microsoft.com/office/drawing/2014/main" id="{2029451E-601C-F34E-3336-A2F02F912E29}"/>
              </a:ext>
            </a:extLst>
          </p:cNvPr>
          <p:cNvSpPr>
            <a:spLocks noChangeArrowheads="1"/>
          </p:cNvSpPr>
          <p:nvPr/>
        </p:nvSpPr>
        <p:spPr bwMode="auto">
          <a:xfrm>
            <a:off x="554038" y="4949825"/>
            <a:ext cx="457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IN" altLang="en-US" sz="1400"/>
              <a:t>Intel Hardware-Assisted CPU Virtualization</a:t>
            </a:r>
          </a:p>
        </p:txBody>
      </p:sp>
    </p:spTree>
  </p:cSld>
  <p:clrMapOvr>
    <a:masterClrMapping/>
  </p:clrMapOvr>
  <p:transition>
    <p:strips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8785-2E57-8443-3352-F885335F4817}"/>
              </a:ext>
            </a:extLst>
          </p:cNvPr>
          <p:cNvSpPr>
            <a:spLocks noGrp="1"/>
          </p:cNvSpPr>
          <p:nvPr>
            <p:ph type="title"/>
          </p:nvPr>
        </p:nvSpPr>
        <p:spPr/>
        <p:txBody>
          <a:bodyPr/>
          <a:lstStyle/>
          <a:p>
            <a:pPr eaLnBrk="1" hangingPunct="1">
              <a:defRPr/>
            </a:pPr>
            <a:r>
              <a:rPr lang="en-IN" dirty="0"/>
              <a:t>Memory Virtualization </a:t>
            </a:r>
          </a:p>
        </p:txBody>
      </p:sp>
      <p:sp>
        <p:nvSpPr>
          <p:cNvPr id="75779" name="Content Placeholder 6">
            <a:extLst>
              <a:ext uri="{FF2B5EF4-FFF2-40B4-BE49-F238E27FC236}">
                <a16:creationId xmlns:a16="http://schemas.microsoft.com/office/drawing/2014/main" id="{DC2F21F3-0FC0-014F-7F63-2D51C7783A67}"/>
              </a:ext>
            </a:extLst>
          </p:cNvPr>
          <p:cNvSpPr>
            <a:spLocks noGrp="1"/>
          </p:cNvSpPr>
          <p:nvPr>
            <p:ph idx="1"/>
          </p:nvPr>
        </p:nvSpPr>
        <p:spPr/>
        <p:txBody>
          <a:bodyPr/>
          <a:lstStyle/>
          <a:p>
            <a:pPr eaLnBrk="1" hangingPunct="1"/>
            <a:r>
              <a:rPr lang="en-US" altLang="en-US"/>
              <a:t>Operating system maintains mappings of virtual memory to machine memory using page tables, which is a one-stage mapping from virtual memory to machine memory.</a:t>
            </a:r>
          </a:p>
          <a:p>
            <a:pPr eaLnBrk="1" hangingPunct="1"/>
            <a:r>
              <a:rPr lang="en-US" altLang="en-US"/>
              <a:t>Virtual memory virtualization involves sharing the physical system memory in RAM and dynamically allocating it to the physical memory of the VMs</a:t>
            </a:r>
          </a:p>
          <a:p>
            <a:pPr eaLnBrk="1" hangingPunct="1"/>
            <a:r>
              <a:rPr lang="en-US" altLang="en-US"/>
              <a:t>Two-stage mapping process should be maintained by the guest OS and the VMM, virtual memory to physical memory and physical memory to machine memory.</a:t>
            </a:r>
          </a:p>
          <a:p>
            <a:pPr eaLnBrk="1" hangingPunct="1"/>
            <a:r>
              <a:rPr lang="en-US" altLang="en-US"/>
              <a:t>MMU virtualization should be supported, which is transparent to the guest OS. The guest OS continues to control the mapping of virtual addresses to the physical memory addresses of VMs</a:t>
            </a:r>
            <a:endParaRPr lang="en-IN" altLang="en-US"/>
          </a:p>
        </p:txBody>
      </p:sp>
    </p:spTree>
  </p:cSld>
  <p:clrMapOvr>
    <a:masterClrMapping/>
  </p:clrMapOvr>
  <p:transition>
    <p:strips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8617C-0433-CA98-DBAA-8205F3EFFCFE}"/>
              </a:ext>
            </a:extLst>
          </p:cNvPr>
          <p:cNvSpPr>
            <a:spLocks noGrp="1"/>
          </p:cNvSpPr>
          <p:nvPr>
            <p:ph type="title"/>
          </p:nvPr>
        </p:nvSpPr>
        <p:spPr/>
        <p:txBody>
          <a:bodyPr/>
          <a:lstStyle/>
          <a:p>
            <a:pPr eaLnBrk="1" hangingPunct="1">
              <a:defRPr/>
            </a:pPr>
            <a:r>
              <a:rPr lang="en-IN" dirty="0"/>
              <a:t>Two-level memory mapping procedure. </a:t>
            </a:r>
          </a:p>
        </p:txBody>
      </p:sp>
      <p:pic>
        <p:nvPicPr>
          <p:cNvPr id="76803" name="Content Placeholder 3">
            <a:extLst>
              <a:ext uri="{FF2B5EF4-FFF2-40B4-BE49-F238E27FC236}">
                <a16:creationId xmlns:a16="http://schemas.microsoft.com/office/drawing/2014/main" id="{82B45713-2ECB-F6C7-DE67-5B85BF68C15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68313" y="2009775"/>
            <a:ext cx="8251825" cy="3559175"/>
          </a:xfrm>
        </p:spPr>
      </p:pic>
    </p:spTree>
  </p:cSld>
  <p:clrMapOvr>
    <a:masterClrMapping/>
  </p:clrMapOvr>
  <p:transition>
    <p:strips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a:extLst>
              <a:ext uri="{FF2B5EF4-FFF2-40B4-BE49-F238E27FC236}">
                <a16:creationId xmlns:a16="http://schemas.microsoft.com/office/drawing/2014/main" id="{044CABB1-A8D4-1A36-E333-6AF62B441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398463"/>
            <a:ext cx="8240712"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a:extLst>
              <a:ext uri="{FF2B5EF4-FFF2-40B4-BE49-F238E27FC236}">
                <a16:creationId xmlns:a16="http://schemas.microsoft.com/office/drawing/2014/main" id="{9C05559D-41EB-9DF8-0806-055BCA8CDE7B}"/>
              </a:ext>
            </a:extLst>
          </p:cNvPr>
          <p:cNvSpPr>
            <a:spLocks noChangeArrowheads="1"/>
          </p:cNvSpPr>
          <p:nvPr/>
        </p:nvSpPr>
        <p:spPr bwMode="auto">
          <a:xfrm>
            <a:off x="1050925" y="857250"/>
            <a:ext cx="4284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endParaRPr lang="en-IN" altLang="en-US"/>
          </a:p>
        </p:txBody>
      </p:sp>
      <p:sp>
        <p:nvSpPr>
          <p:cNvPr id="3" name="Title 2">
            <a:extLst>
              <a:ext uri="{FF2B5EF4-FFF2-40B4-BE49-F238E27FC236}">
                <a16:creationId xmlns:a16="http://schemas.microsoft.com/office/drawing/2014/main" id="{EC2F1099-8815-7D47-EEC0-F8406E74BD9B}"/>
              </a:ext>
            </a:extLst>
          </p:cNvPr>
          <p:cNvSpPr>
            <a:spLocks noGrp="1"/>
          </p:cNvSpPr>
          <p:nvPr>
            <p:ph type="title"/>
          </p:nvPr>
        </p:nvSpPr>
        <p:spPr>
          <a:xfrm>
            <a:off x="822325" y="195263"/>
            <a:ext cx="7543800" cy="1449387"/>
          </a:xfrm>
        </p:spPr>
        <p:txBody>
          <a:bodyPr/>
          <a:lstStyle/>
          <a:p>
            <a:pPr eaLnBrk="1" hangingPunct="1">
              <a:defRPr/>
            </a:pPr>
            <a:r>
              <a:rPr lang="en-IN" dirty="0"/>
              <a:t>I/O Virtualization</a:t>
            </a:r>
          </a:p>
        </p:txBody>
      </p:sp>
      <p:sp>
        <p:nvSpPr>
          <p:cNvPr id="4" name="Content Placeholder 3">
            <a:extLst>
              <a:ext uri="{FF2B5EF4-FFF2-40B4-BE49-F238E27FC236}">
                <a16:creationId xmlns:a16="http://schemas.microsoft.com/office/drawing/2014/main" id="{92EB6794-4E19-F505-BA19-52AD5BE616D5}"/>
              </a:ext>
            </a:extLst>
          </p:cNvPr>
          <p:cNvSpPr>
            <a:spLocks noGrp="1"/>
          </p:cNvSpPr>
          <p:nvPr>
            <p:ph idx="1"/>
          </p:nvPr>
        </p:nvSpPr>
        <p:spPr/>
        <p:txBody>
          <a:bodyPr/>
          <a:lstStyle/>
          <a:p>
            <a:pPr eaLnBrk="1" hangingPunct="1">
              <a:defRPr/>
            </a:pPr>
            <a:r>
              <a:rPr lang="en-US" dirty="0"/>
              <a:t>I/O virtualization involves managing the routing of I/O requests between virtual devices and the shared physical hardware. </a:t>
            </a:r>
          </a:p>
          <a:p>
            <a:pPr eaLnBrk="1" hangingPunct="1">
              <a:defRPr/>
            </a:pPr>
            <a:r>
              <a:rPr lang="en-US" dirty="0"/>
              <a:t>There are three ways to implement I/O virtualization: </a:t>
            </a:r>
          </a:p>
          <a:p>
            <a:pPr marL="457200" indent="-457200" eaLnBrk="1" hangingPunct="1">
              <a:buFont typeface="+mj-lt"/>
              <a:buAutoNum type="arabicPeriod"/>
              <a:defRPr/>
            </a:pPr>
            <a:r>
              <a:rPr lang="en-US" dirty="0"/>
              <a:t>full device emulation, </a:t>
            </a:r>
          </a:p>
          <a:p>
            <a:pPr marL="457200" indent="-457200" eaLnBrk="1" hangingPunct="1">
              <a:buFont typeface="+mj-lt"/>
              <a:buAutoNum type="arabicPeriod"/>
              <a:defRPr/>
            </a:pPr>
            <a:r>
              <a:rPr lang="en-US" dirty="0"/>
              <a:t>para-virtualization, and </a:t>
            </a:r>
          </a:p>
          <a:p>
            <a:pPr marL="457200" indent="-457200" eaLnBrk="1" hangingPunct="1">
              <a:buFont typeface="+mj-lt"/>
              <a:buAutoNum type="arabicPeriod"/>
              <a:defRPr/>
            </a:pPr>
            <a:r>
              <a:rPr lang="en-US" dirty="0"/>
              <a:t>direct I/O. </a:t>
            </a:r>
          </a:p>
          <a:p>
            <a:pPr eaLnBrk="1" hangingPunct="1">
              <a:defRPr/>
            </a:pPr>
            <a:r>
              <a:rPr lang="en-US" dirty="0"/>
              <a:t>Full device emulation is the first approach for I/O virtualization. Generally, this approach emulates well-known, real-world devices.</a:t>
            </a:r>
            <a:endParaRPr lang="en-IN" dirty="0"/>
          </a:p>
        </p:txBody>
      </p:sp>
    </p:spTree>
  </p:cSld>
  <p:clrMapOvr>
    <a:masterClrMapping/>
  </p:clrMapOvr>
  <p:transition>
    <p:strips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a:extLst>
              <a:ext uri="{FF2B5EF4-FFF2-40B4-BE49-F238E27FC236}">
                <a16:creationId xmlns:a16="http://schemas.microsoft.com/office/drawing/2014/main" id="{16C61360-4757-18D4-C5FD-447AB51E9867}"/>
              </a:ext>
            </a:extLst>
          </p:cNvPr>
          <p:cNvPicPr>
            <a:picLocks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300163" y="989013"/>
            <a:ext cx="7843837" cy="4692650"/>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a:extLst>
              <a:ext uri="{FF2B5EF4-FFF2-40B4-BE49-F238E27FC236}">
                <a16:creationId xmlns:a16="http://schemas.microsoft.com/office/drawing/2014/main" id="{728784A1-57FB-3BA1-52B1-4D6C12C80712}"/>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16387" name="Text Box 3">
            <a:extLst>
              <a:ext uri="{FF2B5EF4-FFF2-40B4-BE49-F238E27FC236}">
                <a16:creationId xmlns:a16="http://schemas.microsoft.com/office/drawing/2014/main" id="{0429B925-017F-3EB9-D92D-43337315E242}"/>
              </a:ext>
            </a:extLst>
          </p:cNvPr>
          <p:cNvSpPr txBox="1">
            <a:spLocks noChangeArrowheads="1"/>
          </p:cNvSpPr>
          <p:nvPr/>
        </p:nvSpPr>
        <p:spPr bwMode="auto">
          <a:xfrm>
            <a:off x="811213" y="234950"/>
            <a:ext cx="7804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b="0"/>
              <a:t>Difference between Traditional Computer and Virtual machines</a:t>
            </a:r>
          </a:p>
        </p:txBody>
      </p:sp>
      <p:sp>
        <p:nvSpPr>
          <p:cNvPr id="69637" name="Text Box 5">
            <a:extLst>
              <a:ext uri="{FF2B5EF4-FFF2-40B4-BE49-F238E27FC236}">
                <a16:creationId xmlns:a16="http://schemas.microsoft.com/office/drawing/2014/main" id="{55326B03-8EF4-291F-5300-3CC8DC0ACFFF}"/>
              </a:ext>
            </a:extLst>
          </p:cNvPr>
          <p:cNvSpPr txBox="1">
            <a:spLocks noChangeArrowheads="1"/>
          </p:cNvSpPr>
          <p:nvPr/>
        </p:nvSpPr>
        <p:spPr bwMode="auto">
          <a:xfrm>
            <a:off x="5708650" y="6099175"/>
            <a:ext cx="2230438" cy="2746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lang="en-US" sz="1200">
                <a:solidFill>
                  <a:srgbClr val="66FFFF"/>
                </a:solidFill>
                <a:latin typeface="Arial" charset="0"/>
              </a:rPr>
              <a:t>(Courtesy of VMWare, 2008)</a:t>
            </a:r>
          </a:p>
        </p:txBody>
      </p:sp>
      <p:pic>
        <p:nvPicPr>
          <p:cNvPr id="16389" name="Picture 1">
            <a:extLst>
              <a:ext uri="{FF2B5EF4-FFF2-40B4-BE49-F238E27FC236}">
                <a16:creationId xmlns:a16="http://schemas.microsoft.com/office/drawing/2014/main" id="{73B0F0F2-39DB-7745-0F77-B1F41102A5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3575" y="1831975"/>
            <a:ext cx="7951788"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a:extLst>
              <a:ext uri="{FF2B5EF4-FFF2-40B4-BE49-F238E27FC236}">
                <a16:creationId xmlns:a16="http://schemas.microsoft.com/office/drawing/2014/main" id="{6CB5693E-90B0-B4C9-631F-CBAF49B448E9}"/>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82947" name="Text Box 3">
            <a:extLst>
              <a:ext uri="{FF2B5EF4-FFF2-40B4-BE49-F238E27FC236}">
                <a16:creationId xmlns:a16="http://schemas.microsoft.com/office/drawing/2014/main" id="{F7C5A5F9-4ED5-229B-D20B-FE0311D3D97E}"/>
              </a:ext>
            </a:extLst>
          </p:cNvPr>
          <p:cNvSpPr txBox="1">
            <a:spLocks noChangeArrowheads="1"/>
          </p:cNvSpPr>
          <p:nvPr/>
        </p:nvSpPr>
        <p:spPr bwMode="auto">
          <a:xfrm>
            <a:off x="452438" y="538163"/>
            <a:ext cx="8307387" cy="539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b="0">
                <a:solidFill>
                  <a:srgbClr val="FF0000"/>
                </a:solidFill>
              </a:rPr>
              <a:t>Conclusions on CPU, Memory </a:t>
            </a:r>
            <a:br>
              <a:rPr lang="en-US" altLang="en-US" b="0">
                <a:solidFill>
                  <a:srgbClr val="FF0000"/>
                </a:solidFill>
              </a:rPr>
            </a:br>
            <a:r>
              <a:rPr lang="en-US" altLang="en-US" b="0">
                <a:solidFill>
                  <a:srgbClr val="FF0000"/>
                </a:solidFill>
              </a:rPr>
              <a:t>and I/O Virtualization :</a:t>
            </a:r>
          </a:p>
          <a:p>
            <a:pPr eaLnBrk="1" hangingPunct="1">
              <a:spcBef>
                <a:spcPct val="50000"/>
              </a:spcBef>
              <a:buClr>
                <a:srgbClr val="FF0000"/>
              </a:buClr>
              <a:buSzPct val="125000"/>
              <a:buFont typeface="Wingdings" panose="05000000000000000000" pitchFamily="2" charset="2"/>
              <a:buChar char="§"/>
            </a:pPr>
            <a:r>
              <a:rPr lang="en-US" altLang="en-US" b="0">
                <a:solidFill>
                  <a:srgbClr val="FFFF00"/>
                </a:solidFill>
              </a:rPr>
              <a:t>  </a:t>
            </a:r>
            <a:r>
              <a:rPr lang="en-US" altLang="en-US" sz="2000" b="0"/>
              <a:t>CPU virtualization demands hardware-assisted traps of </a:t>
            </a:r>
            <a:br>
              <a:rPr lang="en-US" altLang="en-US" sz="2000" b="0"/>
            </a:br>
            <a:r>
              <a:rPr lang="en-US" altLang="en-US" sz="2000" b="0"/>
              <a:t>      sensitive instructions by the VMM</a:t>
            </a:r>
          </a:p>
          <a:p>
            <a:pPr eaLnBrk="1" hangingPunct="1">
              <a:lnSpc>
                <a:spcPct val="140000"/>
              </a:lnSpc>
              <a:spcBef>
                <a:spcPct val="50000"/>
              </a:spcBef>
              <a:buClr>
                <a:srgbClr val="FF0000"/>
              </a:buClr>
              <a:buSzPct val="125000"/>
              <a:buFont typeface="Wingdings" panose="05000000000000000000" pitchFamily="2" charset="2"/>
              <a:buChar char="§"/>
            </a:pPr>
            <a:r>
              <a:rPr lang="en-US" altLang="en-US" sz="2000" b="0"/>
              <a:t>    Memory  virtualization demands special hardware  support </a:t>
            </a:r>
            <a:br>
              <a:rPr lang="en-US" altLang="en-US" sz="2000" b="0"/>
            </a:br>
            <a:r>
              <a:rPr lang="en-US" altLang="en-US" sz="2000" b="0"/>
              <a:t>     (shadow page tables by VMWare or extended page table by </a:t>
            </a:r>
            <a:br>
              <a:rPr lang="en-US" altLang="en-US" sz="2000" b="0"/>
            </a:br>
            <a:r>
              <a:rPr lang="en-US" altLang="en-US" sz="2000" b="0"/>
              <a:t>     Intel) to help translate virtual address into physical address </a:t>
            </a:r>
            <a:br>
              <a:rPr lang="en-US" altLang="en-US" sz="2000" b="0"/>
            </a:br>
            <a:r>
              <a:rPr lang="en-US" altLang="en-US" sz="2000" b="0"/>
              <a:t>     and machine memory in two stages. </a:t>
            </a:r>
          </a:p>
          <a:p>
            <a:pPr eaLnBrk="1" hangingPunct="1">
              <a:lnSpc>
                <a:spcPct val="140000"/>
              </a:lnSpc>
              <a:spcBef>
                <a:spcPct val="50000"/>
              </a:spcBef>
              <a:buClr>
                <a:srgbClr val="FF0000"/>
              </a:buClr>
              <a:buSzPct val="125000"/>
              <a:buFont typeface="Wingdings" panose="05000000000000000000" pitchFamily="2" charset="2"/>
              <a:buChar char="§"/>
            </a:pPr>
            <a:r>
              <a:rPr lang="en-US" altLang="en-US" sz="2000" b="0"/>
              <a:t>     I/O virtualization is the most difficult one to realize due to</a:t>
            </a:r>
            <a:br>
              <a:rPr lang="en-US" altLang="en-US" sz="2000" b="0"/>
            </a:br>
            <a:r>
              <a:rPr lang="en-US" altLang="en-US" sz="2000" b="0"/>
              <a:t>      the complexity if I/O service routines and the emulation </a:t>
            </a:r>
            <a:br>
              <a:rPr lang="en-US" altLang="en-US" sz="2000" b="0"/>
            </a:br>
            <a:r>
              <a:rPr lang="en-US" altLang="en-US" sz="2000" b="0"/>
              <a:t>      needed  between the guest OS and host OS. </a:t>
            </a:r>
          </a:p>
        </p:txBody>
      </p:sp>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a:extLst>
              <a:ext uri="{FF2B5EF4-FFF2-40B4-BE49-F238E27FC236}">
                <a16:creationId xmlns:a16="http://schemas.microsoft.com/office/drawing/2014/main" id="{E562E63C-97EC-7737-B41E-BF07E482C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68" r="19627" b="32130"/>
          <a:stretch>
            <a:fillRect/>
          </a:stretch>
        </p:blipFill>
        <p:spPr bwMode="auto">
          <a:xfrm>
            <a:off x="1243013" y="2039938"/>
            <a:ext cx="73056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5" name="Text Box 3">
            <a:extLst>
              <a:ext uri="{FF2B5EF4-FFF2-40B4-BE49-F238E27FC236}">
                <a16:creationId xmlns:a16="http://schemas.microsoft.com/office/drawing/2014/main" id="{BE1EA1A9-7F2B-D0E5-ECEF-5FC6EA2616E5}"/>
              </a:ext>
            </a:extLst>
          </p:cNvPr>
          <p:cNvSpPr txBox="1">
            <a:spLocks noChangeArrowheads="1"/>
          </p:cNvSpPr>
          <p:nvPr/>
        </p:nvSpPr>
        <p:spPr bwMode="auto">
          <a:xfrm>
            <a:off x="749300" y="277813"/>
            <a:ext cx="7705725" cy="147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30000"/>
              </a:lnSpc>
              <a:spcBef>
                <a:spcPct val="50000"/>
              </a:spcBef>
            </a:pPr>
            <a:r>
              <a:rPr lang="en-US" altLang="en-US" sz="3600" b="0">
                <a:solidFill>
                  <a:srgbClr val="FF0000"/>
                </a:solidFill>
              </a:rPr>
              <a:t>Multi-Core Virtualization</a:t>
            </a:r>
            <a:r>
              <a:rPr lang="en-US" altLang="en-US" sz="4400" b="0">
                <a:solidFill>
                  <a:srgbClr val="FF0000"/>
                </a:solidFill>
              </a:rPr>
              <a:t>: </a:t>
            </a:r>
            <a:br>
              <a:rPr lang="en-US" altLang="en-US" sz="4400" b="0">
                <a:solidFill>
                  <a:srgbClr val="FF0000"/>
                </a:solidFill>
              </a:rPr>
            </a:br>
            <a:r>
              <a:rPr lang="en-US" altLang="en-US" sz="2800" b="0">
                <a:solidFill>
                  <a:srgbClr val="66FFFF"/>
                </a:solidFill>
              </a:rPr>
              <a:t>VCPU vs. traditional CPU</a:t>
            </a:r>
          </a:p>
        </p:txBody>
      </p:sp>
      <p:sp>
        <p:nvSpPr>
          <p:cNvPr id="223236" name="Rectangle 4">
            <a:extLst>
              <a:ext uri="{FF2B5EF4-FFF2-40B4-BE49-F238E27FC236}">
                <a16:creationId xmlns:a16="http://schemas.microsoft.com/office/drawing/2014/main" id="{FCEFB4A6-73CB-40CA-EC7D-DE4335F3E73D}"/>
              </a:ext>
            </a:extLst>
          </p:cNvPr>
          <p:cNvSpPr>
            <a:spLocks noChangeArrowheads="1"/>
          </p:cNvSpPr>
          <p:nvPr/>
        </p:nvSpPr>
        <p:spPr bwMode="auto">
          <a:xfrm>
            <a:off x="801688" y="4864100"/>
            <a:ext cx="7821612" cy="13144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a:defRPr/>
            </a:pPr>
            <a:r>
              <a:rPr lang="en-US" sz="1600" b="0" dirty="0">
                <a:latin typeface="Arial" charset="0"/>
                <a:ea typeface="宋体" pitchFamily="2" charset="-122"/>
                <a:cs typeface="Arial" charset="0"/>
              </a:rPr>
              <a:t>Figure 3.16 Four VCPUs are exposed  to the software, only three cores are actually present. VCPUs V0, V1, and V3 have been transparently migrated, while VCPU V2 has been transparently suspended.</a:t>
            </a:r>
            <a:r>
              <a:rPr lang="en-US" sz="1600" b="0" dirty="0">
                <a:solidFill>
                  <a:srgbClr val="66FFFF"/>
                </a:solidFill>
                <a:latin typeface="Arial" charset="0"/>
                <a:ea typeface="宋体" pitchFamily="2" charset="-122"/>
                <a:cs typeface="Arial" charset="0"/>
              </a:rPr>
              <a:t> (Courtesy of Wells, et al., “Dynamic Heterogeneity and the Need for Multicore Virtualization”,</a:t>
            </a:r>
            <a:r>
              <a:rPr lang="en-US" sz="1600" b="0" i="1" dirty="0">
                <a:solidFill>
                  <a:srgbClr val="66FFFF"/>
                </a:solidFill>
                <a:latin typeface="Arial" charset="0"/>
                <a:ea typeface="宋体" pitchFamily="2" charset="-122"/>
                <a:cs typeface="Arial" charset="0"/>
              </a:rPr>
              <a:t> ACM SIGOPS Operating Systems Review, </a:t>
            </a:r>
            <a:r>
              <a:rPr lang="en-US" sz="1600" b="0" dirty="0">
                <a:solidFill>
                  <a:srgbClr val="66FFFF"/>
                </a:solidFill>
                <a:latin typeface="Arial" charset="0"/>
                <a:ea typeface="宋体" pitchFamily="2" charset="-122"/>
                <a:cs typeface="Arial" charset="0"/>
              </a:rPr>
              <a:t>ACM Press, 2009 [68] ) </a:t>
            </a:r>
            <a:endParaRPr lang="en-US" sz="4400" b="0" dirty="0">
              <a:solidFill>
                <a:srgbClr val="66FFFF"/>
              </a:solidFill>
              <a:latin typeface="Arial" charset="0"/>
              <a:cs typeface="Arial" charset="0"/>
            </a:endParaRPr>
          </a:p>
        </p:txBody>
      </p:sp>
    </p:spTree>
  </p:cSld>
  <p:clrMapOvr>
    <a:masterClrMapping/>
  </p:clrMapOvr>
  <p:transition>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825A5CF6-0984-722F-B244-EAECED9C6E32}"/>
              </a:ext>
            </a:extLst>
          </p:cNvPr>
          <p:cNvSpPr>
            <a:spLocks noChangeArrowheads="1"/>
          </p:cNvSpPr>
          <p:nvPr/>
        </p:nvSpPr>
        <p:spPr bwMode="auto">
          <a:xfrm>
            <a:off x="311150" y="414338"/>
            <a:ext cx="8404225" cy="5794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algn="ctr">
              <a:defRPr/>
            </a:pPr>
            <a:r>
              <a:rPr lang="en-US" b="0" dirty="0">
                <a:solidFill>
                  <a:srgbClr val="FF0000"/>
                </a:solidFill>
                <a:latin typeface="Calibri" pitchFamily="34" charset="0"/>
                <a:ea typeface="Times New Roman" pitchFamily="18" charset="0"/>
                <a:cs typeface="Calibri" pitchFamily="34" charset="0"/>
              </a:rPr>
              <a:t>Virtual  Cores vs. Physical Processor Cores</a:t>
            </a:r>
            <a:endParaRPr lang="en-US" sz="6600" b="0" dirty="0">
              <a:solidFill>
                <a:srgbClr val="FF0000"/>
              </a:solidFill>
              <a:latin typeface="Arial" charset="0"/>
              <a:ea typeface="Times New Roman" pitchFamily="18" charset="0"/>
              <a:cs typeface="Calibri" pitchFamily="34" charset="0"/>
            </a:endParaRPr>
          </a:p>
        </p:txBody>
      </p:sp>
      <p:graphicFrame>
        <p:nvGraphicFramePr>
          <p:cNvPr id="200792" name="Group 88">
            <a:extLst>
              <a:ext uri="{FF2B5EF4-FFF2-40B4-BE49-F238E27FC236}">
                <a16:creationId xmlns:a16="http://schemas.microsoft.com/office/drawing/2014/main" id="{C97CE5CB-4C06-6360-E79C-3E2F603CF1F4}"/>
              </a:ext>
            </a:extLst>
          </p:cNvPr>
          <p:cNvGraphicFramePr>
            <a:graphicFrameLocks noGrp="1"/>
          </p:cNvGraphicFramePr>
          <p:nvPr/>
        </p:nvGraphicFramePr>
        <p:xfrm>
          <a:off x="444500" y="1250950"/>
          <a:ext cx="8370888" cy="4937126"/>
        </p:xfrm>
        <a:graphic>
          <a:graphicData uri="http://schemas.openxmlformats.org/drawingml/2006/table">
            <a:tbl>
              <a:tblPr/>
              <a:tblGrid>
                <a:gridCol w="4286250">
                  <a:extLst>
                    <a:ext uri="{9D8B030D-6E8A-4147-A177-3AD203B41FA5}">
                      <a16:colId xmlns:a16="http://schemas.microsoft.com/office/drawing/2014/main" val="20000"/>
                    </a:ext>
                  </a:extLst>
                </a:gridCol>
                <a:gridCol w="4084638">
                  <a:extLst>
                    <a:ext uri="{9D8B030D-6E8A-4147-A177-3AD203B41FA5}">
                      <a16:colId xmlns:a16="http://schemas.microsoft.com/office/drawing/2014/main" val="20001"/>
                    </a:ext>
                  </a:extLst>
                </a:gridCol>
              </a:tblGrid>
              <a:tr h="6492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a:ln>
                            <a:noFill/>
                          </a:ln>
                          <a:solidFill>
                            <a:schemeClr val="bg1"/>
                          </a:solidFill>
                          <a:effectLst/>
                          <a:latin typeface="Calibri" pitchFamily="34" charset="0"/>
                          <a:ea typeface="Times New Roman" pitchFamily="18" charset="0"/>
                          <a:cs typeface="Calibri" pitchFamily="34" charset="0"/>
                        </a:rPr>
                        <a:t>Physical cores</a:t>
                      </a:r>
                      <a:endParaRPr kumimoji="0" lang="en-US" sz="72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a:ln>
                            <a:noFill/>
                          </a:ln>
                          <a:solidFill>
                            <a:schemeClr val="bg1"/>
                          </a:solidFill>
                          <a:effectLst/>
                          <a:latin typeface="Calibri" pitchFamily="34" charset="0"/>
                          <a:ea typeface="Times New Roman" pitchFamily="18" charset="0"/>
                          <a:cs typeface="Calibri" pitchFamily="34" charset="0"/>
                        </a:rPr>
                        <a:t>Virtual cores</a:t>
                      </a:r>
                      <a:endParaRPr kumimoji="0" lang="en-US" sz="72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10477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itchFamily="34" charset="0"/>
                          <a:ea typeface="Times New Roman" pitchFamily="18" charset="0"/>
                          <a:cs typeface="Calibri" pitchFamily="34" charset="0"/>
                        </a:rPr>
                        <a:t>The actual physical cores present in the processor.</a:t>
                      </a:r>
                      <a:endParaRPr kumimoji="0" lang="en-US" sz="54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itchFamily="34" charset="0"/>
                          <a:ea typeface="Times New Roman" pitchFamily="18" charset="0"/>
                          <a:cs typeface="Calibri" pitchFamily="34" charset="0"/>
                        </a:rPr>
                        <a:t>There can be more virtual cores visible to a single OS than there are physical cores.</a:t>
                      </a:r>
                      <a:endParaRPr kumimoji="0" lang="en-US" sz="54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1"/>
                  </a:ext>
                </a:extLst>
              </a:tr>
              <a:tr h="10493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itchFamily="34" charset="0"/>
                          <a:ea typeface="Times New Roman" pitchFamily="18" charset="0"/>
                          <a:cs typeface="Calibri" pitchFamily="34" charset="0"/>
                        </a:rPr>
                        <a:t>More burden on the software to write applications which can run directly on the cores.</a:t>
                      </a:r>
                      <a:endParaRPr kumimoji="0" lang="en-US" sz="54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itchFamily="34" charset="0"/>
                          <a:ea typeface="Times New Roman" pitchFamily="18" charset="0"/>
                          <a:cs typeface="Calibri" pitchFamily="34" charset="0"/>
                        </a:rPr>
                        <a:t>Design of software becomes easier as the hardware assists the software in dynamic resource utilization.</a:t>
                      </a:r>
                      <a:endParaRPr kumimoji="0" lang="en-US" sz="54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2"/>
                  </a:ext>
                </a:extLst>
              </a:tr>
              <a:tr h="10477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itchFamily="34" charset="0"/>
                          <a:ea typeface="Times New Roman" pitchFamily="18" charset="0"/>
                          <a:cs typeface="Calibri" pitchFamily="34" charset="0"/>
                        </a:rPr>
                        <a:t>Hardware provides no assistance to the software and is hence simpler.</a:t>
                      </a:r>
                      <a:endParaRPr kumimoji="0" lang="en-US" sz="54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itchFamily="34" charset="0"/>
                          <a:ea typeface="Times New Roman" pitchFamily="18" charset="0"/>
                          <a:cs typeface="Calibri" pitchFamily="34" charset="0"/>
                        </a:rPr>
                        <a:t>Hardware provides assistance to the software and is hence more complex.</a:t>
                      </a:r>
                      <a:endParaRPr kumimoji="0" lang="en-US" sz="54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3"/>
                  </a:ext>
                </a:extLst>
              </a:tr>
              <a:tr h="4127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itchFamily="34" charset="0"/>
                          <a:ea typeface="Times New Roman" pitchFamily="18" charset="0"/>
                          <a:cs typeface="Calibri" pitchFamily="34" charset="0"/>
                        </a:rPr>
                        <a:t>Poor resource management.</a:t>
                      </a:r>
                      <a:endParaRPr kumimoji="0" lang="en-US" sz="54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itchFamily="34" charset="0"/>
                          <a:ea typeface="Times New Roman" pitchFamily="18" charset="0"/>
                          <a:cs typeface="Calibri" pitchFamily="34" charset="0"/>
                        </a:rPr>
                        <a:t>Better resource management.</a:t>
                      </a:r>
                      <a:endParaRPr kumimoji="0" lang="en-US" sz="54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4"/>
                  </a:ext>
                </a:extLst>
              </a:tr>
              <a:tr h="730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itchFamily="34" charset="0"/>
                          <a:ea typeface="Times New Roman" pitchFamily="18" charset="0"/>
                          <a:cs typeface="Calibri" pitchFamily="34" charset="0"/>
                        </a:rPr>
                        <a:t>The lowest level of system software has to be modified.</a:t>
                      </a:r>
                      <a:endParaRPr kumimoji="0" lang="en-US" sz="54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itchFamily="34" charset="0"/>
                          <a:ea typeface="Times New Roman" pitchFamily="18" charset="0"/>
                          <a:cs typeface="Calibri" pitchFamily="34" charset="0"/>
                        </a:rPr>
                        <a:t>The lowest level of system software need not be modified.</a:t>
                      </a:r>
                      <a:endParaRPr kumimoji="0" lang="en-US" sz="54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5"/>
                  </a:ext>
                </a:extLst>
              </a:tr>
            </a:tbl>
          </a:graphicData>
        </a:graphic>
      </p:graphicFrame>
    </p:spTree>
  </p:cSld>
  <p:clrMapOvr>
    <a:masterClrMapping/>
  </p:clrMapOvr>
  <p:transition>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a:extLst>
              <a:ext uri="{FF2B5EF4-FFF2-40B4-BE49-F238E27FC236}">
                <a16:creationId xmlns:a16="http://schemas.microsoft.com/office/drawing/2014/main" id="{DAE9B2FF-6B12-AB34-48C5-085515017E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713" y="469900"/>
            <a:ext cx="7327900" cy="529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4259" name="Text Box 3">
            <a:extLst>
              <a:ext uri="{FF2B5EF4-FFF2-40B4-BE49-F238E27FC236}">
                <a16:creationId xmlns:a16="http://schemas.microsoft.com/office/drawing/2014/main" id="{BB22FFDE-B2EE-7C2A-C163-83E80DDE1911}"/>
              </a:ext>
            </a:extLst>
          </p:cNvPr>
          <p:cNvSpPr txBox="1">
            <a:spLocks noChangeArrowheads="1"/>
          </p:cNvSpPr>
          <p:nvPr/>
        </p:nvSpPr>
        <p:spPr bwMode="auto">
          <a:xfrm>
            <a:off x="5195888" y="5984875"/>
            <a:ext cx="3405187" cy="2746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lang="en-US" sz="1200">
                <a:solidFill>
                  <a:srgbClr val="66FFFF"/>
                </a:solidFill>
                <a:latin typeface="Arial" charset="0"/>
              </a:rPr>
              <a:t>(Courtesy of  Marty and Hill, 2007)</a:t>
            </a:r>
          </a:p>
        </p:txBody>
      </p:sp>
    </p:spTree>
  </p:cSld>
  <p:clrMapOvr>
    <a:masterClrMapping/>
  </p:clrMapOvr>
  <p:transition>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a:extLst>
              <a:ext uri="{FF2B5EF4-FFF2-40B4-BE49-F238E27FC236}">
                <a16:creationId xmlns:a16="http://schemas.microsoft.com/office/drawing/2014/main" id="{FAAD1277-C703-78B0-DCEF-4A63108D7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259" r="15871" b="27342"/>
          <a:stretch>
            <a:fillRect/>
          </a:stretch>
        </p:blipFill>
        <p:spPr bwMode="auto">
          <a:xfrm>
            <a:off x="1022350" y="2033588"/>
            <a:ext cx="7669213" cy="386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139" name="Text Box 3">
            <a:extLst>
              <a:ext uri="{FF2B5EF4-FFF2-40B4-BE49-F238E27FC236}">
                <a16:creationId xmlns:a16="http://schemas.microsoft.com/office/drawing/2014/main" id="{A598A2C6-AC8F-E05A-AC4F-B3199C45D578}"/>
              </a:ext>
            </a:extLst>
          </p:cNvPr>
          <p:cNvSpPr txBox="1">
            <a:spLocks noChangeArrowheads="1"/>
          </p:cNvSpPr>
          <p:nvPr/>
        </p:nvSpPr>
        <p:spPr bwMode="auto">
          <a:xfrm>
            <a:off x="595313" y="225425"/>
            <a:ext cx="812800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30000"/>
              </a:lnSpc>
              <a:spcBef>
                <a:spcPct val="50000"/>
              </a:spcBef>
            </a:pPr>
            <a:r>
              <a:rPr lang="en-US" altLang="en-US" sz="4000" b="0">
                <a:solidFill>
                  <a:srgbClr val="FF0000"/>
                </a:solidFill>
              </a:rPr>
              <a:t>Virtual Clusters in Many Cores</a:t>
            </a:r>
            <a:br>
              <a:rPr lang="en-US" altLang="en-US" sz="4000" b="0">
                <a:solidFill>
                  <a:srgbClr val="FFFF00"/>
                </a:solidFill>
              </a:rPr>
            </a:br>
            <a:r>
              <a:rPr lang="en-US" altLang="en-US" sz="2800" b="0">
                <a:solidFill>
                  <a:srgbClr val="66FFFF"/>
                </a:solidFill>
              </a:rPr>
              <a:t>Space Sharing of VMs -- Virtual Hierarchy</a:t>
            </a:r>
          </a:p>
        </p:txBody>
      </p:sp>
      <p:sp>
        <p:nvSpPr>
          <p:cNvPr id="225284" name="Text Box 4">
            <a:extLst>
              <a:ext uri="{FF2B5EF4-FFF2-40B4-BE49-F238E27FC236}">
                <a16:creationId xmlns:a16="http://schemas.microsoft.com/office/drawing/2014/main" id="{315AD6BE-3078-8C44-F43A-7DF077660BD7}"/>
              </a:ext>
            </a:extLst>
          </p:cNvPr>
          <p:cNvSpPr txBox="1">
            <a:spLocks noChangeArrowheads="1"/>
          </p:cNvSpPr>
          <p:nvPr/>
        </p:nvSpPr>
        <p:spPr bwMode="auto">
          <a:xfrm>
            <a:off x="5437188" y="6021388"/>
            <a:ext cx="3405187" cy="2746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lang="en-US" sz="1200">
                <a:solidFill>
                  <a:srgbClr val="66FFFF"/>
                </a:solidFill>
                <a:latin typeface="Arial" charset="0"/>
              </a:rPr>
              <a:t>(Courtesy of  Marty and Hill, 2007)</a:t>
            </a:r>
          </a:p>
        </p:txBody>
      </p:sp>
    </p:spTree>
  </p:cSld>
  <p:clrMapOvr>
    <a:masterClrMapping/>
  </p:clrMapOvr>
  <p:transition>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5307D38B-9EC8-630A-27F9-AB8250BF3414}"/>
              </a:ext>
            </a:extLst>
          </p:cNvPr>
          <p:cNvSpPr>
            <a:spLocks noChangeArrowheads="1"/>
          </p:cNvSpPr>
          <p:nvPr/>
        </p:nvSpPr>
        <p:spPr bwMode="auto">
          <a:xfrm>
            <a:off x="436563" y="1195388"/>
            <a:ext cx="8493125" cy="50831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marL="233363" indent="-233363" eaLnBrk="1" hangingPunct="1">
              <a:lnSpc>
                <a:spcPct val="170000"/>
              </a:lnSpc>
              <a:buClr>
                <a:srgbClr val="FF0000"/>
              </a:buClr>
              <a:buSzPct val="160000"/>
              <a:buFont typeface="Wingdings" pitchFamily="2" charset="2"/>
              <a:buChar char="§"/>
              <a:tabLst>
                <a:tab pos="457200" algn="l"/>
              </a:tabLst>
              <a:defRPr/>
            </a:pPr>
            <a:r>
              <a:rPr lang="en-US" sz="1600" b="0" dirty="0">
                <a:latin typeface="Arial" charset="0"/>
              </a:rPr>
              <a:t>The virtual cluster nodes can be either physical or virtual machines. Multiple VMs     </a:t>
            </a:r>
            <a:br>
              <a:rPr lang="en-US" sz="1600" b="0" dirty="0">
                <a:latin typeface="Arial" charset="0"/>
              </a:rPr>
            </a:br>
            <a:r>
              <a:rPr lang="en-US" sz="1600" b="0" dirty="0">
                <a:latin typeface="Arial" charset="0"/>
              </a:rPr>
              <a:t> running with different OSs can be deployed on the same physical node. </a:t>
            </a:r>
          </a:p>
          <a:p>
            <a:pPr marL="233363" indent="-233363" eaLnBrk="1" hangingPunct="1">
              <a:lnSpc>
                <a:spcPct val="170000"/>
              </a:lnSpc>
              <a:buClr>
                <a:srgbClr val="FF0000"/>
              </a:buClr>
              <a:buSzPct val="160000"/>
              <a:buFont typeface="Wingdings" pitchFamily="2" charset="2"/>
              <a:buChar char="§"/>
              <a:tabLst>
                <a:tab pos="457200" algn="l"/>
              </a:tabLst>
              <a:defRPr/>
            </a:pPr>
            <a:r>
              <a:rPr lang="en-US" sz="1600" b="0" dirty="0">
                <a:latin typeface="Arial" charset="0"/>
              </a:rPr>
              <a:t>A VM runs with a guest OS, which is often different from the host OS, that manages the resources in the physical machine, where the VM is implemented.</a:t>
            </a:r>
          </a:p>
          <a:p>
            <a:pPr marL="233363" indent="-233363" eaLnBrk="1" hangingPunct="1">
              <a:lnSpc>
                <a:spcPct val="170000"/>
              </a:lnSpc>
              <a:buClr>
                <a:srgbClr val="FF0000"/>
              </a:buClr>
              <a:buSzPct val="160000"/>
              <a:buFont typeface="Wingdings" pitchFamily="2" charset="2"/>
              <a:buChar char="§"/>
              <a:tabLst>
                <a:tab pos="457200" algn="l"/>
              </a:tabLst>
              <a:defRPr/>
            </a:pPr>
            <a:r>
              <a:rPr lang="en-US" sz="1600" b="0" dirty="0">
                <a:latin typeface="Arial" charset="0"/>
              </a:rPr>
              <a:t>The purpose of using VMs is to consolidate multiple functionalities on the same server. This will greatly enhance the server utilization and application flexibility.</a:t>
            </a:r>
          </a:p>
          <a:p>
            <a:pPr marL="233363" indent="-233363" eaLnBrk="1" hangingPunct="1">
              <a:lnSpc>
                <a:spcPct val="170000"/>
              </a:lnSpc>
              <a:buClr>
                <a:srgbClr val="FF0000"/>
              </a:buClr>
              <a:buSzPct val="160000"/>
              <a:buFont typeface="Wingdings" pitchFamily="2" charset="2"/>
              <a:buChar char="§"/>
              <a:tabLst>
                <a:tab pos="457200" algn="l"/>
              </a:tabLst>
              <a:defRPr/>
            </a:pPr>
            <a:r>
              <a:rPr lang="en-US" sz="1600" b="0" dirty="0">
                <a:latin typeface="Arial" charset="0"/>
              </a:rPr>
              <a:t>VMs can be colonized (replicated) in multiple servers for the purpose of promoting distributed parallelism,  fault tolerance, and disaster recovery.  </a:t>
            </a:r>
          </a:p>
          <a:p>
            <a:pPr marL="233363" indent="-233363" eaLnBrk="1" hangingPunct="1">
              <a:lnSpc>
                <a:spcPct val="170000"/>
              </a:lnSpc>
              <a:buClr>
                <a:srgbClr val="FF0000"/>
              </a:buClr>
              <a:buSzPct val="160000"/>
              <a:buFont typeface="Wingdings" pitchFamily="2" charset="2"/>
              <a:buChar char="§"/>
              <a:tabLst>
                <a:tab pos="457200" algn="l"/>
              </a:tabLst>
              <a:defRPr/>
            </a:pPr>
            <a:r>
              <a:rPr lang="en-US" sz="1600" b="0" dirty="0">
                <a:latin typeface="Arial" charset="0"/>
              </a:rPr>
              <a:t>The size (number of nodes) of a virtual cluster can grow or shrink dynamically, similarly to the way an overlay network varies in size in a P2P network. </a:t>
            </a:r>
          </a:p>
          <a:p>
            <a:pPr marL="233363" indent="-233363" eaLnBrk="1" hangingPunct="1">
              <a:lnSpc>
                <a:spcPct val="170000"/>
              </a:lnSpc>
              <a:buClr>
                <a:srgbClr val="FF0000"/>
              </a:buClr>
              <a:buSzPct val="160000"/>
              <a:buFont typeface="Wingdings" pitchFamily="2" charset="2"/>
              <a:buChar char="§"/>
              <a:tabLst>
                <a:tab pos="457200" algn="l"/>
              </a:tabLst>
              <a:defRPr/>
            </a:pPr>
            <a:r>
              <a:rPr lang="en-US" sz="1600" b="0" dirty="0">
                <a:latin typeface="Arial" charset="0"/>
              </a:rPr>
              <a:t>The failure of any physical nodes may disable some VMs installed on the failing nodes. But the failure of VMs will not pull down the host system.  </a:t>
            </a:r>
          </a:p>
        </p:txBody>
      </p:sp>
      <p:sp>
        <p:nvSpPr>
          <p:cNvPr id="222211" name="Text Box 3">
            <a:extLst>
              <a:ext uri="{FF2B5EF4-FFF2-40B4-BE49-F238E27FC236}">
                <a16:creationId xmlns:a16="http://schemas.microsoft.com/office/drawing/2014/main" id="{18E32D8A-9239-3872-E5EE-E546E6546FA0}"/>
              </a:ext>
            </a:extLst>
          </p:cNvPr>
          <p:cNvSpPr txBox="1">
            <a:spLocks noChangeArrowheads="1"/>
          </p:cNvSpPr>
          <p:nvPr/>
        </p:nvSpPr>
        <p:spPr bwMode="auto">
          <a:xfrm>
            <a:off x="995363" y="565150"/>
            <a:ext cx="7081837" cy="5794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1" hangingPunct="1">
              <a:spcBef>
                <a:spcPct val="50000"/>
              </a:spcBef>
              <a:defRPr/>
            </a:pPr>
            <a:r>
              <a:rPr lang="en-US" b="0" dirty="0">
                <a:solidFill>
                  <a:srgbClr val="FF0000"/>
                </a:solidFill>
                <a:latin typeface="Arial" charset="0"/>
              </a:rPr>
              <a:t>Virtual Cluster Characteristics</a:t>
            </a:r>
          </a:p>
        </p:txBody>
      </p:sp>
    </p:spTree>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a:extLst>
              <a:ext uri="{FF2B5EF4-FFF2-40B4-BE49-F238E27FC236}">
                <a16:creationId xmlns:a16="http://schemas.microsoft.com/office/drawing/2014/main" id="{03E68827-BF56-E33C-D3E6-831E15C4AE46}"/>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95235" name="Text Box 3">
            <a:extLst>
              <a:ext uri="{FF2B5EF4-FFF2-40B4-BE49-F238E27FC236}">
                <a16:creationId xmlns:a16="http://schemas.microsoft.com/office/drawing/2014/main" id="{028616B6-D2FA-4C44-A2D5-C6702D3DA314}"/>
              </a:ext>
            </a:extLst>
          </p:cNvPr>
          <p:cNvSpPr txBox="1">
            <a:spLocks noChangeArrowheads="1"/>
          </p:cNvSpPr>
          <p:nvPr/>
        </p:nvSpPr>
        <p:spPr bwMode="auto">
          <a:xfrm>
            <a:off x="557213" y="622300"/>
            <a:ext cx="7683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b="0">
                <a:solidFill>
                  <a:srgbClr val="FF0000"/>
                </a:solidFill>
              </a:rPr>
              <a:t>Virtual Clusters vs. Physical Clusters</a:t>
            </a:r>
          </a:p>
        </p:txBody>
      </p:sp>
      <p:pic>
        <p:nvPicPr>
          <p:cNvPr id="95236" name="Picture 4">
            <a:extLst>
              <a:ext uri="{FF2B5EF4-FFF2-40B4-BE49-F238E27FC236}">
                <a16:creationId xmlns:a16="http://schemas.microsoft.com/office/drawing/2014/main" id="{96ECAA17-7DF7-73F7-EF5C-4668E6B74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8" y="1327150"/>
            <a:ext cx="8612187" cy="496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a:extLst>
              <a:ext uri="{FF2B5EF4-FFF2-40B4-BE49-F238E27FC236}">
                <a16:creationId xmlns:a16="http://schemas.microsoft.com/office/drawing/2014/main" id="{BDEA5E6D-C7BC-8938-2DF4-B8C6A03DA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774700"/>
            <a:ext cx="8501063" cy="533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a:extLst>
              <a:ext uri="{FF2B5EF4-FFF2-40B4-BE49-F238E27FC236}">
                <a16:creationId xmlns:a16="http://schemas.microsoft.com/office/drawing/2014/main" id="{4A5B7F2E-BE47-B57C-4654-18685B50EC0A}"/>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99331" name="Picture 3">
            <a:extLst>
              <a:ext uri="{FF2B5EF4-FFF2-40B4-BE49-F238E27FC236}">
                <a16:creationId xmlns:a16="http://schemas.microsoft.com/office/drawing/2014/main" id="{04AB9D2B-9310-055A-AAA9-9F8F651FCC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869950"/>
            <a:ext cx="765175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332" name="Text Box 4">
            <a:extLst>
              <a:ext uri="{FF2B5EF4-FFF2-40B4-BE49-F238E27FC236}">
                <a16:creationId xmlns:a16="http://schemas.microsoft.com/office/drawing/2014/main" id="{965F3564-8445-46C5-1C81-4F515F34F568}"/>
              </a:ext>
            </a:extLst>
          </p:cNvPr>
          <p:cNvSpPr txBox="1">
            <a:spLocks noChangeArrowheads="1"/>
          </p:cNvSpPr>
          <p:nvPr/>
        </p:nvSpPr>
        <p:spPr bwMode="auto">
          <a:xfrm>
            <a:off x="768350" y="146050"/>
            <a:ext cx="721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b="0"/>
              <a:t>Live Migration of Virtual Machines</a:t>
            </a:r>
          </a:p>
        </p:txBody>
      </p:sp>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a:extLst>
              <a:ext uri="{FF2B5EF4-FFF2-40B4-BE49-F238E27FC236}">
                <a16:creationId xmlns:a16="http://schemas.microsoft.com/office/drawing/2014/main" id="{85B3991F-E3E9-275B-6D90-4B411C18E5F9}"/>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101379" name="Picture 3">
            <a:extLst>
              <a:ext uri="{FF2B5EF4-FFF2-40B4-BE49-F238E27FC236}">
                <a16:creationId xmlns:a16="http://schemas.microsoft.com/office/drawing/2014/main" id="{CB324E5C-FBBB-15AC-F975-C8D58C51C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609600"/>
            <a:ext cx="8332788"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2358EF6-4C09-889F-7C5B-17E17E90FE4D}"/>
              </a:ext>
            </a:extLst>
          </p:cNvPr>
          <p:cNvSpPr>
            <a:spLocks noGrp="1" noChangeArrowheads="1"/>
          </p:cNvSpPr>
          <p:nvPr>
            <p:ph type="title" idx="4294967295"/>
          </p:nvPr>
        </p:nvSpPr>
        <p:spPr>
          <a:xfrm>
            <a:off x="1171575" y="271463"/>
            <a:ext cx="7972425" cy="914400"/>
          </a:xfrm>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normAutofit fontScale="90000"/>
          </a:bodyPr>
          <a:lstStyle/>
          <a:p>
            <a:pPr eaLnBrk="1" fontAlgn="auto" hangingPunct="1">
              <a:spcAft>
                <a:spcPts val="0"/>
              </a:spcAft>
              <a:defRPr/>
            </a:pPr>
            <a:r>
              <a:rPr lang="en-US" altLang="zh-CN" sz="2800" dirty="0">
                <a:solidFill>
                  <a:srgbClr val="FFFF00"/>
                </a:solidFill>
              </a:rPr>
              <a:t>)</a:t>
            </a:r>
            <a:r>
              <a:rPr lang="en-US" altLang="zh-CN" sz="3200" dirty="0">
                <a:solidFill>
                  <a:schemeClr val="tx1">
                    <a:lumMod val="75000"/>
                    <a:lumOff val="25000"/>
                  </a:schemeClr>
                </a:solidFill>
              </a:rPr>
              <a:t> </a:t>
            </a:r>
            <a:r>
              <a:rPr lang="en-US" altLang="zh-CN" sz="3200" dirty="0">
                <a:solidFill>
                  <a:srgbClr val="FFFF00"/>
                </a:solidFill>
              </a:rPr>
              <a:t>:</a:t>
            </a:r>
            <a:r>
              <a:rPr lang="en-US" altLang="zh-CN" sz="3200" dirty="0">
                <a:solidFill>
                  <a:schemeClr val="tx1"/>
                </a:solidFill>
              </a:rPr>
              <a:t>Virtual Machine, Guest Operating System,</a:t>
            </a:r>
            <a:br>
              <a:rPr lang="en-US" altLang="zh-CN" sz="3200" dirty="0">
                <a:solidFill>
                  <a:schemeClr val="tx1"/>
                </a:solidFill>
              </a:rPr>
            </a:br>
            <a:r>
              <a:rPr lang="en-US" altLang="zh-CN" sz="3200" dirty="0">
                <a:solidFill>
                  <a:schemeClr val="tx1"/>
                </a:solidFill>
              </a:rPr>
              <a:t>and  VMM (Virtual Machine Monitor</a:t>
            </a:r>
          </a:p>
        </p:txBody>
      </p:sp>
      <p:pic>
        <p:nvPicPr>
          <p:cNvPr id="18435" name="Picture 3">
            <a:extLst>
              <a:ext uri="{FF2B5EF4-FFF2-40B4-BE49-F238E27FC236}">
                <a16:creationId xmlns:a16="http://schemas.microsoft.com/office/drawing/2014/main" id="{E4609E6C-9FAC-81FB-1A91-42C5857F93D2}"/>
              </a:ext>
            </a:extLst>
          </p:cNvPr>
          <p:cNvPicPr>
            <a:picLocks noChangeAspect="1" noChangeArrowheads="1"/>
          </p:cNvPicPr>
          <p:nvPr>
            <p:ph idx="4294967295"/>
          </p:nvPr>
        </p:nvPicPr>
        <p:blipFill>
          <a:blip r:embed="rId3">
            <a:extLst>
              <a:ext uri="{28A0092B-C50C-407E-A947-70E740481C1C}">
                <a14:useLocalDpi xmlns:a14="http://schemas.microsoft.com/office/drawing/2010/main" val="0"/>
              </a:ext>
            </a:extLst>
          </a:blip>
          <a:srcRect t="17438"/>
          <a:stretch>
            <a:fillRect/>
          </a:stretch>
        </p:blipFill>
        <p:spPr>
          <a:xfrm>
            <a:off x="0" y="1462088"/>
            <a:ext cx="7231063" cy="2708275"/>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sp>
        <p:nvSpPr>
          <p:cNvPr id="8196" name="Text Box 4">
            <a:extLst>
              <a:ext uri="{FF2B5EF4-FFF2-40B4-BE49-F238E27FC236}">
                <a16:creationId xmlns:a16="http://schemas.microsoft.com/office/drawing/2014/main" id="{73C6A709-0C8F-E65E-470F-80C3E6B0D684}"/>
              </a:ext>
            </a:extLst>
          </p:cNvPr>
          <p:cNvSpPr txBox="1">
            <a:spLocks noChangeArrowheads="1"/>
          </p:cNvSpPr>
          <p:nvPr/>
        </p:nvSpPr>
        <p:spPr bwMode="auto">
          <a:xfrm>
            <a:off x="465138" y="4487863"/>
            <a:ext cx="8459787"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eaLnBrk="1" hangingPunct="1">
              <a:spcBef>
                <a:spcPct val="50000"/>
              </a:spcBef>
              <a:defRPr/>
            </a:pPr>
            <a:r>
              <a:rPr lang="en-US" sz="2400" b="0" dirty="0">
                <a:solidFill>
                  <a:srgbClr val="00FF00"/>
                </a:solidFill>
              </a:rPr>
              <a:t>The Virtualization layer is the middleware between the underlying hardware and virtual machines represented in the system, also known as </a:t>
            </a:r>
            <a:r>
              <a:rPr lang="en-US" sz="2400" b="0" i="1" dirty="0"/>
              <a:t>virtual machine monitor</a:t>
            </a:r>
            <a:r>
              <a:rPr lang="en-US" sz="2400" b="0" dirty="0">
                <a:solidFill>
                  <a:srgbClr val="00FF00"/>
                </a:solidFill>
              </a:rPr>
              <a:t> (VMM) or </a:t>
            </a:r>
            <a:r>
              <a:rPr lang="en-US" sz="2400" b="0" i="1" dirty="0">
                <a:solidFill>
                  <a:schemeClr val="accent3">
                    <a:lumMod val="20000"/>
                    <a:lumOff val="80000"/>
                  </a:schemeClr>
                </a:solidFill>
              </a:rPr>
              <a:t>hypervisor</a:t>
            </a:r>
            <a:r>
              <a:rPr lang="en-US" sz="2400" b="0" dirty="0">
                <a:solidFill>
                  <a:srgbClr val="00FF00"/>
                </a:solidFill>
              </a:rPr>
              <a:t>.</a:t>
            </a:r>
          </a:p>
        </p:txBody>
      </p:sp>
    </p:spTree>
  </p:cSld>
  <p:clrMapOvr>
    <a:masterClrMapping/>
  </p:clrMapOvr>
  <p:transition>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a:extLst>
              <a:ext uri="{FF2B5EF4-FFF2-40B4-BE49-F238E27FC236}">
                <a16:creationId xmlns:a16="http://schemas.microsoft.com/office/drawing/2014/main" id="{CB04F8B1-2219-A572-D59E-BC1C93C38C44}"/>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103427" name="Text Box 3">
            <a:extLst>
              <a:ext uri="{FF2B5EF4-FFF2-40B4-BE49-F238E27FC236}">
                <a16:creationId xmlns:a16="http://schemas.microsoft.com/office/drawing/2014/main" id="{0D8458E3-C7AC-37F3-6CB9-456BB958EC11}"/>
              </a:ext>
            </a:extLst>
          </p:cNvPr>
          <p:cNvSpPr txBox="1">
            <a:spLocks noChangeArrowheads="1"/>
          </p:cNvSpPr>
          <p:nvPr/>
        </p:nvSpPr>
        <p:spPr bwMode="auto">
          <a:xfrm>
            <a:off x="1470025" y="490538"/>
            <a:ext cx="6364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000"/>
              <a:t>Virtual Cluster Projects</a:t>
            </a:r>
          </a:p>
        </p:txBody>
      </p:sp>
      <p:pic>
        <p:nvPicPr>
          <p:cNvPr id="103428" name="Picture 4">
            <a:extLst>
              <a:ext uri="{FF2B5EF4-FFF2-40B4-BE49-F238E27FC236}">
                <a16:creationId xmlns:a16="http://schemas.microsoft.com/office/drawing/2014/main" id="{785A9D68-5F4B-EACE-D4D2-F06C8FEC2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0" y="1592263"/>
            <a:ext cx="8985250"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a:extLst>
              <a:ext uri="{FF2B5EF4-FFF2-40B4-BE49-F238E27FC236}">
                <a16:creationId xmlns:a16="http://schemas.microsoft.com/office/drawing/2014/main" id="{5F61F12D-14C2-0CD9-C17B-D7BC8DDE2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477838"/>
            <a:ext cx="8135938"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a:extLst>
              <a:ext uri="{FF2B5EF4-FFF2-40B4-BE49-F238E27FC236}">
                <a16:creationId xmlns:a16="http://schemas.microsoft.com/office/drawing/2014/main" id="{5ADE4C74-5E35-FD20-ED62-E4B6F551E226}"/>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107523" name="Text Box 3">
            <a:extLst>
              <a:ext uri="{FF2B5EF4-FFF2-40B4-BE49-F238E27FC236}">
                <a16:creationId xmlns:a16="http://schemas.microsoft.com/office/drawing/2014/main" id="{369DFD7D-CD90-009D-5BAF-4DA5C7E3602F}"/>
              </a:ext>
            </a:extLst>
          </p:cNvPr>
          <p:cNvSpPr txBox="1">
            <a:spLocks noChangeArrowheads="1"/>
          </p:cNvSpPr>
          <p:nvPr/>
        </p:nvSpPr>
        <p:spPr bwMode="auto">
          <a:xfrm>
            <a:off x="398463" y="269875"/>
            <a:ext cx="78565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b="0"/>
              <a:t>Cluster-on-Demand (COD Project) </a:t>
            </a:r>
            <a:br>
              <a:rPr lang="en-US" altLang="en-US" b="0"/>
            </a:br>
            <a:r>
              <a:rPr lang="en-US" altLang="en-US" b="0"/>
              <a:t>at Duke University</a:t>
            </a:r>
          </a:p>
        </p:txBody>
      </p:sp>
      <p:pic>
        <p:nvPicPr>
          <p:cNvPr id="107524" name="Picture 4">
            <a:extLst>
              <a:ext uri="{FF2B5EF4-FFF2-40B4-BE49-F238E27FC236}">
                <a16:creationId xmlns:a16="http://schemas.microsoft.com/office/drawing/2014/main" id="{E0BDAF59-6B5B-C3BF-FB13-05EA0C0D98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36750"/>
            <a:ext cx="8807450"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525" name="Picture 6">
            <a:extLst>
              <a:ext uri="{FF2B5EF4-FFF2-40B4-BE49-F238E27FC236}">
                <a16:creationId xmlns:a16="http://schemas.microsoft.com/office/drawing/2014/main" id="{6A4DE5A7-9818-3E0F-2F08-8914284F4B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288" y="3373438"/>
            <a:ext cx="8780462"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a:extLst>
              <a:ext uri="{FF2B5EF4-FFF2-40B4-BE49-F238E27FC236}">
                <a16:creationId xmlns:a16="http://schemas.microsoft.com/office/drawing/2014/main" id="{85A98FA8-3A4A-6FA2-06B1-019FDDF6FB5A}"/>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109571" name="Picture 3">
            <a:extLst>
              <a:ext uri="{FF2B5EF4-FFF2-40B4-BE49-F238E27FC236}">
                <a16:creationId xmlns:a16="http://schemas.microsoft.com/office/drawing/2014/main" id="{B49E4E74-0BCD-CE19-18B7-2E22D104B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625475"/>
            <a:ext cx="8189913"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a:extLst>
              <a:ext uri="{FF2B5EF4-FFF2-40B4-BE49-F238E27FC236}">
                <a16:creationId xmlns:a16="http://schemas.microsoft.com/office/drawing/2014/main" id="{3DA57F43-FA41-CAB7-9154-2DB9C7377F18}"/>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111619" name="Picture 3">
            <a:extLst>
              <a:ext uri="{FF2B5EF4-FFF2-40B4-BE49-F238E27FC236}">
                <a16:creationId xmlns:a16="http://schemas.microsoft.com/office/drawing/2014/main" id="{CE07B14B-6A56-6A7C-91F2-B607A4DBD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608013"/>
            <a:ext cx="7848600" cy="468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a:extLst>
              <a:ext uri="{FF2B5EF4-FFF2-40B4-BE49-F238E27FC236}">
                <a16:creationId xmlns:a16="http://schemas.microsoft.com/office/drawing/2014/main" id="{8B599E6A-04A8-6FE3-FD19-E618562257AC}"/>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159747" name="Text Box 3">
            <a:extLst>
              <a:ext uri="{FF2B5EF4-FFF2-40B4-BE49-F238E27FC236}">
                <a16:creationId xmlns:a16="http://schemas.microsoft.com/office/drawing/2014/main" id="{B2EB8B51-DCCE-B7A5-AEC4-5797E69C1B20}"/>
              </a:ext>
            </a:extLst>
          </p:cNvPr>
          <p:cNvSpPr txBox="1">
            <a:spLocks noChangeArrowheads="1"/>
          </p:cNvSpPr>
          <p:nvPr/>
        </p:nvSpPr>
        <p:spPr bwMode="auto">
          <a:xfrm>
            <a:off x="923925" y="555625"/>
            <a:ext cx="7324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113668" name="Picture 4">
            <a:extLst>
              <a:ext uri="{FF2B5EF4-FFF2-40B4-BE49-F238E27FC236}">
                <a16:creationId xmlns:a16="http://schemas.microsoft.com/office/drawing/2014/main" id="{10F8790C-BF5B-0180-150D-C5AD80ACB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0641"/>
          <a:stretch>
            <a:fillRect/>
          </a:stretch>
        </p:blipFill>
        <p:spPr bwMode="auto">
          <a:xfrm>
            <a:off x="263525" y="1811338"/>
            <a:ext cx="8545513"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669" name="Picture 5">
            <a:extLst>
              <a:ext uri="{FF2B5EF4-FFF2-40B4-BE49-F238E27FC236}">
                <a16:creationId xmlns:a16="http://schemas.microsoft.com/office/drawing/2014/main" id="{EF65069B-0079-CEBF-C8F5-4800E942AF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2693988"/>
            <a:ext cx="8545513" cy="148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670" name="Picture 6">
            <a:extLst>
              <a:ext uri="{FF2B5EF4-FFF2-40B4-BE49-F238E27FC236}">
                <a16:creationId xmlns:a16="http://schemas.microsoft.com/office/drawing/2014/main" id="{76710291-35EA-240B-C992-F213068015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925" y="4443413"/>
            <a:ext cx="85471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671" name="Text Box 7">
            <a:extLst>
              <a:ext uri="{FF2B5EF4-FFF2-40B4-BE49-F238E27FC236}">
                <a16:creationId xmlns:a16="http://schemas.microsoft.com/office/drawing/2014/main" id="{EA7B4432-9487-B465-41F6-32FF8568D398}"/>
              </a:ext>
            </a:extLst>
          </p:cNvPr>
          <p:cNvSpPr txBox="1">
            <a:spLocks noChangeArrowheads="1"/>
          </p:cNvSpPr>
          <p:nvPr/>
        </p:nvSpPr>
        <p:spPr bwMode="auto">
          <a:xfrm>
            <a:off x="401638" y="812800"/>
            <a:ext cx="81613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t>VIOLIN Project at Purdue University</a:t>
            </a:r>
          </a:p>
        </p:txBody>
      </p:sp>
    </p:spTree>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a:extLst>
              <a:ext uri="{FF2B5EF4-FFF2-40B4-BE49-F238E27FC236}">
                <a16:creationId xmlns:a16="http://schemas.microsoft.com/office/drawing/2014/main" id="{6F1EC03B-E564-6A5F-9B03-554A646EC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314325"/>
            <a:ext cx="7762875" cy="569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a:extLst>
              <a:ext uri="{FF2B5EF4-FFF2-40B4-BE49-F238E27FC236}">
                <a16:creationId xmlns:a16="http://schemas.microsoft.com/office/drawing/2014/main" id="{BF9E3E0E-0289-12AC-F028-506863519EE2}"/>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117763" name="Picture 3">
            <a:extLst>
              <a:ext uri="{FF2B5EF4-FFF2-40B4-BE49-F238E27FC236}">
                <a16:creationId xmlns:a16="http://schemas.microsoft.com/office/drawing/2014/main" id="{F7110FB2-E67E-AB0F-73CD-F26EA69E7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936625"/>
            <a:ext cx="7859712" cy="488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764" name="Text Box 4">
            <a:extLst>
              <a:ext uri="{FF2B5EF4-FFF2-40B4-BE49-F238E27FC236}">
                <a16:creationId xmlns:a16="http://schemas.microsoft.com/office/drawing/2014/main" id="{71E272D2-DA54-69DA-50C7-BF29661C7756}"/>
              </a:ext>
            </a:extLst>
          </p:cNvPr>
          <p:cNvSpPr txBox="1">
            <a:spLocks noChangeArrowheads="1"/>
          </p:cNvSpPr>
          <p:nvPr/>
        </p:nvSpPr>
        <p:spPr bwMode="auto">
          <a:xfrm>
            <a:off x="436563" y="160338"/>
            <a:ext cx="74882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CN" b="0">
                <a:ea typeface="宋体" panose="02010600030101010101" pitchFamily="2" charset="-122"/>
              </a:rPr>
              <a:t>Parallax for VM Storage Management </a:t>
            </a:r>
            <a:endParaRPr lang="en-US" altLang="en-US" b="0"/>
          </a:p>
        </p:txBody>
      </p:sp>
    </p:spTree>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a:extLst>
              <a:ext uri="{FF2B5EF4-FFF2-40B4-BE49-F238E27FC236}">
                <a16:creationId xmlns:a16="http://schemas.microsoft.com/office/drawing/2014/main" id="{3C710D78-7616-134A-F6DE-0FAB29C91950}"/>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119811" name="Picture 3">
            <a:extLst>
              <a:ext uri="{FF2B5EF4-FFF2-40B4-BE49-F238E27FC236}">
                <a16:creationId xmlns:a16="http://schemas.microsoft.com/office/drawing/2014/main" id="{BEEAD48A-B979-323C-AEA9-F6B7211B8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93775"/>
            <a:ext cx="8040688" cy="459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812" name="Text Box 4">
            <a:extLst>
              <a:ext uri="{FF2B5EF4-FFF2-40B4-BE49-F238E27FC236}">
                <a16:creationId xmlns:a16="http://schemas.microsoft.com/office/drawing/2014/main" id="{B298324C-B134-865C-810B-6BD8461D9B23}"/>
              </a:ext>
            </a:extLst>
          </p:cNvPr>
          <p:cNvSpPr txBox="1">
            <a:spLocks noChangeArrowheads="1"/>
          </p:cNvSpPr>
          <p:nvPr/>
        </p:nvSpPr>
        <p:spPr bwMode="auto">
          <a:xfrm>
            <a:off x="381000" y="257175"/>
            <a:ext cx="8424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2800" b="0">
                <a:solidFill>
                  <a:srgbClr val="FFFF00"/>
                </a:solidFill>
              </a:rPr>
              <a:t>Cloud OS for Building Private Clouds </a:t>
            </a:r>
          </a:p>
        </p:txBody>
      </p:sp>
    </p:spTree>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EFA4830-EBA5-C294-D6C8-D726B7A9D4BC}"/>
              </a:ext>
            </a:extLst>
          </p:cNvPr>
          <p:cNvSpPr>
            <a:spLocks noChangeArrowheads="1"/>
          </p:cNvSpPr>
          <p:nvPr/>
        </p:nvSpPr>
        <p:spPr bwMode="auto">
          <a:xfrm>
            <a:off x="411163" y="234950"/>
            <a:ext cx="8316912"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3600" b="0"/>
              <a:t>Eucalyptus</a:t>
            </a:r>
            <a:r>
              <a:rPr lang="en-US" altLang="en-US" sz="4000" b="0"/>
              <a:t> :</a:t>
            </a:r>
            <a:r>
              <a:rPr lang="en-US" altLang="en-US" sz="3600" b="0"/>
              <a:t> </a:t>
            </a:r>
            <a:r>
              <a:rPr lang="en-US" altLang="en-US" sz="2800" b="0"/>
              <a:t>An Open-Source OS for Setting Up and Managing Private Clouds  </a:t>
            </a:r>
            <a:br>
              <a:rPr lang="en-US" altLang="en-US" sz="2800" b="0"/>
            </a:br>
            <a:endParaRPr lang="en-US" altLang="en-US" sz="2800" b="0"/>
          </a:p>
        </p:txBody>
      </p:sp>
      <p:pic>
        <p:nvPicPr>
          <p:cNvPr id="121859" name="Picture 3">
            <a:extLst>
              <a:ext uri="{FF2B5EF4-FFF2-40B4-BE49-F238E27FC236}">
                <a16:creationId xmlns:a16="http://schemas.microsoft.com/office/drawing/2014/main" id="{6340EA9B-4B81-7604-6B1B-A2BFDBF2B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63" y="1633538"/>
            <a:ext cx="8559800" cy="175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60" name="Picture 4">
            <a:extLst>
              <a:ext uri="{FF2B5EF4-FFF2-40B4-BE49-F238E27FC236}">
                <a16:creationId xmlns:a16="http://schemas.microsoft.com/office/drawing/2014/main" id="{1D8C282A-2810-54FA-99E4-9CC4A7FE48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7904" b="4350"/>
          <a:stretch>
            <a:fillRect/>
          </a:stretch>
        </p:blipFill>
        <p:spPr bwMode="auto">
          <a:xfrm>
            <a:off x="420688" y="3651250"/>
            <a:ext cx="8499475" cy="226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69FE2415-C979-F3E8-C00F-EC4536048B8E}"/>
              </a:ext>
            </a:extLst>
          </p:cNvPr>
          <p:cNvPicPr>
            <a:picLocks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0" y="523875"/>
            <a:ext cx="7378700" cy="5256213"/>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sp>
        <p:nvSpPr>
          <p:cNvPr id="74755" name="Text Box 3">
            <a:extLst>
              <a:ext uri="{FF2B5EF4-FFF2-40B4-BE49-F238E27FC236}">
                <a16:creationId xmlns:a16="http://schemas.microsoft.com/office/drawing/2014/main" id="{739EE9E7-A281-7E1C-8F33-7487C857BBF7}"/>
              </a:ext>
            </a:extLst>
          </p:cNvPr>
          <p:cNvSpPr txBox="1">
            <a:spLocks noChangeArrowheads="1"/>
          </p:cNvSpPr>
          <p:nvPr/>
        </p:nvSpPr>
        <p:spPr bwMode="auto">
          <a:xfrm>
            <a:off x="5921375" y="5903913"/>
            <a:ext cx="2230438" cy="2746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lang="en-US" sz="1200">
                <a:solidFill>
                  <a:srgbClr val="66FFFF"/>
                </a:solidFill>
                <a:latin typeface="Arial" charset="0"/>
              </a:rPr>
              <a:t>(Courtesy of VMWare, 2008)</a:t>
            </a:r>
          </a:p>
        </p:txBody>
      </p:sp>
    </p:spTree>
  </p:cSld>
  <p:clrMapOvr>
    <a:masterClrMapping/>
  </p:clrMapOvr>
  <p:transition>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a:extLst>
              <a:ext uri="{FF2B5EF4-FFF2-40B4-BE49-F238E27FC236}">
                <a16:creationId xmlns:a16="http://schemas.microsoft.com/office/drawing/2014/main" id="{4C4B9CF6-376B-3009-12CE-A4745DD74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38" y="798513"/>
            <a:ext cx="8269287" cy="5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2">
            <a:extLst>
              <a:ext uri="{FF2B5EF4-FFF2-40B4-BE49-F238E27FC236}">
                <a16:creationId xmlns:a16="http://schemas.microsoft.com/office/drawing/2014/main" id="{72F95439-C3B7-D1A2-2F77-1A5840263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200"/>
          <a:stretch>
            <a:fillRect/>
          </a:stretch>
        </p:blipFill>
        <p:spPr bwMode="auto">
          <a:xfrm>
            <a:off x="1289050" y="274638"/>
            <a:ext cx="6627813" cy="584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402" name="Title 4">
            <a:extLst>
              <a:ext uri="{FF2B5EF4-FFF2-40B4-BE49-F238E27FC236}">
                <a16:creationId xmlns:a16="http://schemas.microsoft.com/office/drawing/2014/main" id="{BA4A12B9-F413-3FCD-66FD-4972678CA160}"/>
              </a:ext>
            </a:extLst>
          </p:cNvPr>
          <p:cNvSpPr>
            <a:spLocks noGrp="1"/>
          </p:cNvSpPr>
          <p:nvPr>
            <p:ph type="title" idx="4294967295"/>
          </p:nvPr>
        </p:nvSpPr>
        <p:spPr>
          <a:xfrm>
            <a:off x="0" y="257175"/>
            <a:ext cx="8594725" cy="552450"/>
          </a:xfrm>
        </p:spPr>
        <p:txBody>
          <a:bodyPr lIns="0" tIns="0" rIns="0" bIns="0" anchor="ctr"/>
          <a:lstStyle/>
          <a:p>
            <a:pPr eaLnBrk="1" fontAlgn="auto" hangingPunct="1">
              <a:spcAft>
                <a:spcPts val="0"/>
              </a:spcAft>
              <a:defRPr/>
            </a:pPr>
            <a:r>
              <a:rPr lang="en-US" altLang="zh-CN" sz="4000" dirty="0">
                <a:solidFill>
                  <a:schemeClr val="tx1"/>
                </a:solidFill>
              </a:rPr>
              <a:t>Trusted Zones for VM Insulation</a:t>
            </a:r>
          </a:p>
        </p:txBody>
      </p:sp>
      <p:grpSp>
        <p:nvGrpSpPr>
          <p:cNvPr id="128003" name="Group 72">
            <a:extLst>
              <a:ext uri="{FF2B5EF4-FFF2-40B4-BE49-F238E27FC236}">
                <a16:creationId xmlns:a16="http://schemas.microsoft.com/office/drawing/2014/main" id="{99760137-5B5F-D3C8-83FC-5F0E781FC41C}"/>
              </a:ext>
            </a:extLst>
          </p:cNvPr>
          <p:cNvGrpSpPr>
            <a:grpSpLocks/>
          </p:cNvGrpSpPr>
          <p:nvPr/>
        </p:nvGrpSpPr>
        <p:grpSpPr bwMode="auto">
          <a:xfrm>
            <a:off x="434975" y="838200"/>
            <a:ext cx="8383588" cy="5484813"/>
            <a:chOff x="113" y="528"/>
            <a:chExt cx="5442" cy="3529"/>
          </a:xfrm>
        </p:grpSpPr>
        <p:sp>
          <p:nvSpPr>
            <p:cNvPr id="128004" name="AutoShape 44" descr="Wave">
              <a:extLst>
                <a:ext uri="{FF2B5EF4-FFF2-40B4-BE49-F238E27FC236}">
                  <a16:creationId xmlns:a16="http://schemas.microsoft.com/office/drawing/2014/main" id="{77694A0E-E1D0-A199-E603-4921E6798C8E}"/>
                </a:ext>
              </a:extLst>
            </p:cNvPr>
            <p:cNvSpPr>
              <a:spLocks noChangeArrowheads="1"/>
            </p:cNvSpPr>
            <p:nvPr/>
          </p:nvSpPr>
          <p:spPr bwMode="auto">
            <a:xfrm>
              <a:off x="984" y="1145"/>
              <a:ext cx="3021" cy="2164"/>
            </a:xfrm>
            <a:prstGeom prst="flowChartAlternateProcess">
              <a:avLst/>
            </a:prstGeom>
            <a:pattFill prst="wave">
              <a:fgClr>
                <a:srgbClr val="389EBE">
                  <a:alpha val="49019"/>
                </a:srgbClr>
              </a:fgClr>
              <a:bgClr>
                <a:schemeClr val="bg1">
                  <a:alpha val="49019"/>
                </a:schemeClr>
              </a:bgClr>
            </a:pattFill>
            <a:ln w="50800">
              <a:solidFill>
                <a:srgbClr val="6FA1D5"/>
              </a:solidFill>
              <a:miter lim="800000"/>
              <a:headEnd/>
              <a:tailEnd/>
            </a:ln>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2800" b="0">
                <a:ea typeface="宋体" panose="02010600030101010101" pitchFamily="2" charset="-122"/>
              </a:endParaRPr>
            </a:p>
          </p:txBody>
        </p:sp>
        <p:sp>
          <p:nvSpPr>
            <p:cNvPr id="128005" name="AutoShape 45">
              <a:extLst>
                <a:ext uri="{FF2B5EF4-FFF2-40B4-BE49-F238E27FC236}">
                  <a16:creationId xmlns:a16="http://schemas.microsoft.com/office/drawing/2014/main" id="{D7B82B5A-23A5-5D30-1B60-391133309540}"/>
                </a:ext>
              </a:extLst>
            </p:cNvPr>
            <p:cNvSpPr>
              <a:spLocks noChangeArrowheads="1"/>
            </p:cNvSpPr>
            <p:nvPr/>
          </p:nvSpPr>
          <p:spPr bwMode="auto">
            <a:xfrm rot="399751">
              <a:off x="1584" y="528"/>
              <a:ext cx="2063" cy="484"/>
            </a:xfrm>
            <a:prstGeom prst="irregularSeal2">
              <a:avLst/>
            </a:prstGeom>
            <a:gradFill rotWithShape="1">
              <a:gsLst>
                <a:gs pos="0">
                  <a:srgbClr val="FF7D7D"/>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2800" b="0">
                <a:ea typeface="宋体" panose="02010600030101010101" pitchFamily="2" charset="-122"/>
              </a:endParaRPr>
            </a:p>
          </p:txBody>
        </p:sp>
        <p:sp>
          <p:nvSpPr>
            <p:cNvPr id="66608" name="Rectangle 48">
              <a:extLst>
                <a:ext uri="{FF2B5EF4-FFF2-40B4-BE49-F238E27FC236}">
                  <a16:creationId xmlns:a16="http://schemas.microsoft.com/office/drawing/2014/main" id="{B5D31C6B-1A1F-0AE4-8B79-C4394858C8C8}"/>
                </a:ext>
              </a:extLst>
            </p:cNvPr>
            <p:cNvSpPr>
              <a:spLocks noChangeArrowheads="1"/>
            </p:cNvSpPr>
            <p:nvPr/>
          </p:nvSpPr>
          <p:spPr bwMode="auto">
            <a:xfrm>
              <a:off x="1760" y="1323"/>
              <a:ext cx="1362" cy="353"/>
            </a:xfrm>
            <a:prstGeom prst="rect">
              <a:avLst/>
            </a:prstGeom>
            <a:gradFill rotWithShape="1">
              <a:gsLst>
                <a:gs pos="0">
                  <a:srgbClr val="0E9E7C"/>
                </a:gs>
                <a:gs pos="50000">
                  <a:schemeClr val="bg1"/>
                </a:gs>
                <a:gs pos="100000">
                  <a:srgbClr val="0E9E7C"/>
                </a:gs>
              </a:gsLst>
              <a:lin ang="0" scaled="1"/>
            </a:gradFill>
            <a:ln w="9525">
              <a:noFill/>
              <a:miter lim="800000"/>
              <a:headEnd/>
              <a:tailEnd/>
            </a:ln>
            <a:effectLst/>
          </p:spPr>
          <p:txBody>
            <a:bodyPr wrap="none" anchor="ctr"/>
            <a:lstStyle/>
            <a:p>
              <a:pPr algn="ctr">
                <a:defRPr/>
              </a:pPr>
              <a:endParaRPr lang="en-US" sz="2800" b="0">
                <a:latin typeface="Arial" charset="0"/>
                <a:ea typeface="宋体" pitchFamily="2" charset="-122"/>
              </a:endParaRPr>
            </a:p>
          </p:txBody>
        </p:sp>
        <p:pic>
          <p:nvPicPr>
            <p:cNvPr id="128007" name="Picture 49" descr="Tenant-2">
              <a:extLst>
                <a:ext uri="{FF2B5EF4-FFF2-40B4-BE49-F238E27FC236}">
                  <a16:creationId xmlns:a16="http://schemas.microsoft.com/office/drawing/2014/main" id="{EDB33554-E8FD-B1FD-28E8-9BD8DB65A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3" y="1311"/>
              <a:ext cx="661"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8" name="TextBox 73">
              <a:extLst>
                <a:ext uri="{FF2B5EF4-FFF2-40B4-BE49-F238E27FC236}">
                  <a16:creationId xmlns:a16="http://schemas.microsoft.com/office/drawing/2014/main" id="{9C1E6204-77DC-62B8-71C2-13EDAFC627EC}"/>
                </a:ext>
              </a:extLst>
            </p:cNvPr>
            <p:cNvSpPr txBox="1">
              <a:spLocks noChangeArrowheads="1"/>
            </p:cNvSpPr>
            <p:nvPr/>
          </p:nvSpPr>
          <p:spPr bwMode="auto">
            <a:xfrm>
              <a:off x="2653" y="1410"/>
              <a:ext cx="9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600">
                  <a:cs typeface="Arial" panose="020B0604020202020204" pitchFamily="34" charset="0"/>
                </a:rPr>
                <a:t>Tenant #2</a:t>
              </a:r>
            </a:p>
          </p:txBody>
        </p:sp>
        <p:grpSp>
          <p:nvGrpSpPr>
            <p:cNvPr id="128009" name="Group 51">
              <a:extLst>
                <a:ext uri="{FF2B5EF4-FFF2-40B4-BE49-F238E27FC236}">
                  <a16:creationId xmlns:a16="http://schemas.microsoft.com/office/drawing/2014/main" id="{1B290A07-78EA-1810-5C80-DB61094F53E8}"/>
                </a:ext>
              </a:extLst>
            </p:cNvPr>
            <p:cNvGrpSpPr>
              <a:grpSpLocks/>
            </p:cNvGrpSpPr>
            <p:nvPr/>
          </p:nvGrpSpPr>
          <p:grpSpPr bwMode="auto">
            <a:xfrm>
              <a:off x="2170" y="1371"/>
              <a:ext cx="649" cy="268"/>
              <a:chOff x="3072" y="2017"/>
              <a:chExt cx="424" cy="287"/>
            </a:xfrm>
          </p:grpSpPr>
          <p:sp>
            <p:nvSpPr>
              <p:cNvPr id="128065" name="Rounded Rectangle 29">
                <a:extLst>
                  <a:ext uri="{FF2B5EF4-FFF2-40B4-BE49-F238E27FC236}">
                    <a16:creationId xmlns:a16="http://schemas.microsoft.com/office/drawing/2014/main" id="{C4909929-F229-FCBB-2517-6F89E945255D}"/>
                  </a:ext>
                </a:extLst>
              </p:cNvPr>
              <p:cNvSpPr>
                <a:spLocks noChangeArrowheads="1"/>
              </p:cNvSpPr>
              <p:nvPr/>
            </p:nvSpPr>
            <p:spPr bwMode="auto">
              <a:xfrm>
                <a:off x="3072" y="2017"/>
                <a:ext cx="175" cy="287"/>
              </a:xfrm>
              <a:prstGeom prst="roundRect">
                <a:avLst>
                  <a:gd name="adj" fmla="val 16667"/>
                </a:avLst>
              </a:prstGeom>
              <a:solidFill>
                <a:srgbClr val="BAF7C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1400" b="0">
                  <a:ea typeface="宋体" panose="02010600030101010101" pitchFamily="2" charset="-122"/>
                </a:endParaRPr>
              </a:p>
            </p:txBody>
          </p:sp>
          <p:sp>
            <p:nvSpPr>
              <p:cNvPr id="128066" name="Rounded Rectangle 31">
                <a:extLst>
                  <a:ext uri="{FF2B5EF4-FFF2-40B4-BE49-F238E27FC236}">
                    <a16:creationId xmlns:a16="http://schemas.microsoft.com/office/drawing/2014/main" id="{114C29F9-B696-378B-944C-31FB20AED283}"/>
                  </a:ext>
                </a:extLst>
              </p:cNvPr>
              <p:cNvSpPr>
                <a:spLocks noChangeArrowheads="1"/>
              </p:cNvSpPr>
              <p:nvPr/>
            </p:nvSpPr>
            <p:spPr bwMode="auto">
              <a:xfrm>
                <a:off x="3092" y="2039"/>
                <a:ext cx="136" cy="114"/>
              </a:xfrm>
              <a:prstGeom prst="roundRect">
                <a:avLst>
                  <a:gd name="adj" fmla="val 16667"/>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000" b="0">
                    <a:cs typeface="Arial" panose="020B0604020202020204" pitchFamily="34" charset="0"/>
                  </a:rPr>
                  <a:t>APP</a:t>
                </a:r>
              </a:p>
            </p:txBody>
          </p:sp>
          <p:sp>
            <p:nvSpPr>
              <p:cNvPr id="128067" name="Rounded Rectangle 32">
                <a:extLst>
                  <a:ext uri="{FF2B5EF4-FFF2-40B4-BE49-F238E27FC236}">
                    <a16:creationId xmlns:a16="http://schemas.microsoft.com/office/drawing/2014/main" id="{7BFC42C1-A30C-3560-6FC6-0BF039DFA332}"/>
                  </a:ext>
                </a:extLst>
              </p:cNvPr>
              <p:cNvSpPr>
                <a:spLocks noChangeArrowheads="1"/>
              </p:cNvSpPr>
              <p:nvPr/>
            </p:nvSpPr>
            <p:spPr bwMode="auto">
              <a:xfrm>
                <a:off x="3092" y="2166"/>
                <a:ext cx="136" cy="114"/>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000" b="0">
                    <a:cs typeface="Arial" panose="020B0604020202020204" pitchFamily="34" charset="0"/>
                  </a:rPr>
                  <a:t>OS</a:t>
                </a:r>
              </a:p>
            </p:txBody>
          </p:sp>
          <p:sp>
            <p:nvSpPr>
              <p:cNvPr id="128068" name="Rounded Rectangle 29">
                <a:extLst>
                  <a:ext uri="{FF2B5EF4-FFF2-40B4-BE49-F238E27FC236}">
                    <a16:creationId xmlns:a16="http://schemas.microsoft.com/office/drawing/2014/main" id="{41FF01FC-7F3A-4AE2-0B4F-F94B4F76088F}"/>
                  </a:ext>
                </a:extLst>
              </p:cNvPr>
              <p:cNvSpPr>
                <a:spLocks noChangeArrowheads="1"/>
              </p:cNvSpPr>
              <p:nvPr/>
            </p:nvSpPr>
            <p:spPr bwMode="auto">
              <a:xfrm>
                <a:off x="3321" y="2017"/>
                <a:ext cx="175" cy="287"/>
              </a:xfrm>
              <a:prstGeom prst="roundRect">
                <a:avLst>
                  <a:gd name="adj" fmla="val 16667"/>
                </a:avLst>
              </a:prstGeom>
              <a:solidFill>
                <a:srgbClr val="BAF7C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1400" b="0">
                  <a:ea typeface="宋体" panose="02010600030101010101" pitchFamily="2" charset="-122"/>
                </a:endParaRPr>
              </a:p>
            </p:txBody>
          </p:sp>
          <p:sp>
            <p:nvSpPr>
              <p:cNvPr id="128069" name="Rounded Rectangle 31">
                <a:extLst>
                  <a:ext uri="{FF2B5EF4-FFF2-40B4-BE49-F238E27FC236}">
                    <a16:creationId xmlns:a16="http://schemas.microsoft.com/office/drawing/2014/main" id="{E4234D0F-BFE1-3568-5281-05AA4E38263A}"/>
                  </a:ext>
                </a:extLst>
              </p:cNvPr>
              <p:cNvSpPr>
                <a:spLocks noChangeArrowheads="1"/>
              </p:cNvSpPr>
              <p:nvPr/>
            </p:nvSpPr>
            <p:spPr bwMode="auto">
              <a:xfrm>
                <a:off x="3341" y="2039"/>
                <a:ext cx="135" cy="114"/>
              </a:xfrm>
              <a:prstGeom prst="roundRect">
                <a:avLst>
                  <a:gd name="adj" fmla="val 16667"/>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000" b="0">
                    <a:cs typeface="Arial" panose="020B0604020202020204" pitchFamily="34" charset="0"/>
                  </a:rPr>
                  <a:t>APP</a:t>
                </a:r>
              </a:p>
            </p:txBody>
          </p:sp>
          <p:sp>
            <p:nvSpPr>
              <p:cNvPr id="128070" name="Rounded Rectangle 32">
                <a:extLst>
                  <a:ext uri="{FF2B5EF4-FFF2-40B4-BE49-F238E27FC236}">
                    <a16:creationId xmlns:a16="http://schemas.microsoft.com/office/drawing/2014/main" id="{9BF3EA7B-DF2C-4167-B47C-68F72F9A5BA8}"/>
                  </a:ext>
                </a:extLst>
              </p:cNvPr>
              <p:cNvSpPr>
                <a:spLocks noChangeArrowheads="1"/>
              </p:cNvSpPr>
              <p:nvPr/>
            </p:nvSpPr>
            <p:spPr bwMode="auto">
              <a:xfrm>
                <a:off x="3341" y="2166"/>
                <a:ext cx="135" cy="114"/>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000" b="0">
                    <a:cs typeface="Arial" panose="020B0604020202020204" pitchFamily="34" charset="0"/>
                  </a:rPr>
                  <a:t>OS</a:t>
                </a:r>
              </a:p>
            </p:txBody>
          </p:sp>
        </p:grpSp>
        <p:sp>
          <p:nvSpPr>
            <p:cNvPr id="128010" name="Text Box 58">
              <a:extLst>
                <a:ext uri="{FF2B5EF4-FFF2-40B4-BE49-F238E27FC236}">
                  <a16:creationId xmlns:a16="http://schemas.microsoft.com/office/drawing/2014/main" id="{6F4E977A-F512-95C4-D9FC-E0DC3C9F1095}"/>
                </a:ext>
              </a:extLst>
            </p:cNvPr>
            <p:cNvSpPr txBox="1">
              <a:spLocks noChangeArrowheads="1"/>
            </p:cNvSpPr>
            <p:nvPr/>
          </p:nvSpPr>
          <p:spPr bwMode="auto">
            <a:xfrm>
              <a:off x="1588" y="1674"/>
              <a:ext cx="20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zh-CN" sz="1600">
                  <a:cs typeface="Arial" panose="020B0604020202020204" pitchFamily="34" charset="0"/>
                </a:rPr>
                <a:t>Virtual Infrastructure</a:t>
              </a:r>
            </a:p>
          </p:txBody>
        </p:sp>
        <p:sp>
          <p:nvSpPr>
            <p:cNvPr id="128011" name="AutoShape 59">
              <a:extLst>
                <a:ext uri="{FF2B5EF4-FFF2-40B4-BE49-F238E27FC236}">
                  <a16:creationId xmlns:a16="http://schemas.microsoft.com/office/drawing/2014/main" id="{A56438BD-4FF3-6F9F-659E-60D29E94366A}"/>
                </a:ext>
              </a:extLst>
            </p:cNvPr>
            <p:cNvSpPr>
              <a:spLocks noChangeArrowheads="1"/>
            </p:cNvSpPr>
            <p:nvPr/>
          </p:nvSpPr>
          <p:spPr bwMode="auto">
            <a:xfrm>
              <a:off x="1163" y="1226"/>
              <a:ext cx="2725" cy="584"/>
            </a:xfrm>
            <a:prstGeom prst="flowChartAlternateProcess">
              <a:avLst/>
            </a:prstGeom>
            <a:noFill/>
            <a:ln w="50800">
              <a:solidFill>
                <a:srgbClr val="8BF1A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2800" b="0">
                <a:ea typeface="宋体" panose="02010600030101010101" pitchFamily="2" charset="-122"/>
              </a:endParaRPr>
            </a:p>
          </p:txBody>
        </p:sp>
        <p:pic>
          <p:nvPicPr>
            <p:cNvPr id="128012" name="Picture 5" descr="IRM-infraBox">
              <a:extLst>
                <a:ext uri="{FF2B5EF4-FFF2-40B4-BE49-F238E27FC236}">
                  <a16:creationId xmlns:a16="http://schemas.microsoft.com/office/drawing/2014/main" id="{B4ED0ED3-A04E-1BED-04D6-FC15006690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89" y="2795"/>
              <a:ext cx="2216"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13" name="Text Box 13">
              <a:extLst>
                <a:ext uri="{FF2B5EF4-FFF2-40B4-BE49-F238E27FC236}">
                  <a16:creationId xmlns:a16="http://schemas.microsoft.com/office/drawing/2014/main" id="{41B586F2-BBD0-B0B0-06EC-87471CF2C178}"/>
                </a:ext>
              </a:extLst>
            </p:cNvPr>
            <p:cNvSpPr txBox="1">
              <a:spLocks noChangeArrowheads="1"/>
            </p:cNvSpPr>
            <p:nvPr/>
          </p:nvSpPr>
          <p:spPr bwMode="gray">
            <a:xfrm>
              <a:off x="1255" y="3476"/>
              <a:ext cx="26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600">
                  <a:cs typeface="Arial" panose="020B0604020202020204" pitchFamily="34" charset="0"/>
                </a:rPr>
                <a:t>Physical Infrastructure</a:t>
              </a:r>
            </a:p>
          </p:txBody>
        </p:sp>
        <p:pic>
          <p:nvPicPr>
            <p:cNvPr id="128014" name="Picture 63" descr="disc blue">
              <a:extLst>
                <a:ext uri="{FF2B5EF4-FFF2-40B4-BE49-F238E27FC236}">
                  <a16:creationId xmlns:a16="http://schemas.microsoft.com/office/drawing/2014/main" id="{626BFA1C-43E0-25C3-BDDC-ED86E21F3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3" y="2916"/>
              <a:ext cx="33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15" name="Picture 64" descr="server">
              <a:extLst>
                <a:ext uri="{FF2B5EF4-FFF2-40B4-BE49-F238E27FC236}">
                  <a16:creationId xmlns:a16="http://schemas.microsoft.com/office/drawing/2014/main" id="{AB4066DE-9BD0-75E9-3352-7B7A929603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3" y="2873"/>
              <a:ext cx="312"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16" name="Picture 65" descr="Switch">
              <a:extLst>
                <a:ext uri="{FF2B5EF4-FFF2-40B4-BE49-F238E27FC236}">
                  <a16:creationId xmlns:a16="http://schemas.microsoft.com/office/drawing/2014/main" id="{1C2BA8BE-115F-7F7B-0EA0-1DB4291DE8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8" y="2976"/>
              <a:ext cx="54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17" name="Text Box 66">
              <a:extLst>
                <a:ext uri="{FF2B5EF4-FFF2-40B4-BE49-F238E27FC236}">
                  <a16:creationId xmlns:a16="http://schemas.microsoft.com/office/drawing/2014/main" id="{DC9F28F5-2E19-53C7-6298-B9A12D273440}"/>
                </a:ext>
              </a:extLst>
            </p:cNvPr>
            <p:cNvSpPr txBox="1">
              <a:spLocks noChangeArrowheads="1"/>
            </p:cNvSpPr>
            <p:nvPr/>
          </p:nvSpPr>
          <p:spPr bwMode="auto">
            <a:xfrm>
              <a:off x="1466" y="3087"/>
              <a:ext cx="22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zh-CN" sz="1600">
                  <a:cs typeface="Arial" panose="020B0604020202020204" pitchFamily="34" charset="0"/>
                </a:rPr>
                <a:t>Cloud Provider</a:t>
              </a:r>
            </a:p>
          </p:txBody>
        </p:sp>
        <p:sp>
          <p:nvSpPr>
            <p:cNvPr id="66628" name="Rectangle 68">
              <a:extLst>
                <a:ext uri="{FF2B5EF4-FFF2-40B4-BE49-F238E27FC236}">
                  <a16:creationId xmlns:a16="http://schemas.microsoft.com/office/drawing/2014/main" id="{C053B430-E10C-6EA7-AF30-429164D79895}"/>
                </a:ext>
              </a:extLst>
            </p:cNvPr>
            <p:cNvSpPr>
              <a:spLocks noChangeArrowheads="1"/>
            </p:cNvSpPr>
            <p:nvPr/>
          </p:nvSpPr>
          <p:spPr bwMode="auto">
            <a:xfrm>
              <a:off x="1735" y="2133"/>
              <a:ext cx="1446" cy="363"/>
            </a:xfrm>
            <a:prstGeom prst="rect">
              <a:avLst/>
            </a:prstGeom>
            <a:gradFill rotWithShape="1">
              <a:gsLst>
                <a:gs pos="0">
                  <a:srgbClr val="896DEF"/>
                </a:gs>
                <a:gs pos="50000">
                  <a:schemeClr val="bg1"/>
                </a:gs>
                <a:gs pos="100000">
                  <a:srgbClr val="896DEF"/>
                </a:gs>
              </a:gsLst>
              <a:lin ang="0" scaled="1"/>
            </a:gradFill>
            <a:ln w="9525">
              <a:noFill/>
              <a:miter lim="800000"/>
              <a:headEnd/>
              <a:tailEnd/>
            </a:ln>
            <a:effectLst/>
          </p:spPr>
          <p:txBody>
            <a:bodyPr wrap="none" anchor="ctr"/>
            <a:lstStyle/>
            <a:p>
              <a:pPr algn="ctr">
                <a:defRPr/>
              </a:pPr>
              <a:endParaRPr lang="en-US" sz="2800" b="0">
                <a:latin typeface="Arial" charset="0"/>
                <a:ea typeface="宋体" pitchFamily="2" charset="-122"/>
              </a:endParaRPr>
            </a:p>
          </p:txBody>
        </p:sp>
        <p:pic>
          <p:nvPicPr>
            <p:cNvPr id="128019" name="Picture 69" descr="Tenant-1">
              <a:extLst>
                <a:ext uri="{FF2B5EF4-FFF2-40B4-BE49-F238E27FC236}">
                  <a16:creationId xmlns:a16="http://schemas.microsoft.com/office/drawing/2014/main" id="{08C36436-2A44-28B5-0298-47B6CD0376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2" y="2124"/>
              <a:ext cx="664"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8020" name="Group 70">
              <a:extLst>
                <a:ext uri="{FF2B5EF4-FFF2-40B4-BE49-F238E27FC236}">
                  <a16:creationId xmlns:a16="http://schemas.microsoft.com/office/drawing/2014/main" id="{382D81E8-9A7A-E14F-3A35-DC3090518510}"/>
                </a:ext>
              </a:extLst>
            </p:cNvPr>
            <p:cNvGrpSpPr>
              <a:grpSpLocks/>
            </p:cNvGrpSpPr>
            <p:nvPr/>
          </p:nvGrpSpPr>
          <p:grpSpPr bwMode="auto">
            <a:xfrm>
              <a:off x="2098" y="2180"/>
              <a:ext cx="655" cy="270"/>
              <a:chOff x="594" y="2016"/>
              <a:chExt cx="426" cy="288"/>
            </a:xfrm>
          </p:grpSpPr>
          <p:sp>
            <p:nvSpPr>
              <p:cNvPr id="128058" name="Rounded Rectangle 29">
                <a:extLst>
                  <a:ext uri="{FF2B5EF4-FFF2-40B4-BE49-F238E27FC236}">
                    <a16:creationId xmlns:a16="http://schemas.microsoft.com/office/drawing/2014/main" id="{FABB3300-0C16-8A49-4549-8A5F3C12C267}"/>
                  </a:ext>
                </a:extLst>
              </p:cNvPr>
              <p:cNvSpPr>
                <a:spLocks noChangeArrowheads="1"/>
              </p:cNvSpPr>
              <p:nvPr/>
            </p:nvSpPr>
            <p:spPr bwMode="auto">
              <a:xfrm>
                <a:off x="594" y="2016"/>
                <a:ext cx="176" cy="288"/>
              </a:xfrm>
              <a:prstGeom prst="roundRect">
                <a:avLst>
                  <a:gd name="adj" fmla="val 16667"/>
                </a:avLst>
              </a:prstGeom>
              <a:solidFill>
                <a:srgbClr val="C9BD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1400" b="0" u="sng">
                  <a:ea typeface="宋体" panose="02010600030101010101" pitchFamily="2" charset="-122"/>
                </a:endParaRPr>
              </a:p>
            </p:txBody>
          </p:sp>
          <p:sp>
            <p:nvSpPr>
              <p:cNvPr id="128059" name="Rounded Rectangle 31">
                <a:extLst>
                  <a:ext uri="{FF2B5EF4-FFF2-40B4-BE49-F238E27FC236}">
                    <a16:creationId xmlns:a16="http://schemas.microsoft.com/office/drawing/2014/main" id="{967C9980-6C82-895B-B102-7F02CFE7AB1D}"/>
                  </a:ext>
                </a:extLst>
              </p:cNvPr>
              <p:cNvSpPr>
                <a:spLocks noChangeArrowheads="1"/>
              </p:cNvSpPr>
              <p:nvPr/>
            </p:nvSpPr>
            <p:spPr bwMode="auto">
              <a:xfrm>
                <a:off x="614" y="2038"/>
                <a:ext cx="136" cy="115"/>
              </a:xfrm>
              <a:prstGeom prst="roundRect">
                <a:avLst>
                  <a:gd name="adj" fmla="val 16667"/>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000" b="0">
                    <a:cs typeface="Arial" panose="020B0604020202020204" pitchFamily="34" charset="0"/>
                  </a:rPr>
                  <a:t>APP</a:t>
                </a:r>
              </a:p>
            </p:txBody>
          </p:sp>
          <p:sp>
            <p:nvSpPr>
              <p:cNvPr id="128060" name="Rounded Rectangle 32">
                <a:extLst>
                  <a:ext uri="{FF2B5EF4-FFF2-40B4-BE49-F238E27FC236}">
                    <a16:creationId xmlns:a16="http://schemas.microsoft.com/office/drawing/2014/main" id="{5653B3BC-25E7-7888-884B-8C618154D1CD}"/>
                  </a:ext>
                </a:extLst>
              </p:cNvPr>
              <p:cNvSpPr>
                <a:spLocks noChangeArrowheads="1"/>
              </p:cNvSpPr>
              <p:nvPr/>
            </p:nvSpPr>
            <p:spPr bwMode="auto">
              <a:xfrm>
                <a:off x="614" y="2166"/>
                <a:ext cx="136" cy="114"/>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200" b="0">
                    <a:cs typeface="Arial" panose="020B0604020202020204" pitchFamily="34" charset="0"/>
                  </a:rPr>
                  <a:t>OS</a:t>
                </a:r>
              </a:p>
            </p:txBody>
          </p:sp>
          <p:sp>
            <p:nvSpPr>
              <p:cNvPr id="128061" name="Rounded Rectangle 29">
                <a:extLst>
                  <a:ext uri="{FF2B5EF4-FFF2-40B4-BE49-F238E27FC236}">
                    <a16:creationId xmlns:a16="http://schemas.microsoft.com/office/drawing/2014/main" id="{5B14A002-E0AB-A023-96B9-B44E2F49E2A5}"/>
                  </a:ext>
                </a:extLst>
              </p:cNvPr>
              <p:cNvSpPr>
                <a:spLocks noChangeArrowheads="1"/>
              </p:cNvSpPr>
              <p:nvPr/>
            </p:nvSpPr>
            <p:spPr bwMode="auto">
              <a:xfrm>
                <a:off x="844" y="2016"/>
                <a:ext cx="176" cy="288"/>
              </a:xfrm>
              <a:prstGeom prst="roundRect">
                <a:avLst>
                  <a:gd name="adj" fmla="val 16667"/>
                </a:avLst>
              </a:prstGeom>
              <a:solidFill>
                <a:srgbClr val="C9BD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1400" b="0" u="sng">
                  <a:ea typeface="宋体" panose="02010600030101010101" pitchFamily="2" charset="-122"/>
                </a:endParaRPr>
              </a:p>
            </p:txBody>
          </p:sp>
          <p:grpSp>
            <p:nvGrpSpPr>
              <p:cNvPr id="128062" name="Group 75">
                <a:extLst>
                  <a:ext uri="{FF2B5EF4-FFF2-40B4-BE49-F238E27FC236}">
                    <a16:creationId xmlns:a16="http://schemas.microsoft.com/office/drawing/2014/main" id="{F056D747-AD0D-03E8-DB5D-59DC41235233}"/>
                  </a:ext>
                </a:extLst>
              </p:cNvPr>
              <p:cNvGrpSpPr>
                <a:grpSpLocks/>
              </p:cNvGrpSpPr>
              <p:nvPr/>
            </p:nvGrpSpPr>
            <p:grpSpPr bwMode="auto">
              <a:xfrm>
                <a:off x="864" y="2038"/>
                <a:ext cx="136" cy="242"/>
                <a:chOff x="1068" y="2713"/>
                <a:chExt cx="157" cy="279"/>
              </a:xfrm>
            </p:grpSpPr>
            <p:sp>
              <p:nvSpPr>
                <p:cNvPr id="128063" name="Rounded Rectangle 31">
                  <a:extLst>
                    <a:ext uri="{FF2B5EF4-FFF2-40B4-BE49-F238E27FC236}">
                      <a16:creationId xmlns:a16="http://schemas.microsoft.com/office/drawing/2014/main" id="{BE5AEB26-E34B-6D90-8E3D-AEC9124F6CFB}"/>
                    </a:ext>
                  </a:extLst>
                </p:cNvPr>
                <p:cNvSpPr>
                  <a:spLocks noChangeArrowheads="1"/>
                </p:cNvSpPr>
                <p:nvPr/>
              </p:nvSpPr>
              <p:spPr bwMode="auto">
                <a:xfrm>
                  <a:off x="1068" y="2713"/>
                  <a:ext cx="157" cy="132"/>
                </a:xfrm>
                <a:prstGeom prst="roundRect">
                  <a:avLst>
                    <a:gd name="adj" fmla="val 16667"/>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000" b="0">
                      <a:cs typeface="Arial" panose="020B0604020202020204" pitchFamily="34" charset="0"/>
                    </a:rPr>
                    <a:t>APP</a:t>
                  </a:r>
                </a:p>
              </p:txBody>
            </p:sp>
            <p:sp>
              <p:nvSpPr>
                <p:cNvPr id="128064" name="Rounded Rectangle 32">
                  <a:extLst>
                    <a:ext uri="{FF2B5EF4-FFF2-40B4-BE49-F238E27FC236}">
                      <a16:creationId xmlns:a16="http://schemas.microsoft.com/office/drawing/2014/main" id="{F1D7752E-C8B6-89BE-0141-26C5F295EB73}"/>
                    </a:ext>
                  </a:extLst>
                </p:cNvPr>
                <p:cNvSpPr>
                  <a:spLocks noChangeArrowheads="1"/>
                </p:cNvSpPr>
                <p:nvPr/>
              </p:nvSpPr>
              <p:spPr bwMode="auto">
                <a:xfrm>
                  <a:off x="1068" y="2860"/>
                  <a:ext cx="157" cy="132"/>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000" b="0">
                      <a:cs typeface="Arial" panose="020B0604020202020204" pitchFamily="34" charset="0"/>
                    </a:rPr>
                    <a:t>OS</a:t>
                  </a:r>
                </a:p>
              </p:txBody>
            </p:sp>
          </p:grpSp>
        </p:grpSp>
        <p:sp>
          <p:nvSpPr>
            <p:cNvPr id="128021" name="AutoShape 78">
              <a:extLst>
                <a:ext uri="{FF2B5EF4-FFF2-40B4-BE49-F238E27FC236}">
                  <a16:creationId xmlns:a16="http://schemas.microsoft.com/office/drawing/2014/main" id="{5DC06D4F-4B86-870D-774E-04F5D48331A0}"/>
                </a:ext>
              </a:extLst>
            </p:cNvPr>
            <p:cNvSpPr>
              <a:spLocks noChangeArrowheads="1"/>
            </p:cNvSpPr>
            <p:nvPr/>
          </p:nvSpPr>
          <p:spPr bwMode="auto">
            <a:xfrm>
              <a:off x="1158" y="2038"/>
              <a:ext cx="2723" cy="601"/>
            </a:xfrm>
            <a:prstGeom prst="flowChartAlternateProcess">
              <a:avLst/>
            </a:prstGeom>
            <a:noFill/>
            <a:ln w="50800">
              <a:solidFill>
                <a:srgbClr val="C9BDF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2800" b="0">
                <a:ea typeface="宋体" panose="02010600030101010101" pitchFamily="2" charset="-122"/>
              </a:endParaRPr>
            </a:p>
          </p:txBody>
        </p:sp>
        <p:sp>
          <p:nvSpPr>
            <p:cNvPr id="128022" name="Text Box 79">
              <a:extLst>
                <a:ext uri="{FF2B5EF4-FFF2-40B4-BE49-F238E27FC236}">
                  <a16:creationId xmlns:a16="http://schemas.microsoft.com/office/drawing/2014/main" id="{9C1D2D13-3B36-13F7-FE4C-7ACA9BAF0F0F}"/>
                </a:ext>
              </a:extLst>
            </p:cNvPr>
            <p:cNvSpPr txBox="1">
              <a:spLocks noChangeArrowheads="1"/>
            </p:cNvSpPr>
            <p:nvPr/>
          </p:nvSpPr>
          <p:spPr bwMode="auto">
            <a:xfrm>
              <a:off x="1568" y="2499"/>
              <a:ext cx="20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zh-CN" sz="1600">
                  <a:cs typeface="Arial" panose="020B0604020202020204" pitchFamily="34" charset="0"/>
                </a:rPr>
                <a:t>Virtual Infrastructure</a:t>
              </a:r>
            </a:p>
          </p:txBody>
        </p:sp>
        <p:sp>
          <p:nvSpPr>
            <p:cNvPr id="128023" name="TextBox 73">
              <a:extLst>
                <a:ext uri="{FF2B5EF4-FFF2-40B4-BE49-F238E27FC236}">
                  <a16:creationId xmlns:a16="http://schemas.microsoft.com/office/drawing/2014/main" id="{077AD6D5-E139-86DC-602F-F6AB43C3BABF}"/>
                </a:ext>
              </a:extLst>
            </p:cNvPr>
            <p:cNvSpPr txBox="1">
              <a:spLocks noChangeArrowheads="1"/>
            </p:cNvSpPr>
            <p:nvPr/>
          </p:nvSpPr>
          <p:spPr bwMode="auto">
            <a:xfrm>
              <a:off x="2667" y="2180"/>
              <a:ext cx="103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600">
                  <a:cs typeface="Arial" panose="020B0604020202020204" pitchFamily="34" charset="0"/>
                </a:rPr>
                <a:t>Tenant #1</a:t>
              </a:r>
            </a:p>
          </p:txBody>
        </p:sp>
        <p:sp>
          <p:nvSpPr>
            <p:cNvPr id="128024" name="Rectangle 81">
              <a:extLst>
                <a:ext uri="{FF2B5EF4-FFF2-40B4-BE49-F238E27FC236}">
                  <a16:creationId xmlns:a16="http://schemas.microsoft.com/office/drawing/2014/main" id="{8674E215-B546-658D-23BB-8330A46BFE13}"/>
                </a:ext>
              </a:extLst>
            </p:cNvPr>
            <p:cNvSpPr>
              <a:spLocks noChangeArrowheads="1"/>
            </p:cNvSpPr>
            <p:nvPr/>
          </p:nvSpPr>
          <p:spPr bwMode="auto">
            <a:xfrm>
              <a:off x="2534" y="2661"/>
              <a:ext cx="440" cy="176"/>
            </a:xfrm>
            <a:prstGeom prst="rect">
              <a:avLst/>
            </a:prstGeom>
            <a:gradFill rotWithShape="1">
              <a:gsLst>
                <a:gs pos="0">
                  <a:srgbClr val="C9BDF8"/>
                </a:gs>
                <a:gs pos="100000">
                  <a:srgbClr val="3F436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2800" b="0">
                <a:ea typeface="宋体" panose="02010600030101010101" pitchFamily="2" charset="-122"/>
              </a:endParaRPr>
            </a:p>
          </p:txBody>
        </p:sp>
        <p:sp>
          <p:nvSpPr>
            <p:cNvPr id="128025" name="Rectangle 82">
              <a:extLst>
                <a:ext uri="{FF2B5EF4-FFF2-40B4-BE49-F238E27FC236}">
                  <a16:creationId xmlns:a16="http://schemas.microsoft.com/office/drawing/2014/main" id="{5EAD73B0-671E-1B71-8C59-979764E56E82}"/>
                </a:ext>
              </a:extLst>
            </p:cNvPr>
            <p:cNvSpPr>
              <a:spLocks noChangeArrowheads="1"/>
            </p:cNvSpPr>
            <p:nvPr/>
          </p:nvSpPr>
          <p:spPr bwMode="auto">
            <a:xfrm rot="10800000">
              <a:off x="2528" y="1841"/>
              <a:ext cx="442" cy="185"/>
            </a:xfrm>
            <a:prstGeom prst="rect">
              <a:avLst/>
            </a:prstGeom>
            <a:gradFill rotWithShape="1">
              <a:gsLst>
                <a:gs pos="0">
                  <a:srgbClr val="C9BDF8"/>
                </a:gs>
                <a:gs pos="100000">
                  <a:srgbClr val="8BF1A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2800" b="0">
                <a:ea typeface="宋体" panose="02010600030101010101" pitchFamily="2" charset="-122"/>
              </a:endParaRPr>
            </a:p>
          </p:txBody>
        </p:sp>
        <p:sp>
          <p:nvSpPr>
            <p:cNvPr id="128026" name="Rectangle 83">
              <a:extLst>
                <a:ext uri="{FF2B5EF4-FFF2-40B4-BE49-F238E27FC236}">
                  <a16:creationId xmlns:a16="http://schemas.microsoft.com/office/drawing/2014/main" id="{36A4D3C7-8E14-1E1F-EA12-BFB79BE17F97}"/>
                </a:ext>
              </a:extLst>
            </p:cNvPr>
            <p:cNvSpPr>
              <a:spLocks noChangeArrowheads="1"/>
            </p:cNvSpPr>
            <p:nvPr/>
          </p:nvSpPr>
          <p:spPr bwMode="auto">
            <a:xfrm>
              <a:off x="2529" y="845"/>
              <a:ext cx="442" cy="364"/>
            </a:xfrm>
            <a:prstGeom prst="rect">
              <a:avLst/>
            </a:prstGeom>
            <a:gradFill rotWithShape="1">
              <a:gsLst>
                <a:gs pos="0">
                  <a:srgbClr val="C9BDF8"/>
                </a:gs>
                <a:gs pos="100000">
                  <a:srgbClr val="8BF1A3">
                    <a:alpha val="39998"/>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2800" b="0">
                <a:ea typeface="宋体" panose="02010600030101010101" pitchFamily="2" charset="-122"/>
              </a:endParaRPr>
            </a:p>
          </p:txBody>
        </p:sp>
        <p:pic>
          <p:nvPicPr>
            <p:cNvPr id="128027" name="Picture 84" descr="globe_grid">
              <a:extLst>
                <a:ext uri="{FF2B5EF4-FFF2-40B4-BE49-F238E27FC236}">
                  <a16:creationId xmlns:a16="http://schemas.microsoft.com/office/drawing/2014/main" id="{F6F0FA55-312B-1A13-658A-23BC47E50D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7" y="607"/>
              <a:ext cx="724"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28" name="Oval 48">
              <a:extLst>
                <a:ext uri="{FF2B5EF4-FFF2-40B4-BE49-F238E27FC236}">
                  <a16:creationId xmlns:a16="http://schemas.microsoft.com/office/drawing/2014/main" id="{9E9A7D37-B4AD-1A2D-F93A-41BAB541A0B1}"/>
                </a:ext>
              </a:extLst>
            </p:cNvPr>
            <p:cNvSpPr>
              <a:spLocks noChangeArrowheads="1"/>
            </p:cNvSpPr>
            <p:nvPr/>
          </p:nvSpPr>
          <p:spPr bwMode="auto">
            <a:xfrm>
              <a:off x="2420" y="2562"/>
              <a:ext cx="616" cy="375"/>
            </a:xfrm>
            <a:prstGeom prst="ellipse">
              <a:avLst/>
            </a:prstGeom>
            <a:solidFill>
              <a:srgbClr val="FF0000">
                <a:alpha val="21176"/>
              </a:srgbClr>
            </a:solidFill>
            <a:ln w="38100">
              <a:solidFill>
                <a:srgbClr val="FF0000"/>
              </a:solidFill>
              <a:round/>
              <a:headEnd/>
              <a:tailEnd/>
            </a:ln>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2800" b="0">
                <a:ea typeface="宋体" panose="02010600030101010101" pitchFamily="2" charset="-122"/>
              </a:endParaRPr>
            </a:p>
          </p:txBody>
        </p:sp>
        <p:pic>
          <p:nvPicPr>
            <p:cNvPr id="128029" name="Picture 42" descr="3 docs skewed">
              <a:extLst>
                <a:ext uri="{FF2B5EF4-FFF2-40B4-BE49-F238E27FC236}">
                  <a16:creationId xmlns:a16="http://schemas.microsoft.com/office/drawing/2014/main" id="{7901E3BD-086A-3594-0416-AD9EC52C2E4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gray">
            <a:xfrm>
              <a:off x="3523" y="1513"/>
              <a:ext cx="326" cy="2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8030" name="Picture 42" descr="3 docs skewed">
              <a:extLst>
                <a:ext uri="{FF2B5EF4-FFF2-40B4-BE49-F238E27FC236}">
                  <a16:creationId xmlns:a16="http://schemas.microsoft.com/office/drawing/2014/main" id="{BF365DA7-C953-399F-30A6-3774F96EA5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gray">
            <a:xfrm>
              <a:off x="3523" y="2324"/>
              <a:ext cx="326"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8031" name="Picture 40" descr="_people1">
              <a:extLst>
                <a:ext uri="{FF2B5EF4-FFF2-40B4-BE49-F238E27FC236}">
                  <a16:creationId xmlns:a16="http://schemas.microsoft.com/office/drawing/2014/main" id="{34387466-A624-CE32-452B-D329A564D5B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gray">
            <a:xfrm>
              <a:off x="1571" y="2133"/>
              <a:ext cx="41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32" name="Picture 105" descr="_people3">
              <a:extLst>
                <a:ext uri="{FF2B5EF4-FFF2-40B4-BE49-F238E27FC236}">
                  <a16:creationId xmlns:a16="http://schemas.microsoft.com/office/drawing/2014/main" id="{16461814-EA00-A0F8-25F8-D458F820138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gray">
            <a:xfrm>
              <a:off x="1571" y="2355"/>
              <a:ext cx="41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33" name="Picture 234" descr="_people4">
              <a:extLst>
                <a:ext uri="{FF2B5EF4-FFF2-40B4-BE49-F238E27FC236}">
                  <a16:creationId xmlns:a16="http://schemas.microsoft.com/office/drawing/2014/main" id="{7DC97270-6BDF-37FD-D26F-928D51E4B3B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1572" y="1322"/>
              <a:ext cx="41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34" name="Picture 37" descr="_people2">
              <a:extLst>
                <a:ext uri="{FF2B5EF4-FFF2-40B4-BE49-F238E27FC236}">
                  <a16:creationId xmlns:a16="http://schemas.microsoft.com/office/drawing/2014/main" id="{42D226A6-C8C5-FCD2-719F-C8E1F1ADD9F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gray">
            <a:xfrm>
              <a:off x="1572" y="1513"/>
              <a:ext cx="41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35" name="Picture 42" descr="3 docs skewed">
              <a:extLst>
                <a:ext uri="{FF2B5EF4-FFF2-40B4-BE49-F238E27FC236}">
                  <a16:creationId xmlns:a16="http://schemas.microsoft.com/office/drawing/2014/main" id="{580CC681-8CEB-F1A9-0148-B5370B24B53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gray">
            <a:xfrm>
              <a:off x="3523" y="1322"/>
              <a:ext cx="326" cy="2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8036" name="Picture 42" descr="3 docs skewed">
              <a:extLst>
                <a:ext uri="{FF2B5EF4-FFF2-40B4-BE49-F238E27FC236}">
                  <a16:creationId xmlns:a16="http://schemas.microsoft.com/office/drawing/2014/main" id="{8CB5E71D-08DF-0C85-B245-EFA0B62332A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gray">
            <a:xfrm>
              <a:off x="3523" y="2133"/>
              <a:ext cx="326" cy="2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8037" name="TextBox 56">
              <a:extLst>
                <a:ext uri="{FF2B5EF4-FFF2-40B4-BE49-F238E27FC236}">
                  <a16:creationId xmlns:a16="http://schemas.microsoft.com/office/drawing/2014/main" id="{C85AA23E-86D4-3641-BE74-CA0B87E3A6B2}"/>
                </a:ext>
              </a:extLst>
            </p:cNvPr>
            <p:cNvSpPr txBox="1">
              <a:spLocks noChangeArrowheads="1"/>
            </p:cNvSpPr>
            <p:nvPr/>
          </p:nvSpPr>
          <p:spPr bwMode="auto">
            <a:xfrm>
              <a:off x="3804" y="2494"/>
              <a:ext cx="970"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Insulate information from cloud providers</a:t>
              </a:r>
              <a:r>
                <a:rPr lang="zh-CN" altLang="en-US" sz="1400">
                  <a:ea typeface="宋体" panose="02010600030101010101" pitchFamily="2" charset="-122"/>
                </a:rPr>
                <a:t>’</a:t>
              </a:r>
              <a:r>
                <a:rPr lang="en-US" altLang="zh-CN" sz="1400">
                  <a:cs typeface="Arial" panose="020B0604020202020204" pitchFamily="34" charset="0"/>
                </a:rPr>
                <a:t> employees</a:t>
              </a:r>
            </a:p>
          </p:txBody>
        </p:sp>
        <p:sp>
          <p:nvSpPr>
            <p:cNvPr id="128038" name="Oval 48">
              <a:extLst>
                <a:ext uri="{FF2B5EF4-FFF2-40B4-BE49-F238E27FC236}">
                  <a16:creationId xmlns:a16="http://schemas.microsoft.com/office/drawing/2014/main" id="{F4614F4A-0E27-2E30-859C-E0A37260EA8D}"/>
                </a:ext>
              </a:extLst>
            </p:cNvPr>
            <p:cNvSpPr>
              <a:spLocks noChangeArrowheads="1"/>
            </p:cNvSpPr>
            <p:nvPr/>
          </p:nvSpPr>
          <p:spPr bwMode="auto">
            <a:xfrm>
              <a:off x="2420" y="1751"/>
              <a:ext cx="616" cy="376"/>
            </a:xfrm>
            <a:prstGeom prst="ellipse">
              <a:avLst/>
            </a:prstGeom>
            <a:solidFill>
              <a:srgbClr val="FF0000">
                <a:alpha val="21176"/>
              </a:srgbClr>
            </a:solidFill>
            <a:ln w="38100">
              <a:solidFill>
                <a:srgbClr val="FF0000"/>
              </a:solidFill>
              <a:round/>
              <a:headEnd/>
              <a:tailEnd/>
            </a:ln>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2800" b="0">
                <a:ea typeface="宋体" panose="02010600030101010101" pitchFamily="2" charset="-122"/>
              </a:endParaRPr>
            </a:p>
          </p:txBody>
        </p:sp>
        <p:sp>
          <p:nvSpPr>
            <p:cNvPr id="128039" name="Oval 48">
              <a:extLst>
                <a:ext uri="{FF2B5EF4-FFF2-40B4-BE49-F238E27FC236}">
                  <a16:creationId xmlns:a16="http://schemas.microsoft.com/office/drawing/2014/main" id="{D597C379-2DCF-6BAA-427F-4FDE2BEF356F}"/>
                </a:ext>
              </a:extLst>
            </p:cNvPr>
            <p:cNvSpPr>
              <a:spLocks noChangeArrowheads="1"/>
            </p:cNvSpPr>
            <p:nvPr/>
          </p:nvSpPr>
          <p:spPr bwMode="auto">
            <a:xfrm>
              <a:off x="2420" y="941"/>
              <a:ext cx="616" cy="375"/>
            </a:xfrm>
            <a:prstGeom prst="ellipse">
              <a:avLst/>
            </a:prstGeom>
            <a:solidFill>
              <a:srgbClr val="FF0000">
                <a:alpha val="21176"/>
              </a:srgbClr>
            </a:solidFill>
            <a:ln w="38100">
              <a:solidFill>
                <a:srgbClr val="FF0000"/>
              </a:solidFill>
              <a:round/>
              <a:headEnd/>
              <a:tailEnd/>
            </a:ln>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2800" b="0">
                <a:ea typeface="宋体" panose="02010600030101010101" pitchFamily="2" charset="-122"/>
              </a:endParaRPr>
            </a:p>
          </p:txBody>
        </p:sp>
        <p:sp>
          <p:nvSpPr>
            <p:cNvPr id="128040" name="TextBox 59">
              <a:extLst>
                <a:ext uri="{FF2B5EF4-FFF2-40B4-BE49-F238E27FC236}">
                  <a16:creationId xmlns:a16="http://schemas.microsoft.com/office/drawing/2014/main" id="{4D71228E-F15C-0298-3EA9-8E5B4A3958DF}"/>
                </a:ext>
              </a:extLst>
            </p:cNvPr>
            <p:cNvSpPr txBox="1">
              <a:spLocks noChangeArrowheads="1"/>
            </p:cNvSpPr>
            <p:nvPr/>
          </p:nvSpPr>
          <p:spPr bwMode="auto">
            <a:xfrm>
              <a:off x="3844" y="1636"/>
              <a:ext cx="1004"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Insulate information </a:t>
              </a:r>
            </a:p>
            <a:p>
              <a:r>
                <a:rPr lang="en-US" altLang="zh-CN" sz="1400">
                  <a:cs typeface="Arial" panose="020B0604020202020204" pitchFamily="34" charset="0"/>
                </a:rPr>
                <a:t>from other tenants</a:t>
              </a:r>
            </a:p>
          </p:txBody>
        </p:sp>
        <p:sp>
          <p:nvSpPr>
            <p:cNvPr id="128041" name="TextBox 60">
              <a:extLst>
                <a:ext uri="{FF2B5EF4-FFF2-40B4-BE49-F238E27FC236}">
                  <a16:creationId xmlns:a16="http://schemas.microsoft.com/office/drawing/2014/main" id="{13EDB891-B871-1B9A-E97D-E4D9650B5D12}"/>
                </a:ext>
              </a:extLst>
            </p:cNvPr>
            <p:cNvSpPr txBox="1">
              <a:spLocks noChangeArrowheads="1"/>
            </p:cNvSpPr>
            <p:nvPr/>
          </p:nvSpPr>
          <p:spPr bwMode="auto">
            <a:xfrm>
              <a:off x="3567" y="586"/>
              <a:ext cx="1251"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Insulate infrastructure from Malware, Trojans and cybercriminals</a:t>
              </a:r>
            </a:p>
          </p:txBody>
        </p:sp>
        <p:sp>
          <p:nvSpPr>
            <p:cNvPr id="128042" name="TextBox 61">
              <a:extLst>
                <a:ext uri="{FF2B5EF4-FFF2-40B4-BE49-F238E27FC236}">
                  <a16:creationId xmlns:a16="http://schemas.microsoft.com/office/drawing/2014/main" id="{EE6A9859-6CDC-C614-337C-2CC59C806D0F}"/>
                </a:ext>
              </a:extLst>
            </p:cNvPr>
            <p:cNvSpPr txBox="1">
              <a:spLocks noChangeArrowheads="1"/>
            </p:cNvSpPr>
            <p:nvPr/>
          </p:nvSpPr>
          <p:spPr bwMode="auto">
            <a:xfrm>
              <a:off x="534" y="2733"/>
              <a:ext cx="117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400">
                  <a:cs typeface="Arial" panose="020B0604020202020204" pitchFamily="34" charset="0"/>
                </a:rPr>
                <a:t>Segregate and control user access</a:t>
              </a:r>
            </a:p>
          </p:txBody>
        </p:sp>
        <p:sp>
          <p:nvSpPr>
            <p:cNvPr id="128043" name="TextBox 62">
              <a:extLst>
                <a:ext uri="{FF2B5EF4-FFF2-40B4-BE49-F238E27FC236}">
                  <a16:creationId xmlns:a16="http://schemas.microsoft.com/office/drawing/2014/main" id="{86DDEE32-11EF-C266-6D8E-894E0B40B3FA}"/>
                </a:ext>
              </a:extLst>
            </p:cNvPr>
            <p:cNvSpPr txBox="1">
              <a:spLocks noChangeArrowheads="1"/>
            </p:cNvSpPr>
            <p:nvPr/>
          </p:nvSpPr>
          <p:spPr bwMode="auto">
            <a:xfrm>
              <a:off x="759" y="1723"/>
              <a:ext cx="971"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Control and isolate VM in the virtual infrastructure</a:t>
              </a:r>
            </a:p>
          </p:txBody>
        </p:sp>
        <p:sp>
          <p:nvSpPr>
            <p:cNvPr id="128044" name="TextBox 63">
              <a:extLst>
                <a:ext uri="{FF2B5EF4-FFF2-40B4-BE49-F238E27FC236}">
                  <a16:creationId xmlns:a16="http://schemas.microsoft.com/office/drawing/2014/main" id="{99C8E3E7-1229-CFFD-0AED-BB55BE9C8764}"/>
                </a:ext>
              </a:extLst>
            </p:cNvPr>
            <p:cNvSpPr txBox="1">
              <a:spLocks noChangeArrowheads="1"/>
            </p:cNvSpPr>
            <p:nvPr/>
          </p:nvSpPr>
          <p:spPr bwMode="auto">
            <a:xfrm>
              <a:off x="998" y="718"/>
              <a:ext cx="1031"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600">
                  <a:cs typeface="Arial" panose="020B0604020202020204" pitchFamily="34" charset="0"/>
                </a:rPr>
                <a:t>Federate identities with public clouds</a:t>
              </a:r>
            </a:p>
          </p:txBody>
        </p:sp>
        <p:sp>
          <p:nvSpPr>
            <p:cNvPr id="128045" name="TextBox 65">
              <a:extLst>
                <a:ext uri="{FF2B5EF4-FFF2-40B4-BE49-F238E27FC236}">
                  <a16:creationId xmlns:a16="http://schemas.microsoft.com/office/drawing/2014/main" id="{B6D18968-BE4A-6710-B5CE-27D9601DE948}"/>
                </a:ext>
              </a:extLst>
            </p:cNvPr>
            <p:cNvSpPr>
              <a:spLocks noChangeArrowheads="1"/>
            </p:cNvSpPr>
            <p:nvPr/>
          </p:nvSpPr>
          <p:spPr bwMode="auto">
            <a:xfrm>
              <a:off x="135" y="821"/>
              <a:ext cx="799" cy="332"/>
            </a:xfrm>
            <a:prstGeom prst="homePlate">
              <a:avLst>
                <a:gd name="adj" fmla="val 51709"/>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r"/>
              <a:r>
                <a:rPr lang="en-US" altLang="zh-CN" sz="1400">
                  <a:cs typeface="Arial" panose="020B0604020202020204" pitchFamily="34" charset="0"/>
                </a:rPr>
                <a:t>Identity federation</a:t>
              </a:r>
            </a:p>
          </p:txBody>
        </p:sp>
        <p:sp>
          <p:nvSpPr>
            <p:cNvPr id="128046" name="TextBox 66">
              <a:extLst>
                <a:ext uri="{FF2B5EF4-FFF2-40B4-BE49-F238E27FC236}">
                  <a16:creationId xmlns:a16="http://schemas.microsoft.com/office/drawing/2014/main" id="{90C2A772-ABD8-D4A7-CA74-2022E47CDE30}"/>
                </a:ext>
              </a:extLst>
            </p:cNvPr>
            <p:cNvSpPr>
              <a:spLocks noChangeArrowheads="1"/>
            </p:cNvSpPr>
            <p:nvPr/>
          </p:nvSpPr>
          <p:spPr bwMode="auto">
            <a:xfrm>
              <a:off x="124" y="1827"/>
              <a:ext cx="731" cy="466"/>
            </a:xfrm>
            <a:prstGeom prst="homePlate">
              <a:avLst>
                <a:gd name="adj" fmla="val 47489"/>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r"/>
              <a:r>
                <a:rPr lang="en-US" altLang="zh-CN" sz="1400">
                  <a:cs typeface="Arial" panose="020B0604020202020204" pitchFamily="34" charset="0"/>
                </a:rPr>
                <a:t>Virtual network security</a:t>
              </a:r>
            </a:p>
          </p:txBody>
        </p:sp>
        <p:sp>
          <p:nvSpPr>
            <p:cNvPr id="128047" name="TextBox 67">
              <a:extLst>
                <a:ext uri="{FF2B5EF4-FFF2-40B4-BE49-F238E27FC236}">
                  <a16:creationId xmlns:a16="http://schemas.microsoft.com/office/drawing/2014/main" id="{81247E78-B9DB-07B4-5795-C714C398CFCA}"/>
                </a:ext>
              </a:extLst>
            </p:cNvPr>
            <p:cNvSpPr>
              <a:spLocks noChangeArrowheads="1"/>
            </p:cNvSpPr>
            <p:nvPr/>
          </p:nvSpPr>
          <p:spPr bwMode="auto">
            <a:xfrm>
              <a:off x="113" y="2685"/>
              <a:ext cx="591" cy="332"/>
            </a:xfrm>
            <a:prstGeom prst="homePlate">
              <a:avLst>
                <a:gd name="adj" fmla="val 38248"/>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r"/>
              <a:r>
                <a:rPr lang="en-US" altLang="zh-CN" sz="1400">
                  <a:cs typeface="Arial" panose="020B0604020202020204" pitchFamily="34" charset="0"/>
                </a:rPr>
                <a:t>Access Mgmt</a:t>
              </a:r>
            </a:p>
          </p:txBody>
        </p:sp>
        <p:sp>
          <p:nvSpPr>
            <p:cNvPr id="128048" name="TextBox 68">
              <a:extLst>
                <a:ext uri="{FF2B5EF4-FFF2-40B4-BE49-F238E27FC236}">
                  <a16:creationId xmlns:a16="http://schemas.microsoft.com/office/drawing/2014/main" id="{1F0B2C2F-311B-23E5-CD35-7FCB554BDD97}"/>
                </a:ext>
              </a:extLst>
            </p:cNvPr>
            <p:cNvSpPr>
              <a:spLocks noChangeArrowheads="1"/>
            </p:cNvSpPr>
            <p:nvPr/>
          </p:nvSpPr>
          <p:spPr bwMode="auto">
            <a:xfrm flipH="1">
              <a:off x="4524" y="873"/>
              <a:ext cx="886" cy="332"/>
            </a:xfrm>
            <a:prstGeom prst="homePlate">
              <a:avLst>
                <a:gd name="adj" fmla="val 43687"/>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Cybercrime intelligence</a:t>
              </a:r>
            </a:p>
          </p:txBody>
        </p:sp>
        <p:sp>
          <p:nvSpPr>
            <p:cNvPr id="128049" name="TextBox 69">
              <a:extLst>
                <a:ext uri="{FF2B5EF4-FFF2-40B4-BE49-F238E27FC236}">
                  <a16:creationId xmlns:a16="http://schemas.microsoft.com/office/drawing/2014/main" id="{EDE41425-847B-9641-BD77-FEDDA4101B8F}"/>
                </a:ext>
              </a:extLst>
            </p:cNvPr>
            <p:cNvSpPr>
              <a:spLocks noChangeArrowheads="1"/>
            </p:cNvSpPr>
            <p:nvPr/>
          </p:nvSpPr>
          <p:spPr bwMode="auto">
            <a:xfrm flipH="1">
              <a:off x="4436" y="1255"/>
              <a:ext cx="1059" cy="332"/>
            </a:xfrm>
            <a:prstGeom prst="homePlate">
              <a:avLst>
                <a:gd name="adj" fmla="val 52218"/>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Strong authentication</a:t>
              </a:r>
            </a:p>
          </p:txBody>
        </p:sp>
        <p:sp>
          <p:nvSpPr>
            <p:cNvPr id="128050" name="TextBox 70">
              <a:extLst>
                <a:ext uri="{FF2B5EF4-FFF2-40B4-BE49-F238E27FC236}">
                  <a16:creationId xmlns:a16="http://schemas.microsoft.com/office/drawing/2014/main" id="{3786620F-8C50-7264-899D-4D54842BDCE9}"/>
                </a:ext>
              </a:extLst>
            </p:cNvPr>
            <p:cNvSpPr>
              <a:spLocks noChangeArrowheads="1"/>
            </p:cNvSpPr>
            <p:nvPr/>
          </p:nvSpPr>
          <p:spPr bwMode="auto">
            <a:xfrm flipH="1">
              <a:off x="4563" y="1856"/>
              <a:ext cx="876" cy="332"/>
            </a:xfrm>
            <a:prstGeom prst="homePlate">
              <a:avLst>
                <a:gd name="adj" fmla="val 43194"/>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Data loss prevention</a:t>
              </a:r>
            </a:p>
          </p:txBody>
        </p:sp>
        <p:sp>
          <p:nvSpPr>
            <p:cNvPr id="128051" name="TextBox 71">
              <a:extLst>
                <a:ext uri="{FF2B5EF4-FFF2-40B4-BE49-F238E27FC236}">
                  <a16:creationId xmlns:a16="http://schemas.microsoft.com/office/drawing/2014/main" id="{12CD257E-2F65-7BAF-B24F-7769C2E9197E}"/>
                </a:ext>
              </a:extLst>
            </p:cNvPr>
            <p:cNvSpPr>
              <a:spLocks noChangeArrowheads="1"/>
            </p:cNvSpPr>
            <p:nvPr/>
          </p:nvSpPr>
          <p:spPr bwMode="auto">
            <a:xfrm flipH="1">
              <a:off x="4622" y="2494"/>
              <a:ext cx="895" cy="332"/>
            </a:xfrm>
            <a:prstGeom prst="homePlate">
              <a:avLst>
                <a:gd name="adj" fmla="val 44131"/>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Encryption &amp; key mgmt</a:t>
              </a:r>
            </a:p>
          </p:txBody>
        </p:sp>
        <p:sp>
          <p:nvSpPr>
            <p:cNvPr id="128052" name="TextBox 72">
              <a:extLst>
                <a:ext uri="{FF2B5EF4-FFF2-40B4-BE49-F238E27FC236}">
                  <a16:creationId xmlns:a16="http://schemas.microsoft.com/office/drawing/2014/main" id="{3E0C5E37-082B-E438-CB58-E03EFC02BF2B}"/>
                </a:ext>
              </a:extLst>
            </p:cNvPr>
            <p:cNvSpPr>
              <a:spLocks noChangeArrowheads="1"/>
            </p:cNvSpPr>
            <p:nvPr/>
          </p:nvSpPr>
          <p:spPr bwMode="auto">
            <a:xfrm flipH="1">
              <a:off x="4561" y="3019"/>
              <a:ext cx="967" cy="198"/>
            </a:xfrm>
            <a:prstGeom prst="homePlate">
              <a:avLst>
                <a:gd name="adj" fmla="val 47007"/>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Tokenization</a:t>
              </a:r>
            </a:p>
          </p:txBody>
        </p:sp>
        <p:sp>
          <p:nvSpPr>
            <p:cNvPr id="128053" name="TextBox 73">
              <a:extLst>
                <a:ext uri="{FF2B5EF4-FFF2-40B4-BE49-F238E27FC236}">
                  <a16:creationId xmlns:a16="http://schemas.microsoft.com/office/drawing/2014/main" id="{A6F3D5C8-ED32-9F42-0CDB-6B40D59609B9}"/>
                </a:ext>
              </a:extLst>
            </p:cNvPr>
            <p:cNvSpPr txBox="1">
              <a:spLocks noChangeArrowheads="1"/>
            </p:cNvSpPr>
            <p:nvPr/>
          </p:nvSpPr>
          <p:spPr bwMode="auto">
            <a:xfrm>
              <a:off x="200" y="3657"/>
              <a:ext cx="434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400">
                  <a:cs typeface="Arial" panose="020B0604020202020204" pitchFamily="34" charset="0"/>
                </a:rPr>
                <a:t>Enable end to end view of security events </a:t>
              </a:r>
              <a:br>
                <a:rPr lang="en-US" altLang="zh-CN" sz="1400">
                  <a:cs typeface="Arial" panose="020B0604020202020204" pitchFamily="34" charset="0"/>
                </a:rPr>
              </a:br>
              <a:r>
                <a:rPr lang="en-US" altLang="zh-CN" sz="1400">
                  <a:cs typeface="Arial" panose="020B0604020202020204" pitchFamily="34" charset="0"/>
                </a:rPr>
                <a:t>and compliance across infrastructures</a:t>
              </a:r>
            </a:p>
          </p:txBody>
        </p:sp>
        <p:sp>
          <p:nvSpPr>
            <p:cNvPr id="128054" name="TextBox 74">
              <a:extLst>
                <a:ext uri="{FF2B5EF4-FFF2-40B4-BE49-F238E27FC236}">
                  <a16:creationId xmlns:a16="http://schemas.microsoft.com/office/drawing/2014/main" id="{309544CA-2BF1-172F-F998-A3622D706D94}"/>
                </a:ext>
              </a:extLst>
            </p:cNvPr>
            <p:cNvSpPr>
              <a:spLocks noChangeArrowheads="1"/>
            </p:cNvSpPr>
            <p:nvPr/>
          </p:nvSpPr>
          <p:spPr bwMode="auto">
            <a:xfrm>
              <a:off x="144" y="3353"/>
              <a:ext cx="1069" cy="332"/>
            </a:xfrm>
            <a:prstGeom prst="homePlate">
              <a:avLst>
                <a:gd name="adj" fmla="val 50311"/>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r"/>
              <a:r>
                <a:rPr lang="en-US" altLang="zh-CN" sz="1400">
                  <a:cs typeface="Arial" panose="020B0604020202020204" pitchFamily="34" charset="0"/>
                </a:rPr>
                <a:t>Security Info. &amp; Event Mgmt</a:t>
              </a:r>
            </a:p>
          </p:txBody>
        </p:sp>
        <p:sp>
          <p:nvSpPr>
            <p:cNvPr id="128055" name="TextBox 75">
              <a:extLst>
                <a:ext uri="{FF2B5EF4-FFF2-40B4-BE49-F238E27FC236}">
                  <a16:creationId xmlns:a16="http://schemas.microsoft.com/office/drawing/2014/main" id="{A3A7FF7D-5E0A-4750-3ABB-0C030B9F9CE6}"/>
                </a:ext>
              </a:extLst>
            </p:cNvPr>
            <p:cNvSpPr>
              <a:spLocks noChangeArrowheads="1"/>
            </p:cNvSpPr>
            <p:nvPr/>
          </p:nvSpPr>
          <p:spPr bwMode="auto">
            <a:xfrm flipH="1">
              <a:off x="4018" y="3496"/>
              <a:ext cx="798" cy="198"/>
            </a:xfrm>
            <a:prstGeom prst="homePlate">
              <a:avLst>
                <a:gd name="adj" fmla="val 74038"/>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GRC</a:t>
              </a:r>
            </a:p>
          </p:txBody>
        </p:sp>
        <p:sp>
          <p:nvSpPr>
            <p:cNvPr id="128056" name="TextBox 76">
              <a:extLst>
                <a:ext uri="{FF2B5EF4-FFF2-40B4-BE49-F238E27FC236}">
                  <a16:creationId xmlns:a16="http://schemas.microsoft.com/office/drawing/2014/main" id="{09B38038-4AA1-C521-C6E2-40D254C58ADB}"/>
                </a:ext>
              </a:extLst>
            </p:cNvPr>
            <p:cNvSpPr>
              <a:spLocks noChangeArrowheads="1"/>
            </p:cNvSpPr>
            <p:nvPr/>
          </p:nvSpPr>
          <p:spPr bwMode="auto">
            <a:xfrm flipH="1">
              <a:off x="4435" y="586"/>
              <a:ext cx="992" cy="198"/>
            </a:xfrm>
            <a:prstGeom prst="homePlate">
              <a:avLst>
                <a:gd name="adj" fmla="val 82319"/>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Anti-malware</a:t>
              </a:r>
            </a:p>
          </p:txBody>
        </p:sp>
        <p:sp>
          <p:nvSpPr>
            <p:cNvPr id="128057" name="Text Box 70">
              <a:extLst>
                <a:ext uri="{FF2B5EF4-FFF2-40B4-BE49-F238E27FC236}">
                  <a16:creationId xmlns:a16="http://schemas.microsoft.com/office/drawing/2014/main" id="{B32A09CA-C424-F5B0-7A71-072B2284A6E6}"/>
                </a:ext>
              </a:extLst>
            </p:cNvPr>
            <p:cNvSpPr txBox="1">
              <a:spLocks noChangeArrowheads="1"/>
            </p:cNvSpPr>
            <p:nvPr/>
          </p:nvSpPr>
          <p:spPr bwMode="auto">
            <a:xfrm>
              <a:off x="3567" y="3884"/>
              <a:ext cx="1988" cy="173"/>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kumimoji="1" lang="en-US" altLang="en-US" sz="1200">
                  <a:solidFill>
                    <a:srgbClr val="66FFFF"/>
                  </a:solidFill>
                </a:rPr>
                <a:t>(Courtesy of  L. Nick, EMC 2008)</a:t>
              </a:r>
            </a:p>
          </p:txBody>
        </p:sp>
      </p:gr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a:extLst>
              <a:ext uri="{FF2B5EF4-FFF2-40B4-BE49-F238E27FC236}">
                <a16:creationId xmlns:a16="http://schemas.microsoft.com/office/drawing/2014/main" id="{7CF84592-8182-0E2E-5D47-43BAAF4E832A}"/>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22531" name="Picture 1">
            <a:extLst>
              <a:ext uri="{FF2B5EF4-FFF2-40B4-BE49-F238E27FC236}">
                <a16:creationId xmlns:a16="http://schemas.microsoft.com/office/drawing/2014/main" id="{FFCD813E-E66B-0CA3-97D9-132371F686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1203325"/>
            <a:ext cx="4973637"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70A9E9E4-6A3D-D43B-8901-4C3F983B0FEA}"/>
              </a:ext>
            </a:extLst>
          </p:cNvPr>
          <p:cNvSpPr>
            <a:spLocks noGrp="1"/>
          </p:cNvSpPr>
          <p:nvPr>
            <p:ph type="title"/>
          </p:nvPr>
        </p:nvSpPr>
        <p:spPr>
          <a:xfrm>
            <a:off x="381000" y="200025"/>
            <a:ext cx="8393113" cy="868363"/>
          </a:xfrm>
        </p:spPr>
        <p:txBody>
          <a:bodyPr/>
          <a:lstStyle/>
          <a:p>
            <a:pPr algn="ctr" eaLnBrk="1" fontAlgn="auto" hangingPunct="1">
              <a:spcAft>
                <a:spcPts val="0"/>
              </a:spcAft>
              <a:defRPr/>
            </a:pPr>
            <a:r>
              <a:rPr lang="en-US" sz="2800" dirty="0">
                <a:solidFill>
                  <a:schemeClr val="tx1">
                    <a:lumMod val="75000"/>
                    <a:lumOff val="25000"/>
                  </a:schemeClr>
                </a:solidFill>
              </a:rPr>
              <a:t>Virtualization Ranging from Hardware to Applications in Five Abstraction Levels</a:t>
            </a:r>
          </a:p>
        </p:txBody>
      </p:sp>
    </p:spTree>
  </p:cSld>
  <p:clrMapOvr>
    <a:masterClrMapping/>
  </p:clrMapOvr>
  <p:transition>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5">
            <a:extLst>
              <a:ext uri="{FF2B5EF4-FFF2-40B4-BE49-F238E27FC236}">
                <a16:creationId xmlns:a16="http://schemas.microsoft.com/office/drawing/2014/main" id="{472A7848-8EA0-64D2-46F7-BE577B3077B2}"/>
              </a:ext>
            </a:extLst>
          </p:cNvPr>
          <p:cNvSpPr>
            <a:spLocks noChangeArrowheads="1"/>
          </p:cNvSpPr>
          <p:nvPr/>
        </p:nvSpPr>
        <p:spPr bwMode="auto">
          <a:xfrm>
            <a:off x="354013" y="160338"/>
            <a:ext cx="8361362" cy="62118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eaLnBrk="1" hangingPunct="1">
              <a:lnSpc>
                <a:spcPct val="140000"/>
              </a:lnSpc>
              <a:defRPr/>
            </a:pPr>
            <a:r>
              <a:rPr lang="en-US" sz="2400" b="0" i="1" dirty="0">
                <a:latin typeface="Arial" charset="0"/>
              </a:rPr>
              <a:t>Virtualization at ISA (Instruction Set Architecture) level:</a:t>
            </a:r>
          </a:p>
          <a:p>
            <a:pPr eaLnBrk="1" hangingPunct="1">
              <a:lnSpc>
                <a:spcPct val="140000"/>
              </a:lnSpc>
              <a:defRPr/>
            </a:pPr>
            <a:r>
              <a:rPr lang="en-US" sz="2000" b="0" dirty="0">
                <a:solidFill>
                  <a:schemeClr val="bg1">
                    <a:lumMod val="20000"/>
                    <a:lumOff val="80000"/>
                  </a:schemeClr>
                </a:solidFill>
                <a:latin typeface="Arial" charset="0"/>
              </a:rPr>
              <a:t>Emulating a given ISA by the ISA of the host machine. </a:t>
            </a:r>
          </a:p>
          <a:p>
            <a:pPr marL="342900" indent="-342900" eaLnBrk="1" hangingPunct="1">
              <a:lnSpc>
                <a:spcPct val="140000"/>
              </a:lnSpc>
              <a:buFont typeface="Arial" pitchFamily="34" charset="0"/>
              <a:buChar char="•"/>
              <a:defRPr/>
            </a:pPr>
            <a:r>
              <a:rPr lang="en-US" sz="2000" b="0" dirty="0" err="1">
                <a:latin typeface="Arial" charset="0"/>
              </a:rPr>
              <a:t>e.g</a:t>
            </a:r>
            <a:r>
              <a:rPr lang="en-US" sz="2000" b="0" dirty="0">
                <a:latin typeface="Arial" charset="0"/>
              </a:rPr>
              <a:t>, MIPS binary code can run on an x-86-based host machine with the help of ISA emulation. </a:t>
            </a:r>
          </a:p>
          <a:p>
            <a:pPr marL="800100" lvl="1" indent="-342900" eaLnBrk="1" hangingPunct="1">
              <a:lnSpc>
                <a:spcPct val="140000"/>
              </a:lnSpc>
              <a:buFont typeface="Arial" pitchFamily="34" charset="0"/>
              <a:buChar char="•"/>
              <a:defRPr/>
            </a:pPr>
            <a:r>
              <a:rPr lang="en-US" sz="2000" b="0" dirty="0">
                <a:latin typeface="Arial" charset="0"/>
              </a:rPr>
              <a:t>Typical systems: </a:t>
            </a:r>
            <a:r>
              <a:rPr lang="en-US" sz="2000" b="0" dirty="0" err="1">
                <a:latin typeface="Arial" charset="0"/>
              </a:rPr>
              <a:t>Bochs</a:t>
            </a:r>
            <a:r>
              <a:rPr lang="en-US" sz="2000" b="0" dirty="0">
                <a:latin typeface="Arial" charset="0"/>
              </a:rPr>
              <a:t>, Crusoe, </a:t>
            </a:r>
            <a:r>
              <a:rPr lang="en-US" sz="2000" b="0" dirty="0" err="1">
                <a:latin typeface="Arial" charset="0"/>
              </a:rPr>
              <a:t>Quemu</a:t>
            </a:r>
            <a:r>
              <a:rPr lang="en-US" sz="2000" b="0" dirty="0">
                <a:latin typeface="Arial" charset="0"/>
              </a:rPr>
              <a:t>, BIRD, Dynamo</a:t>
            </a:r>
          </a:p>
          <a:p>
            <a:pPr eaLnBrk="1" hangingPunct="1">
              <a:lnSpc>
                <a:spcPct val="140000"/>
              </a:lnSpc>
              <a:defRPr/>
            </a:pPr>
            <a:r>
              <a:rPr lang="en-US" sz="2000" b="0" dirty="0">
                <a:solidFill>
                  <a:srgbClr val="00FFFF"/>
                </a:solidFill>
                <a:latin typeface="Arial" charset="0"/>
              </a:rPr>
              <a:t>Advantage:</a:t>
            </a:r>
            <a:r>
              <a:rPr lang="en-US" sz="2000" b="0" dirty="0">
                <a:latin typeface="Arial" charset="0"/>
              </a:rPr>
              <a:t>  </a:t>
            </a:r>
          </a:p>
          <a:p>
            <a:pPr marL="800100" lvl="1" indent="-342900" eaLnBrk="1" hangingPunct="1">
              <a:lnSpc>
                <a:spcPct val="140000"/>
              </a:lnSpc>
              <a:buFont typeface="Arial" pitchFamily="34" charset="0"/>
              <a:buChar char="•"/>
              <a:defRPr/>
            </a:pPr>
            <a:r>
              <a:rPr lang="en-US" sz="2000" b="0" dirty="0">
                <a:latin typeface="Arial" charset="0"/>
              </a:rPr>
              <a:t>It can run a large amount of legacy binary codes written for various processors on any given new hardware host machines</a:t>
            </a:r>
          </a:p>
          <a:p>
            <a:pPr marL="800100" lvl="1" indent="-342900" eaLnBrk="1" hangingPunct="1">
              <a:lnSpc>
                <a:spcPct val="140000"/>
              </a:lnSpc>
              <a:buFont typeface="Arial" pitchFamily="34" charset="0"/>
              <a:buChar char="•"/>
              <a:defRPr/>
            </a:pPr>
            <a:r>
              <a:rPr lang="en-US" sz="2000" b="0" dirty="0">
                <a:latin typeface="Arial" charset="0"/>
              </a:rPr>
              <a:t>best application flexibility</a:t>
            </a:r>
          </a:p>
          <a:p>
            <a:pPr eaLnBrk="1" hangingPunct="1">
              <a:lnSpc>
                <a:spcPct val="140000"/>
              </a:lnSpc>
              <a:defRPr/>
            </a:pPr>
            <a:r>
              <a:rPr lang="en-US" sz="2000" b="0" dirty="0">
                <a:solidFill>
                  <a:srgbClr val="00FFFF"/>
                </a:solidFill>
                <a:latin typeface="Arial" charset="0"/>
              </a:rPr>
              <a:t>Shortcoming &amp; limitation:</a:t>
            </a:r>
            <a:r>
              <a:rPr lang="en-US" sz="2000" b="0" dirty="0">
                <a:latin typeface="Arial" charset="0"/>
              </a:rPr>
              <a:t>  </a:t>
            </a:r>
          </a:p>
          <a:p>
            <a:pPr marL="800100" lvl="1" indent="-342900" eaLnBrk="1" hangingPunct="1">
              <a:lnSpc>
                <a:spcPct val="140000"/>
              </a:lnSpc>
              <a:buFont typeface="Arial" pitchFamily="34" charset="0"/>
              <a:buChar char="•"/>
              <a:defRPr/>
            </a:pPr>
            <a:r>
              <a:rPr lang="en-US" sz="2000" b="0" dirty="0">
                <a:latin typeface="Arial" charset="0"/>
              </a:rPr>
              <a:t>One source instruction may require tens or hundreds of native target instructions to perform its function, which is relatively slow. </a:t>
            </a:r>
          </a:p>
          <a:p>
            <a:pPr marL="800100" lvl="1" indent="-342900" eaLnBrk="1" hangingPunct="1">
              <a:lnSpc>
                <a:spcPct val="140000"/>
              </a:lnSpc>
              <a:buFont typeface="Arial" pitchFamily="34" charset="0"/>
              <a:buChar char="•"/>
              <a:defRPr/>
            </a:pPr>
            <a:r>
              <a:rPr lang="en-US" sz="2000" b="0" dirty="0">
                <a:latin typeface="Arial" charset="0"/>
              </a:rPr>
              <a:t>V-ISA requires adding a processor-specific software translation layer in the complier.</a:t>
            </a:r>
          </a:p>
        </p:txBody>
      </p:sp>
    </p:spTree>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a:extLst>
              <a:ext uri="{FF2B5EF4-FFF2-40B4-BE49-F238E27FC236}">
                <a16:creationId xmlns:a16="http://schemas.microsoft.com/office/drawing/2014/main" id="{FFB43BD8-813B-DFBA-52A2-7E29F9154711}"/>
              </a:ext>
            </a:extLst>
          </p:cNvPr>
          <p:cNvSpPr txBox="1">
            <a:spLocks noChangeArrowheads="1"/>
          </p:cNvSpPr>
          <p:nvPr/>
        </p:nvSpPr>
        <p:spPr bwMode="auto">
          <a:xfrm>
            <a:off x="230188" y="550863"/>
            <a:ext cx="8728075" cy="57054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lnSpc>
                <a:spcPct val="160000"/>
              </a:lnSpc>
              <a:defRPr/>
            </a:pPr>
            <a:r>
              <a:rPr lang="en-US" sz="2800" b="0" i="1" dirty="0">
                <a:latin typeface="Arial" charset="0"/>
              </a:rPr>
              <a:t>Virtualization at Hardware Abstraction level</a:t>
            </a:r>
            <a:r>
              <a:rPr lang="en-US" sz="2800" b="0" i="1" dirty="0">
                <a:solidFill>
                  <a:srgbClr val="FFFF00"/>
                </a:solidFill>
                <a:latin typeface="Arial" charset="0"/>
              </a:rPr>
              <a:t>:</a:t>
            </a:r>
            <a:r>
              <a:rPr lang="en-US" sz="2800" b="0" dirty="0">
                <a:solidFill>
                  <a:srgbClr val="FFFF00"/>
                </a:solidFill>
                <a:latin typeface="Arial" charset="0"/>
              </a:rPr>
              <a:t> </a:t>
            </a:r>
            <a:br>
              <a:rPr lang="en-US" sz="2800" b="0" dirty="0">
                <a:solidFill>
                  <a:srgbClr val="FFFF00"/>
                </a:solidFill>
                <a:latin typeface="Arial" charset="0"/>
              </a:rPr>
            </a:br>
            <a:r>
              <a:rPr lang="en-US" sz="2000" b="0" dirty="0">
                <a:solidFill>
                  <a:schemeClr val="bg1">
                    <a:lumMod val="20000"/>
                    <a:lumOff val="80000"/>
                  </a:schemeClr>
                </a:solidFill>
                <a:latin typeface="Arial" charset="0"/>
              </a:rPr>
              <a:t>Virtualization is performed right on top of the hardware. </a:t>
            </a:r>
          </a:p>
          <a:p>
            <a:pPr marL="342900" indent="-342900" eaLnBrk="1" hangingPunct="1">
              <a:lnSpc>
                <a:spcPct val="160000"/>
              </a:lnSpc>
              <a:buFont typeface="Arial" pitchFamily="34" charset="0"/>
              <a:buChar char="•"/>
              <a:defRPr/>
            </a:pPr>
            <a:r>
              <a:rPr lang="en-US" sz="2000" b="0" dirty="0">
                <a:latin typeface="Arial" charset="0"/>
              </a:rPr>
              <a:t>It generates virtual hardware environments for VMs, and manages the underlying hardware through virtualization. </a:t>
            </a:r>
          </a:p>
          <a:p>
            <a:pPr marL="342900" indent="-342900" eaLnBrk="1" hangingPunct="1">
              <a:lnSpc>
                <a:spcPct val="160000"/>
              </a:lnSpc>
              <a:buFont typeface="Arial" pitchFamily="34" charset="0"/>
              <a:buChar char="•"/>
              <a:defRPr/>
            </a:pPr>
            <a:r>
              <a:rPr lang="en-US" sz="2000" b="0" dirty="0">
                <a:latin typeface="Arial" charset="0"/>
              </a:rPr>
              <a:t>Typical systems: VMware, Virtual PC, Denali, </a:t>
            </a:r>
            <a:r>
              <a:rPr lang="en-US" sz="2000" b="0" dirty="0" err="1">
                <a:latin typeface="Arial" charset="0"/>
              </a:rPr>
              <a:t>Xen</a:t>
            </a:r>
            <a:endParaRPr lang="en-US" sz="2000" b="0" dirty="0">
              <a:latin typeface="Arial" charset="0"/>
            </a:endParaRPr>
          </a:p>
          <a:p>
            <a:pPr eaLnBrk="1" hangingPunct="1">
              <a:lnSpc>
                <a:spcPct val="160000"/>
              </a:lnSpc>
              <a:defRPr/>
            </a:pPr>
            <a:endParaRPr lang="en-US" sz="2000" b="0" dirty="0">
              <a:latin typeface="Arial" charset="0"/>
            </a:endParaRPr>
          </a:p>
          <a:p>
            <a:pPr eaLnBrk="1" hangingPunct="1">
              <a:lnSpc>
                <a:spcPct val="160000"/>
              </a:lnSpc>
              <a:defRPr/>
            </a:pPr>
            <a:r>
              <a:rPr lang="en-US" sz="2000" b="0" dirty="0">
                <a:solidFill>
                  <a:srgbClr val="66FFFF"/>
                </a:solidFill>
                <a:latin typeface="Arial" charset="0"/>
              </a:rPr>
              <a:t>Advantage:</a:t>
            </a:r>
            <a:r>
              <a:rPr lang="en-US" sz="2000" b="0" dirty="0">
                <a:latin typeface="Arial" charset="0"/>
              </a:rPr>
              <a:t> </a:t>
            </a:r>
          </a:p>
          <a:p>
            <a:pPr marL="342900" indent="-342900" eaLnBrk="1" hangingPunct="1">
              <a:lnSpc>
                <a:spcPct val="160000"/>
              </a:lnSpc>
              <a:buFont typeface="Arial" pitchFamily="34" charset="0"/>
              <a:buChar char="•"/>
              <a:defRPr/>
            </a:pPr>
            <a:r>
              <a:rPr lang="en-US" sz="2000" b="0" dirty="0">
                <a:latin typeface="Arial" charset="0"/>
              </a:rPr>
              <a:t>Has higher performance and good application isolation</a:t>
            </a:r>
          </a:p>
          <a:p>
            <a:pPr eaLnBrk="1" hangingPunct="1">
              <a:lnSpc>
                <a:spcPct val="160000"/>
              </a:lnSpc>
              <a:defRPr/>
            </a:pPr>
            <a:r>
              <a:rPr lang="en-US" sz="2000" b="0" dirty="0">
                <a:solidFill>
                  <a:srgbClr val="66FFFF"/>
                </a:solidFill>
                <a:latin typeface="Arial" charset="0"/>
              </a:rPr>
              <a:t>Shortcoming &amp; limitation:</a:t>
            </a:r>
            <a:r>
              <a:rPr lang="en-US" sz="2000" b="0" dirty="0">
                <a:latin typeface="Arial" charset="0"/>
              </a:rPr>
              <a:t> </a:t>
            </a:r>
          </a:p>
          <a:p>
            <a:pPr marL="342900" indent="-342900" eaLnBrk="1" hangingPunct="1">
              <a:lnSpc>
                <a:spcPct val="160000"/>
              </a:lnSpc>
              <a:buFont typeface="Arial" pitchFamily="34" charset="0"/>
              <a:buChar char="•"/>
              <a:defRPr/>
            </a:pPr>
            <a:r>
              <a:rPr lang="en-US" sz="2000" b="0" dirty="0">
                <a:latin typeface="Arial" charset="0"/>
              </a:rPr>
              <a:t>Very expensive to implement (complexity)</a:t>
            </a:r>
          </a:p>
          <a:p>
            <a:pPr eaLnBrk="1" hangingPunct="1">
              <a:lnSpc>
                <a:spcPct val="160000"/>
              </a:lnSpc>
              <a:defRPr/>
            </a:pPr>
            <a:endParaRPr lang="en-US" sz="2000" b="0" i="1" dirty="0">
              <a:latin typeface="Arial" charset="0"/>
            </a:endParaRPr>
          </a:p>
        </p:txBody>
      </p:sp>
    </p:spTree>
  </p:cSld>
  <p:clrMapOvr>
    <a:masterClrMapping/>
  </p:clrMapOvr>
  <p:transition>
    <p:pull/>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9A9FB0E24FEB45A41903E6B5019DD2" ma:contentTypeVersion="7" ma:contentTypeDescription="Create a new document." ma:contentTypeScope="" ma:versionID="cc94cd334f6e5598b215bfebc86fa015">
  <xsd:schema xmlns:xsd="http://www.w3.org/2001/XMLSchema" xmlns:xs="http://www.w3.org/2001/XMLSchema" xmlns:p="http://schemas.microsoft.com/office/2006/metadata/properties" xmlns:ns2="2f84ddf0-592d-4897-ac3e-ebf3d9674674" xmlns:ns3="9fedef61-8aee-4fc0-a269-2c23b3020fae" targetNamespace="http://schemas.microsoft.com/office/2006/metadata/properties" ma:root="true" ma:fieldsID="c53b0b86af23f03f84296143b7808b86" ns2:_="" ns3:_="">
    <xsd:import namespace="2f84ddf0-592d-4897-ac3e-ebf3d9674674"/>
    <xsd:import namespace="9fedef61-8aee-4fc0-a269-2c23b3020fa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84ddf0-592d-4897-ac3e-ebf3d96746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fedef61-8aee-4fc0-a269-2c23b3020fa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5681A8-A43D-460C-B364-D6072BE7C3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84ddf0-592d-4897-ac3e-ebf3d9674674"/>
    <ds:schemaRef ds:uri="9fedef61-8aee-4fc0-a269-2c23b3020f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FA36E3-0B0E-4BEF-B01E-6A0E439AFC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5995</TotalTime>
  <Words>1784</Words>
  <Application>Microsoft Office PowerPoint</Application>
  <PresentationFormat>On-screen Show (4:3)</PresentationFormat>
  <Paragraphs>253</Paragraphs>
  <Slides>62</Slides>
  <Notes>54</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Retrospect</vt:lpstr>
      <vt:lpstr>Virtualization</vt:lpstr>
      <vt:lpstr>Distributed and Cloud Computing K. Hwang, G. Fox and J. Dongarra  Chapter 3: Virtual Machines and Virtualization            of Clusters and datacenters  Adapted from Kai Hwang University of Southern California March 30,  2012 </vt:lpstr>
      <vt:lpstr>PowerPoint Presentation</vt:lpstr>
      <vt:lpstr>PowerPoint Presentation</vt:lpstr>
      <vt:lpstr>) :Virtual Machine, Guest Operating System, and  VMM (Virtual Machine Monitor</vt:lpstr>
      <vt:lpstr>PowerPoint Presentation</vt:lpstr>
      <vt:lpstr>Virtualization Ranging from Hardware to Applications in Five Abstraction Levels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CPU Virtualization</vt:lpstr>
      <vt:lpstr>Hardware-Assisted CPU Virtualization</vt:lpstr>
      <vt:lpstr>Memory Virtualization </vt:lpstr>
      <vt:lpstr>Two-level memory mapping procedure. </vt:lpstr>
      <vt:lpstr>PowerPoint Presentation</vt:lpstr>
      <vt:lpstr>I/O Virtualization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Trusted Zones for VM Insulation</vt:lpstr>
    </vt:vector>
  </TitlesOfParts>
  <Company>USC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657, Fall 2007 Parallel and Distributed Computing  Lecture 1 on August 31, 2007  Course Introduction and  Advanced Processors  Professor Kai Hwang USC Internet and Grid Computing Laboratory   Email: kaihwang@usc.edu  Class DEN website : http://den.usc.edu</dc:title>
  <dc:subject>Event Name</dc:subject>
  <dc:creator>kai hwang</dc:creator>
  <dc:description>Template design: Polly M., Silver Fox Productions, Inc._x000d_
Formatter:_x000d_
Event Date:_x000d_
Event Location:_x000d_
Speech Length:_x000d_
Audience:_x000d_
Key Topics:</dc:description>
  <cp:lastModifiedBy>Shakti Mishra</cp:lastModifiedBy>
  <cp:revision>208</cp:revision>
  <dcterms:created xsi:type="dcterms:W3CDTF">2007-08-22T21:42:45Z</dcterms:created>
  <dcterms:modified xsi:type="dcterms:W3CDTF">2022-05-09T18:59:02Z</dcterms:modified>
</cp:coreProperties>
</file>