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2"/>
  </p:notesMasterIdLst>
  <p:sldIdLst>
    <p:sldId id="256" r:id="rId5"/>
    <p:sldId id="933" r:id="rId6"/>
    <p:sldId id="934" r:id="rId7"/>
    <p:sldId id="280" r:id="rId8"/>
    <p:sldId id="935" r:id="rId9"/>
    <p:sldId id="936" r:id="rId10"/>
    <p:sldId id="258" r:id="rId11"/>
    <p:sldId id="265" r:id="rId12"/>
    <p:sldId id="264" r:id="rId13"/>
    <p:sldId id="266" r:id="rId14"/>
    <p:sldId id="267" r:id="rId15"/>
    <p:sldId id="259" r:id="rId16"/>
    <p:sldId id="268" r:id="rId17"/>
    <p:sldId id="271" r:id="rId18"/>
    <p:sldId id="269" r:id="rId19"/>
    <p:sldId id="937" r:id="rId20"/>
    <p:sldId id="939" r:id="rId21"/>
    <p:sldId id="938" r:id="rId22"/>
    <p:sldId id="260" r:id="rId23"/>
    <p:sldId id="940" r:id="rId24"/>
    <p:sldId id="942" r:id="rId25"/>
    <p:sldId id="277" r:id="rId26"/>
    <p:sldId id="941" r:id="rId27"/>
    <p:sldId id="273" r:id="rId28"/>
    <p:sldId id="274" r:id="rId29"/>
    <p:sldId id="261" r:id="rId30"/>
    <p:sldId id="27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73A29D-6FDB-44DF-B39D-2C5D7A9575C6}" v="32" dt="2022-04-01T01:04:52.276"/>
    <p1510:client id="{3F526F66-DE4A-48E7-BCF5-4C600BA332AC}" v="4" dt="2022-03-31T10:58:57.895"/>
    <p1510:client id="{49E69779-4BBD-46A2-A20B-CDFAF803EC9B}" v="3" dt="2022-04-01T06:02:47.492"/>
    <p1510:client id="{4F3D5CBD-A1A7-4DA2-81E0-CE28A7671D45}" v="3" dt="2022-03-31T13:14:48.986"/>
    <p1510:client id="{54F4AF55-F779-4376-BCD4-F07300EB2076}" v="2" dt="2022-03-29T08:43:02.284"/>
    <p1510:client id="{64DCCD55-4179-4F28-ABEB-D601DAD473D7}" v="2" dt="2022-03-31T14:39:39.791"/>
    <p1510:client id="{6D8DCB79-4500-FEE2-3016-EC92281C893F}" v="3" dt="2022-03-28T13:00:39.489"/>
    <p1510:client id="{7C0B7F8F-300C-475D-B713-A617ED0EAEAE}" v="2" dt="2022-03-29T17:29:00.714"/>
    <p1510:client id="{7D3F144F-C4A1-473A-A125-128302E42F58}" v="1" dt="2022-03-29T09:52:13.408"/>
    <p1510:client id="{9E2268E3-EE1C-4314-83C0-4F3B8800A5CE}" v="3" dt="2022-03-31T14:17:32.998"/>
    <p1510:client id="{9E25C259-0791-4C63-92B1-A21F91153F12}" v="1" dt="2022-03-31T12:40:38.880"/>
    <p1510:client id="{B98C8BCE-AD9B-47D2-96AE-9081793B697D}" v="3" dt="2022-03-29T13:55:21.829"/>
    <p1510:client id="{BDA20EFF-B0BA-3308-0DEC-CBB6AE74B65A}" v="1" dt="2022-05-10T05:27:06.642"/>
    <p1510:client id="{CA954A8A-6F78-45E9-AEF3-49511B7208B3}" v="1" dt="2022-03-31T16:34:45.178"/>
    <p1510:client id="{D6939428-7183-4263-A955-78AF316B2DBE}" v="1" dt="2022-04-01T03:52:24.536"/>
    <p1510:client id="{DD6D6BC8-3FB9-403D-927C-82C7AE981FED}" v="2" dt="2022-03-29T15:20:50.866"/>
    <p1510:client id="{E8DA5001-8505-4D24-A2A3-027F34B5222D}" v="11" dt="2022-03-31T11:02:03.337"/>
    <p1510:client id="{F24333C0-D1FF-41FC-8CFB-25434531DD0D}" v="3" dt="2022-04-01T03:06:09.435"/>
    <p1510:client id="{FE229736-047F-4103-965E-7676C929C102}" v="1" dt="2022-05-10T01:49:03.6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shatKumar" userId="S::akshat.kce19@pdpu.ac.in::d7d5c060-f390-47b9-a10f-175c95eb64fc" providerId="AD" clId="Web-{E8DA5001-8505-4D24-A2A3-027F34B5222D}"/>
    <pc:docChg chg="modSld">
      <pc:chgData name="AkshatKumar" userId="S::akshat.kce19@pdpu.ac.in::d7d5c060-f390-47b9-a10f-175c95eb64fc" providerId="AD" clId="Web-{E8DA5001-8505-4D24-A2A3-027F34B5222D}" dt="2022-03-31T11:02:03.337" v="8"/>
      <pc:docMkLst>
        <pc:docMk/>
      </pc:docMkLst>
      <pc:sldChg chg="delSp modSp">
        <pc:chgData name="AkshatKumar" userId="S::akshat.kce19@pdpu.ac.in::d7d5c060-f390-47b9-a10f-175c95eb64fc" providerId="AD" clId="Web-{E8DA5001-8505-4D24-A2A3-027F34B5222D}" dt="2022-03-31T11:02:03.337" v="8"/>
        <pc:sldMkLst>
          <pc:docMk/>
          <pc:sldMk cId="2480030131" sldId="933"/>
        </pc:sldMkLst>
        <pc:spChg chg="del mod">
          <ac:chgData name="AkshatKumar" userId="S::akshat.kce19@pdpu.ac.in::d7d5c060-f390-47b9-a10f-175c95eb64fc" providerId="AD" clId="Web-{E8DA5001-8505-4D24-A2A3-027F34B5222D}" dt="2022-03-31T11:02:03.337" v="8"/>
          <ac:spMkLst>
            <pc:docMk/>
            <pc:sldMk cId="2480030131" sldId="933"/>
            <ac:spMk id="4" creationId="{507000DD-1E6A-15BA-4F95-4326A806FE96}"/>
          </ac:spMkLst>
        </pc:spChg>
        <pc:spChg chg="del mod">
          <ac:chgData name="AkshatKumar" userId="S::akshat.kce19@pdpu.ac.in::d7d5c060-f390-47b9-a10f-175c95eb64fc" providerId="AD" clId="Web-{E8DA5001-8505-4D24-A2A3-027F34B5222D}" dt="2022-03-31T11:01:59.259" v="6"/>
          <ac:spMkLst>
            <pc:docMk/>
            <pc:sldMk cId="2480030131" sldId="933"/>
            <ac:spMk id="5" creationId="{9D56FCB7-6811-E41A-3A5E-B98F299567AF}"/>
          </ac:spMkLst>
        </pc:spChg>
        <pc:spChg chg="del mod">
          <ac:chgData name="AkshatKumar" userId="S::akshat.kce19@pdpu.ac.in::d7d5c060-f390-47b9-a10f-175c95eb64fc" providerId="AD" clId="Web-{E8DA5001-8505-4D24-A2A3-027F34B5222D}" dt="2022-03-31T11:01:53.321" v="4"/>
          <ac:spMkLst>
            <pc:docMk/>
            <pc:sldMk cId="2480030131" sldId="933"/>
            <ac:spMk id="6" creationId="{0853E808-39D9-CF87-8B10-925AB7E369B7}"/>
          </ac:spMkLst>
        </pc:spChg>
        <pc:spChg chg="del">
          <ac:chgData name="AkshatKumar" userId="S::akshat.kce19@pdpu.ac.in::d7d5c060-f390-47b9-a10f-175c95eb64fc" providerId="AD" clId="Web-{E8DA5001-8505-4D24-A2A3-027F34B5222D}" dt="2022-03-31T11:01:40.352" v="0"/>
          <ac:spMkLst>
            <pc:docMk/>
            <pc:sldMk cId="2480030131" sldId="933"/>
            <ac:spMk id="7" creationId="{7F06EC4E-2E30-5423-93A1-B2655BD7B0F3}"/>
          </ac:spMkLst>
        </pc:spChg>
      </pc:sldChg>
    </pc:docChg>
  </pc:docChgLst>
  <pc:docChgLst>
    <pc:chgData name="RushabhShah" userId="S::rushabh.sce19@pdpu.ac.in::149a19b8-161f-4bd1-9090-44ff5748ba83" providerId="AD" clId="Web-{49E69779-4BBD-46A2-A20B-CDFAF803EC9B}"/>
    <pc:docChg chg="modSld">
      <pc:chgData name="RushabhShah" userId="S::rushabh.sce19@pdpu.ac.in::149a19b8-161f-4bd1-9090-44ff5748ba83" providerId="AD" clId="Web-{49E69779-4BBD-46A2-A20B-CDFAF803EC9B}" dt="2022-04-01T06:02:47.070" v="1" actId="20577"/>
      <pc:docMkLst>
        <pc:docMk/>
      </pc:docMkLst>
      <pc:sldChg chg="modSp">
        <pc:chgData name="RushabhShah" userId="S::rushabh.sce19@pdpu.ac.in::149a19b8-161f-4bd1-9090-44ff5748ba83" providerId="AD" clId="Web-{49E69779-4BBD-46A2-A20B-CDFAF803EC9B}" dt="2022-04-01T06:02:47.070" v="1" actId="20577"/>
        <pc:sldMkLst>
          <pc:docMk/>
          <pc:sldMk cId="1421186593" sldId="265"/>
        </pc:sldMkLst>
        <pc:spChg chg="mod">
          <ac:chgData name="RushabhShah" userId="S::rushabh.sce19@pdpu.ac.in::149a19b8-161f-4bd1-9090-44ff5748ba83" providerId="AD" clId="Web-{49E69779-4BBD-46A2-A20B-CDFAF803EC9B}" dt="2022-04-01T06:02:47.070" v="1" actId="20577"/>
          <ac:spMkLst>
            <pc:docMk/>
            <pc:sldMk cId="1421186593" sldId="265"/>
            <ac:spMk id="6" creationId="{00000000-0000-0000-0000-000000000000}"/>
          </ac:spMkLst>
        </pc:spChg>
      </pc:sldChg>
    </pc:docChg>
  </pc:docChgLst>
  <pc:docChgLst>
    <pc:chgData name="RushabhShah" userId="S::rushabh.sce19@pdpu.ac.in::149a19b8-161f-4bd1-9090-44ff5748ba83" providerId="AD" clId="Web-{9E2268E3-EE1C-4314-83C0-4F3B8800A5CE}"/>
    <pc:docChg chg="modSld">
      <pc:chgData name="RushabhShah" userId="S::rushabh.sce19@pdpu.ac.in::149a19b8-161f-4bd1-9090-44ff5748ba83" providerId="AD" clId="Web-{9E2268E3-EE1C-4314-83C0-4F3B8800A5CE}" dt="2022-03-31T14:17:32.998" v="2" actId="14100"/>
      <pc:docMkLst>
        <pc:docMk/>
      </pc:docMkLst>
      <pc:sldChg chg="modSp">
        <pc:chgData name="RushabhShah" userId="S::rushabh.sce19@pdpu.ac.in::149a19b8-161f-4bd1-9090-44ff5748ba83" providerId="AD" clId="Web-{9E2268E3-EE1C-4314-83C0-4F3B8800A5CE}" dt="2022-03-31T14:17:32.998" v="2" actId="14100"/>
        <pc:sldMkLst>
          <pc:docMk/>
          <pc:sldMk cId="2920281711" sldId="935"/>
        </pc:sldMkLst>
        <pc:picChg chg="mod">
          <ac:chgData name="RushabhShah" userId="S::rushabh.sce19@pdpu.ac.in::149a19b8-161f-4bd1-9090-44ff5748ba83" providerId="AD" clId="Web-{9E2268E3-EE1C-4314-83C0-4F3B8800A5CE}" dt="2022-03-31T14:17:32.998" v="2" actId="14100"/>
          <ac:picMkLst>
            <pc:docMk/>
            <pc:sldMk cId="2920281711" sldId="935"/>
            <ac:picMk id="4" creationId="{4B9FC293-CB5C-4CEF-B4EE-FB210F0C3DC9}"/>
          </ac:picMkLst>
        </pc:picChg>
      </pc:sldChg>
    </pc:docChg>
  </pc:docChgLst>
  <pc:docChgLst>
    <pc:chgData name="GeetSharma" userId="S::geet.sce19@pdpu.ac.in::d4e341bb-bb5a-4ba5-8621-1d24e5aa0e52" providerId="AD" clId="Web-{6D8DCB79-4500-FEE2-3016-EC92281C893F}"/>
    <pc:docChg chg="addSld modSld">
      <pc:chgData name="GeetSharma" userId="S::geet.sce19@pdpu.ac.in::d4e341bb-bb5a-4ba5-8621-1d24e5aa0e52" providerId="AD" clId="Web-{6D8DCB79-4500-FEE2-3016-EC92281C893F}" dt="2022-03-28T13:00:39.489" v="2" actId="1076"/>
      <pc:docMkLst>
        <pc:docMk/>
      </pc:docMkLst>
      <pc:sldChg chg="modSp">
        <pc:chgData name="GeetSharma" userId="S::geet.sce19@pdpu.ac.in::d4e341bb-bb5a-4ba5-8621-1d24e5aa0e52" providerId="AD" clId="Web-{6D8DCB79-4500-FEE2-3016-EC92281C893F}" dt="2022-03-28T13:00:39.489" v="2" actId="1076"/>
        <pc:sldMkLst>
          <pc:docMk/>
          <pc:sldMk cId="1073333297" sldId="274"/>
        </pc:sldMkLst>
        <pc:spChg chg="mod">
          <ac:chgData name="GeetSharma" userId="S::geet.sce19@pdpu.ac.in::d4e341bb-bb5a-4ba5-8621-1d24e5aa0e52" providerId="AD" clId="Web-{6D8DCB79-4500-FEE2-3016-EC92281C893F}" dt="2022-03-28T13:00:39.489" v="2" actId="1076"/>
          <ac:spMkLst>
            <pc:docMk/>
            <pc:sldMk cId="1073333297" sldId="274"/>
            <ac:spMk id="9" creationId="{00000000-0000-0000-0000-000000000000}"/>
          </ac:spMkLst>
        </pc:spChg>
      </pc:sldChg>
      <pc:sldChg chg="new">
        <pc:chgData name="GeetSharma" userId="S::geet.sce19@pdpu.ac.in::d4e341bb-bb5a-4ba5-8621-1d24e5aa0e52" providerId="AD" clId="Web-{6D8DCB79-4500-FEE2-3016-EC92281C893F}" dt="2022-03-28T13:00:39.114" v="0"/>
        <pc:sldMkLst>
          <pc:docMk/>
          <pc:sldMk cId="3794128141" sldId="943"/>
        </pc:sldMkLst>
      </pc:sldChg>
      <pc:sldChg chg="new">
        <pc:chgData name="GeetSharma" userId="S::geet.sce19@pdpu.ac.in::d4e341bb-bb5a-4ba5-8621-1d24e5aa0e52" providerId="AD" clId="Web-{6D8DCB79-4500-FEE2-3016-EC92281C893F}" dt="2022-03-28T13:00:39.145" v="1"/>
        <pc:sldMkLst>
          <pc:docMk/>
          <pc:sldMk cId="2111616388" sldId="944"/>
        </pc:sldMkLst>
      </pc:sldChg>
    </pc:docChg>
  </pc:docChgLst>
  <pc:docChgLst>
    <pc:chgData name="HirvaPatel" userId="S::hirva.pce19@pdpu.ac.in::ff180608-600d-4bf2-9273-c609a83dc13a" providerId="AD" clId="Web-{B98C8BCE-AD9B-47D2-96AE-9081793B697D}"/>
    <pc:docChg chg="modSld">
      <pc:chgData name="HirvaPatel" userId="S::hirva.pce19@pdpu.ac.in::ff180608-600d-4bf2-9273-c609a83dc13a" providerId="AD" clId="Web-{B98C8BCE-AD9B-47D2-96AE-9081793B697D}" dt="2022-03-29T13:55:21.829" v="2" actId="1076"/>
      <pc:docMkLst>
        <pc:docMk/>
      </pc:docMkLst>
      <pc:sldChg chg="modSp">
        <pc:chgData name="HirvaPatel" userId="S::hirva.pce19@pdpu.ac.in::ff180608-600d-4bf2-9273-c609a83dc13a" providerId="AD" clId="Web-{B98C8BCE-AD9B-47D2-96AE-9081793B697D}" dt="2022-03-29T13:55:21.829" v="2" actId="1076"/>
        <pc:sldMkLst>
          <pc:docMk/>
          <pc:sldMk cId="1421186593" sldId="265"/>
        </pc:sldMkLst>
        <pc:picChg chg="mod">
          <ac:chgData name="HirvaPatel" userId="S::hirva.pce19@pdpu.ac.in::ff180608-600d-4bf2-9273-c609a83dc13a" providerId="AD" clId="Web-{B98C8BCE-AD9B-47D2-96AE-9081793B697D}" dt="2022-03-29T13:55:21.829" v="2" actId="1076"/>
          <ac:picMkLst>
            <pc:docMk/>
            <pc:sldMk cId="1421186593" sldId="265"/>
            <ac:picMk id="8" creationId="{00000000-0000-0000-0000-000000000000}"/>
          </ac:picMkLst>
        </pc:picChg>
        <pc:picChg chg="mod">
          <ac:chgData name="HirvaPatel" userId="S::hirva.pce19@pdpu.ac.in::ff180608-600d-4bf2-9273-c609a83dc13a" providerId="AD" clId="Web-{B98C8BCE-AD9B-47D2-96AE-9081793B697D}" dt="2022-03-29T13:55:14.204" v="0" actId="1076"/>
          <ac:picMkLst>
            <pc:docMk/>
            <pc:sldMk cId="1421186593" sldId="265"/>
            <ac:picMk id="9" creationId="{00000000-0000-0000-0000-000000000000}"/>
          </ac:picMkLst>
        </pc:picChg>
      </pc:sldChg>
    </pc:docChg>
  </pc:docChgLst>
  <pc:docChgLst>
    <pc:chgData name="KhushiKatariya" userId="S::khushi.kce19@pdpu.ac.in::3c4a1060-61fe-4a73-947b-b5186e05ff72" providerId="AD" clId="Web-{FE229736-047F-4103-965E-7676C929C102}"/>
    <pc:docChg chg="modSld">
      <pc:chgData name="KhushiKatariya" userId="S::khushi.kce19@pdpu.ac.in::3c4a1060-61fe-4a73-947b-b5186e05ff72" providerId="AD" clId="Web-{FE229736-047F-4103-965E-7676C929C102}" dt="2022-05-10T01:49:03.692" v="0" actId="1076"/>
      <pc:docMkLst>
        <pc:docMk/>
      </pc:docMkLst>
      <pc:sldChg chg="modSp">
        <pc:chgData name="KhushiKatariya" userId="S::khushi.kce19@pdpu.ac.in::3c4a1060-61fe-4a73-947b-b5186e05ff72" providerId="AD" clId="Web-{FE229736-047F-4103-965E-7676C929C102}" dt="2022-05-10T01:49:03.692" v="0" actId="1076"/>
        <pc:sldMkLst>
          <pc:docMk/>
          <pc:sldMk cId="1073333297" sldId="274"/>
        </pc:sldMkLst>
        <pc:spChg chg="mod">
          <ac:chgData name="KhushiKatariya" userId="S::khushi.kce19@pdpu.ac.in::3c4a1060-61fe-4a73-947b-b5186e05ff72" providerId="AD" clId="Web-{FE229736-047F-4103-965E-7676C929C102}" dt="2022-05-10T01:49:03.692" v="0" actId="1076"/>
          <ac:spMkLst>
            <pc:docMk/>
            <pc:sldMk cId="1073333297" sldId="274"/>
            <ac:spMk id="8" creationId="{00000000-0000-0000-0000-000000000000}"/>
          </ac:spMkLst>
        </pc:spChg>
      </pc:sldChg>
    </pc:docChg>
  </pc:docChgLst>
  <pc:docChgLst>
    <pc:chgData name="AmitDas" userId="S::amit.dce19@pdpu.ac.in::c8daada2-5bb0-48e7-8f1a-53d7bbe8f964" providerId="AD" clId="Web-{9E25C259-0791-4C63-92B1-A21F91153F12}"/>
    <pc:docChg chg="modSld">
      <pc:chgData name="AmitDas" userId="S::amit.dce19@pdpu.ac.in::c8daada2-5bb0-48e7-8f1a-53d7bbe8f964" providerId="AD" clId="Web-{9E25C259-0791-4C63-92B1-A21F91153F12}" dt="2022-03-31T12:40:38.880" v="0"/>
      <pc:docMkLst>
        <pc:docMk/>
      </pc:docMkLst>
      <pc:sldChg chg="delSp">
        <pc:chgData name="AmitDas" userId="S::amit.dce19@pdpu.ac.in::c8daada2-5bb0-48e7-8f1a-53d7bbe8f964" providerId="AD" clId="Web-{9E25C259-0791-4C63-92B1-A21F91153F12}" dt="2022-03-31T12:40:38.880" v="0"/>
        <pc:sldMkLst>
          <pc:docMk/>
          <pc:sldMk cId="3055367493" sldId="934"/>
        </pc:sldMkLst>
        <pc:spChg chg="del">
          <ac:chgData name="AmitDas" userId="S::amit.dce19@pdpu.ac.in::c8daada2-5bb0-48e7-8f1a-53d7bbe8f964" providerId="AD" clId="Web-{9E25C259-0791-4C63-92B1-A21F91153F12}" dt="2022-03-31T12:40:38.880" v="0"/>
          <ac:spMkLst>
            <pc:docMk/>
            <pc:sldMk cId="3055367493" sldId="934"/>
            <ac:spMk id="2" creationId="{379EA9B1-52E6-47C2-8397-220119E1A293}"/>
          </ac:spMkLst>
        </pc:spChg>
      </pc:sldChg>
    </pc:docChg>
  </pc:docChgLst>
  <pc:docChgLst>
    <pc:chgData name="KunjKanani" userId="S::kunj.kce19@pdpu.ac.in::c7c6429b-461c-45d9-856c-cb8d4470a1d6" providerId="AD" clId="Web-{7D3F144F-C4A1-473A-A125-128302E42F58}"/>
    <pc:docChg chg="modSld">
      <pc:chgData name="KunjKanani" userId="S::kunj.kce19@pdpu.ac.in::c7c6429b-461c-45d9-856c-cb8d4470a1d6" providerId="AD" clId="Web-{7D3F144F-C4A1-473A-A125-128302E42F58}" dt="2022-03-29T09:52:13.408" v="0" actId="14100"/>
      <pc:docMkLst>
        <pc:docMk/>
      </pc:docMkLst>
      <pc:sldChg chg="modSp">
        <pc:chgData name="KunjKanani" userId="S::kunj.kce19@pdpu.ac.in::c7c6429b-461c-45d9-856c-cb8d4470a1d6" providerId="AD" clId="Web-{7D3F144F-C4A1-473A-A125-128302E42F58}" dt="2022-03-29T09:52:13.408" v="0" actId="14100"/>
        <pc:sldMkLst>
          <pc:docMk/>
          <pc:sldMk cId="2480030131" sldId="933"/>
        </pc:sldMkLst>
        <pc:spChg chg="mod">
          <ac:chgData name="KunjKanani" userId="S::kunj.kce19@pdpu.ac.in::c7c6429b-461c-45d9-856c-cb8d4470a1d6" providerId="AD" clId="Web-{7D3F144F-C4A1-473A-A125-128302E42F58}" dt="2022-03-29T09:52:13.408" v="0" actId="14100"/>
          <ac:spMkLst>
            <pc:docMk/>
            <pc:sldMk cId="2480030131" sldId="933"/>
            <ac:spMk id="2" creationId="{53F00061-D2FD-453D-9CBF-9CB093FA1AFE}"/>
          </ac:spMkLst>
        </pc:spChg>
      </pc:sldChg>
    </pc:docChg>
  </pc:docChgLst>
  <pc:docChgLst>
    <pc:chgData name="VatsalSevalia" userId="S::vatsal.sce19@pdpu.ac.in::e4b9e932-063d-4916-89b6-63b62dab4595" providerId="AD" clId="Web-{F24333C0-D1FF-41FC-8CFB-25434531DD0D}"/>
    <pc:docChg chg="modSld">
      <pc:chgData name="VatsalSevalia" userId="S::vatsal.sce19@pdpu.ac.in::e4b9e932-063d-4916-89b6-63b62dab4595" providerId="AD" clId="Web-{F24333C0-D1FF-41FC-8CFB-25434531DD0D}" dt="2022-04-01T03:06:05.263" v="1" actId="20577"/>
      <pc:docMkLst>
        <pc:docMk/>
      </pc:docMkLst>
      <pc:sldChg chg="modSp">
        <pc:chgData name="VatsalSevalia" userId="S::vatsal.sce19@pdpu.ac.in::e4b9e932-063d-4916-89b6-63b62dab4595" providerId="AD" clId="Web-{F24333C0-D1FF-41FC-8CFB-25434531DD0D}" dt="2022-04-01T03:06:05.263" v="1" actId="20577"/>
        <pc:sldMkLst>
          <pc:docMk/>
          <pc:sldMk cId="2082839599" sldId="942"/>
        </pc:sldMkLst>
        <pc:spChg chg="mod">
          <ac:chgData name="VatsalSevalia" userId="S::vatsal.sce19@pdpu.ac.in::e4b9e932-063d-4916-89b6-63b62dab4595" providerId="AD" clId="Web-{F24333C0-D1FF-41FC-8CFB-25434531DD0D}" dt="2022-04-01T03:06:05.263" v="1" actId="20577"/>
          <ac:spMkLst>
            <pc:docMk/>
            <pc:sldMk cId="2082839599" sldId="942"/>
            <ac:spMk id="2" creationId="{5B458352-3104-49CA-841D-B2256471942A}"/>
          </ac:spMkLst>
        </pc:spChg>
      </pc:sldChg>
    </pc:docChg>
  </pc:docChgLst>
  <pc:docChgLst>
    <pc:chgData name="KunjKanani" userId="S::kunj.kce19@pdpu.ac.in::c7c6429b-461c-45d9-856c-cb8d4470a1d6" providerId="AD" clId="Web-{D6939428-7183-4263-A955-78AF316B2DBE}"/>
    <pc:docChg chg="modSld">
      <pc:chgData name="KunjKanani" userId="S::kunj.kce19@pdpu.ac.in::c7c6429b-461c-45d9-856c-cb8d4470a1d6" providerId="AD" clId="Web-{D6939428-7183-4263-A955-78AF316B2DBE}" dt="2022-04-01T03:52:24.536" v="0" actId="14100"/>
      <pc:docMkLst>
        <pc:docMk/>
      </pc:docMkLst>
      <pc:sldChg chg="modSp">
        <pc:chgData name="KunjKanani" userId="S::kunj.kce19@pdpu.ac.in::c7c6429b-461c-45d9-856c-cb8d4470a1d6" providerId="AD" clId="Web-{D6939428-7183-4263-A955-78AF316B2DBE}" dt="2022-04-01T03:52:24.536" v="0" actId="14100"/>
        <pc:sldMkLst>
          <pc:docMk/>
          <pc:sldMk cId="242588954" sldId="258"/>
        </pc:sldMkLst>
        <pc:spChg chg="mod">
          <ac:chgData name="KunjKanani" userId="S::kunj.kce19@pdpu.ac.in::c7c6429b-461c-45d9-856c-cb8d4470a1d6" providerId="AD" clId="Web-{D6939428-7183-4263-A955-78AF316B2DBE}" dt="2022-04-01T03:52:24.536" v="0" actId="14100"/>
          <ac:spMkLst>
            <pc:docMk/>
            <pc:sldMk cId="242588954" sldId="258"/>
            <ac:spMk id="7" creationId="{00000000-0000-0000-0000-000000000000}"/>
          </ac:spMkLst>
        </pc:spChg>
      </pc:sldChg>
    </pc:docChg>
  </pc:docChgLst>
  <pc:docChgLst>
    <pc:chgData name="HarshPatel" userId="S::harsh.pce19@pdpu.ac.in::6470d563-da43-4269-b760-b106e7078028" providerId="AD" clId="Web-{7C0B7F8F-300C-475D-B713-A617ED0EAEAE}"/>
    <pc:docChg chg="modSld">
      <pc:chgData name="HarshPatel" userId="S::harsh.pce19@pdpu.ac.in::6470d563-da43-4269-b760-b106e7078028" providerId="AD" clId="Web-{7C0B7F8F-300C-475D-B713-A617ED0EAEAE}" dt="2022-03-29T17:29:00.714" v="1" actId="20577"/>
      <pc:docMkLst>
        <pc:docMk/>
      </pc:docMkLst>
      <pc:sldChg chg="modSp">
        <pc:chgData name="HarshPatel" userId="S::harsh.pce19@pdpu.ac.in::6470d563-da43-4269-b760-b106e7078028" providerId="AD" clId="Web-{7C0B7F8F-300C-475D-B713-A617ED0EAEAE}" dt="2022-03-29T17:29:00.714" v="1" actId="20577"/>
        <pc:sldMkLst>
          <pc:docMk/>
          <pc:sldMk cId="3055367493" sldId="934"/>
        </pc:sldMkLst>
        <pc:spChg chg="mod">
          <ac:chgData name="HarshPatel" userId="S::harsh.pce19@pdpu.ac.in::6470d563-da43-4269-b760-b106e7078028" providerId="AD" clId="Web-{7C0B7F8F-300C-475D-B713-A617ED0EAEAE}" dt="2022-03-29T17:29:00.714" v="1" actId="20577"/>
          <ac:spMkLst>
            <pc:docMk/>
            <pc:sldMk cId="3055367493" sldId="934"/>
            <ac:spMk id="3" creationId="{7F04590B-3432-4E54-9F22-E53B0464DAF4}"/>
          </ac:spMkLst>
        </pc:spChg>
      </pc:sldChg>
    </pc:docChg>
  </pc:docChgLst>
  <pc:docChgLst>
    <pc:chgData name="VatsalSevalia" userId="S::vatsal.sce19@pdpu.ac.in::e4b9e932-063d-4916-89b6-63b62dab4595" providerId="AD" clId="Web-{4F3D5CBD-A1A7-4DA2-81E0-CE28A7671D45}"/>
    <pc:docChg chg="modSld">
      <pc:chgData name="VatsalSevalia" userId="S::vatsal.sce19@pdpu.ac.in::e4b9e932-063d-4916-89b6-63b62dab4595" providerId="AD" clId="Web-{4F3D5CBD-A1A7-4DA2-81E0-CE28A7671D45}" dt="2022-03-31T13:14:48.986" v="2" actId="1076"/>
      <pc:docMkLst>
        <pc:docMk/>
      </pc:docMkLst>
      <pc:sldChg chg="modSp">
        <pc:chgData name="VatsalSevalia" userId="S::vatsal.sce19@pdpu.ac.in::e4b9e932-063d-4916-89b6-63b62dab4595" providerId="AD" clId="Web-{4F3D5CBD-A1A7-4DA2-81E0-CE28A7671D45}" dt="2022-03-31T13:14:48.986" v="2" actId="1076"/>
        <pc:sldMkLst>
          <pc:docMk/>
          <pc:sldMk cId="1620866408" sldId="273"/>
        </pc:sldMkLst>
        <pc:spChg chg="mod">
          <ac:chgData name="VatsalSevalia" userId="S::vatsal.sce19@pdpu.ac.in::e4b9e932-063d-4916-89b6-63b62dab4595" providerId="AD" clId="Web-{4F3D5CBD-A1A7-4DA2-81E0-CE28A7671D45}" dt="2022-03-31T13:14:48.986" v="2" actId="1076"/>
          <ac:spMkLst>
            <pc:docMk/>
            <pc:sldMk cId="1620866408" sldId="273"/>
            <ac:spMk id="6" creationId="{00000000-0000-0000-0000-000000000000}"/>
          </ac:spMkLst>
        </pc:spChg>
      </pc:sldChg>
    </pc:docChg>
  </pc:docChgLst>
  <pc:docChgLst>
    <pc:chgData name="PathikViramgama" userId="S::pathik.vce19@pdpu.ac.in::64768632-2fde-4b85-a32a-dbd4377d4623" providerId="AD" clId="Web-{CA954A8A-6F78-45E9-AEF3-49511B7208B3}"/>
    <pc:docChg chg="modSld">
      <pc:chgData name="PathikViramgama" userId="S::pathik.vce19@pdpu.ac.in::64768632-2fde-4b85-a32a-dbd4377d4623" providerId="AD" clId="Web-{CA954A8A-6F78-45E9-AEF3-49511B7208B3}" dt="2022-03-31T16:34:45.178" v="0" actId="14100"/>
      <pc:docMkLst>
        <pc:docMk/>
      </pc:docMkLst>
      <pc:sldChg chg="modSp">
        <pc:chgData name="PathikViramgama" userId="S::pathik.vce19@pdpu.ac.in::64768632-2fde-4b85-a32a-dbd4377d4623" providerId="AD" clId="Web-{CA954A8A-6F78-45E9-AEF3-49511B7208B3}" dt="2022-03-31T16:34:45.178" v="0" actId="14100"/>
        <pc:sldMkLst>
          <pc:docMk/>
          <pc:sldMk cId="3055367493" sldId="934"/>
        </pc:sldMkLst>
        <pc:spChg chg="mod">
          <ac:chgData name="PathikViramgama" userId="S::pathik.vce19@pdpu.ac.in::64768632-2fde-4b85-a32a-dbd4377d4623" providerId="AD" clId="Web-{CA954A8A-6F78-45E9-AEF3-49511B7208B3}" dt="2022-03-31T16:34:45.178" v="0" actId="14100"/>
          <ac:spMkLst>
            <pc:docMk/>
            <pc:sldMk cId="3055367493" sldId="934"/>
            <ac:spMk id="3" creationId="{7F04590B-3432-4E54-9F22-E53B0464DAF4}"/>
          </ac:spMkLst>
        </pc:spChg>
      </pc:sldChg>
    </pc:docChg>
  </pc:docChgLst>
  <pc:docChgLst>
    <pc:chgData name="KunjanVaghasiya" userId="S::kunjan.vce19@pdpu.ac.in::30291c17-a1ce-483e-ad1c-332a1e896a95" providerId="AD" clId="Web-{64DCCD55-4179-4F28-ABEB-D601DAD473D7}"/>
    <pc:docChg chg="addSld delSld">
      <pc:chgData name="KunjanVaghasiya" userId="S::kunjan.vce19@pdpu.ac.in::30291c17-a1ce-483e-ad1c-332a1e896a95" providerId="AD" clId="Web-{64DCCD55-4179-4F28-ABEB-D601DAD473D7}" dt="2022-03-31T14:39:39.791" v="1"/>
      <pc:docMkLst>
        <pc:docMk/>
      </pc:docMkLst>
      <pc:sldChg chg="new del">
        <pc:chgData name="KunjanVaghasiya" userId="S::kunjan.vce19@pdpu.ac.in::30291c17-a1ce-483e-ad1c-332a1e896a95" providerId="AD" clId="Web-{64DCCD55-4179-4F28-ABEB-D601DAD473D7}" dt="2022-03-31T14:39:39.791" v="1"/>
        <pc:sldMkLst>
          <pc:docMk/>
          <pc:sldMk cId="2759105875" sldId="943"/>
        </pc:sldMkLst>
      </pc:sldChg>
    </pc:docChg>
  </pc:docChgLst>
  <pc:docChgLst>
    <pc:chgData name="MustafaAfricawala" userId="S::mustafa.ace19@pdpu.ac.in::1b916839-2c67-4af4-8d77-8ff2dcb3a70f" providerId="AD" clId="Web-{3573A29D-6FDB-44DF-B39D-2C5D7A9575C6}"/>
    <pc:docChg chg="modSld">
      <pc:chgData name="MustafaAfricawala" userId="S::mustafa.ace19@pdpu.ac.in::1b916839-2c67-4af4-8d77-8ff2dcb3a70f" providerId="AD" clId="Web-{3573A29D-6FDB-44DF-B39D-2C5D7A9575C6}" dt="2022-04-01T01:04:51.432" v="30" actId="20577"/>
      <pc:docMkLst>
        <pc:docMk/>
      </pc:docMkLst>
      <pc:sldChg chg="modSp">
        <pc:chgData name="MustafaAfricawala" userId="S::mustafa.ace19@pdpu.ac.in::1b916839-2c67-4af4-8d77-8ff2dcb3a70f" providerId="AD" clId="Web-{3573A29D-6FDB-44DF-B39D-2C5D7A9575C6}" dt="2022-04-01T01:04:51.432" v="30" actId="20577"/>
        <pc:sldMkLst>
          <pc:docMk/>
          <pc:sldMk cId="4076723165" sldId="938"/>
        </pc:sldMkLst>
        <pc:spChg chg="mod">
          <ac:chgData name="MustafaAfricawala" userId="S::mustafa.ace19@pdpu.ac.in::1b916839-2c67-4af4-8d77-8ff2dcb3a70f" providerId="AD" clId="Web-{3573A29D-6FDB-44DF-B39D-2C5D7A9575C6}" dt="2022-04-01T01:04:51.432" v="30" actId="20577"/>
          <ac:spMkLst>
            <pc:docMk/>
            <pc:sldMk cId="4076723165" sldId="938"/>
            <ac:spMk id="3" creationId="{FEDB3D1C-E690-4B9D-B966-062B40EBD01D}"/>
          </ac:spMkLst>
        </pc:spChg>
      </pc:sldChg>
    </pc:docChg>
  </pc:docChgLst>
  <pc:docChgLst>
    <pc:chgData name="AkshatKumar" userId="S::akshat.kce19@pdpu.ac.in::d7d5c060-f390-47b9-a10f-175c95eb64fc" providerId="AD" clId="Web-{3F526F66-DE4A-48E7-BCF5-4C600BA332AC}"/>
    <pc:docChg chg="modSld">
      <pc:chgData name="AkshatKumar" userId="S::akshat.kce19@pdpu.ac.in::d7d5c060-f390-47b9-a10f-175c95eb64fc" providerId="AD" clId="Web-{3F526F66-DE4A-48E7-BCF5-4C600BA332AC}" dt="2022-03-31T10:58:57.895" v="3"/>
      <pc:docMkLst>
        <pc:docMk/>
      </pc:docMkLst>
      <pc:sldChg chg="addSp">
        <pc:chgData name="AkshatKumar" userId="S::akshat.kce19@pdpu.ac.in::d7d5c060-f390-47b9-a10f-175c95eb64fc" providerId="AD" clId="Web-{3F526F66-DE4A-48E7-BCF5-4C600BA332AC}" dt="2022-03-31T10:58:57.895" v="3"/>
        <pc:sldMkLst>
          <pc:docMk/>
          <pc:sldMk cId="2480030131" sldId="933"/>
        </pc:sldMkLst>
        <pc:spChg chg="add">
          <ac:chgData name="AkshatKumar" userId="S::akshat.kce19@pdpu.ac.in::d7d5c060-f390-47b9-a10f-175c95eb64fc" providerId="AD" clId="Web-{3F526F66-DE4A-48E7-BCF5-4C600BA332AC}" dt="2022-03-31T10:58:53.848" v="0"/>
          <ac:spMkLst>
            <pc:docMk/>
            <pc:sldMk cId="2480030131" sldId="933"/>
            <ac:spMk id="4" creationId="{507000DD-1E6A-15BA-4F95-4326A806FE96}"/>
          </ac:spMkLst>
        </pc:spChg>
        <pc:spChg chg="add">
          <ac:chgData name="AkshatKumar" userId="S::akshat.kce19@pdpu.ac.in::d7d5c060-f390-47b9-a10f-175c95eb64fc" providerId="AD" clId="Web-{3F526F66-DE4A-48E7-BCF5-4C600BA332AC}" dt="2022-03-31T10:58:54.941" v="1"/>
          <ac:spMkLst>
            <pc:docMk/>
            <pc:sldMk cId="2480030131" sldId="933"/>
            <ac:spMk id="5" creationId="{9D56FCB7-6811-E41A-3A5E-B98F299567AF}"/>
          </ac:spMkLst>
        </pc:spChg>
        <pc:spChg chg="add">
          <ac:chgData name="AkshatKumar" userId="S::akshat.kce19@pdpu.ac.in::d7d5c060-f390-47b9-a10f-175c95eb64fc" providerId="AD" clId="Web-{3F526F66-DE4A-48E7-BCF5-4C600BA332AC}" dt="2022-03-31T10:58:55.895" v="2"/>
          <ac:spMkLst>
            <pc:docMk/>
            <pc:sldMk cId="2480030131" sldId="933"/>
            <ac:spMk id="6" creationId="{0853E808-39D9-CF87-8B10-925AB7E369B7}"/>
          </ac:spMkLst>
        </pc:spChg>
        <pc:spChg chg="add">
          <ac:chgData name="AkshatKumar" userId="S::akshat.kce19@pdpu.ac.in::d7d5c060-f390-47b9-a10f-175c95eb64fc" providerId="AD" clId="Web-{3F526F66-DE4A-48E7-BCF5-4C600BA332AC}" dt="2022-03-31T10:58:57.895" v="3"/>
          <ac:spMkLst>
            <pc:docMk/>
            <pc:sldMk cId="2480030131" sldId="933"/>
            <ac:spMk id="7" creationId="{7F06EC4E-2E30-5423-93A1-B2655BD7B0F3}"/>
          </ac:spMkLst>
        </pc:spChg>
      </pc:sldChg>
    </pc:docChg>
  </pc:docChgLst>
  <pc:docChgLst>
    <pc:chgData name="RatnamShah" userId="S::ratnam.sce19@pdpu.ac.in::921d9cd2-e5d2-4419-a33d-6688c7491f13" providerId="AD" clId="Web-{DD6D6BC8-3FB9-403D-927C-82C7AE981FED}"/>
    <pc:docChg chg="delSld">
      <pc:chgData name="RatnamShah" userId="S::ratnam.sce19@pdpu.ac.in::921d9cd2-e5d2-4419-a33d-6688c7491f13" providerId="AD" clId="Web-{DD6D6BC8-3FB9-403D-927C-82C7AE981FED}" dt="2022-03-29T15:20:50.866" v="1"/>
      <pc:docMkLst>
        <pc:docMk/>
      </pc:docMkLst>
      <pc:sldChg chg="del">
        <pc:chgData name="RatnamShah" userId="S::ratnam.sce19@pdpu.ac.in::921d9cd2-e5d2-4419-a33d-6688c7491f13" providerId="AD" clId="Web-{DD6D6BC8-3FB9-403D-927C-82C7AE981FED}" dt="2022-03-29T15:20:47.147" v="0"/>
        <pc:sldMkLst>
          <pc:docMk/>
          <pc:sldMk cId="3794128141" sldId="943"/>
        </pc:sldMkLst>
      </pc:sldChg>
      <pc:sldChg chg="del">
        <pc:chgData name="RatnamShah" userId="S::ratnam.sce19@pdpu.ac.in::921d9cd2-e5d2-4419-a33d-6688c7491f13" providerId="AD" clId="Web-{DD6D6BC8-3FB9-403D-927C-82C7AE981FED}" dt="2022-03-29T15:20:50.866" v="1"/>
        <pc:sldMkLst>
          <pc:docMk/>
          <pc:sldMk cId="2111616388" sldId="944"/>
        </pc:sldMkLst>
      </pc:sldChg>
    </pc:docChg>
  </pc:docChgLst>
  <pc:docChgLst>
    <pc:chgData name="MaitriSurti" userId="S::maitri.sce19@pdpu.ac.in::e5f51da0-77fc-401b-a428-3a2e1f5da144" providerId="AD" clId="Web-{54F4AF55-F779-4376-BCD4-F07300EB2076}"/>
    <pc:docChg chg="addSld delSld">
      <pc:chgData name="MaitriSurti" userId="S::maitri.sce19@pdpu.ac.in::e5f51da0-77fc-401b-a428-3a2e1f5da144" providerId="AD" clId="Web-{54F4AF55-F779-4376-BCD4-F07300EB2076}" dt="2022-03-29T08:43:02.284" v="1"/>
      <pc:docMkLst>
        <pc:docMk/>
      </pc:docMkLst>
      <pc:sldChg chg="new del">
        <pc:chgData name="MaitriSurti" userId="S::maitri.sce19@pdpu.ac.in::e5f51da0-77fc-401b-a428-3a2e1f5da144" providerId="AD" clId="Web-{54F4AF55-F779-4376-BCD4-F07300EB2076}" dt="2022-03-29T08:43:02.284" v="1"/>
        <pc:sldMkLst>
          <pc:docMk/>
          <pc:sldMk cId="1920252859" sldId="945"/>
        </pc:sldMkLst>
      </pc:sldChg>
    </pc:docChg>
  </pc:docChgLst>
  <pc:docChgLst>
    <pc:chgData name="CharmiAmipara" userId="S::charmi.ace19@pdpu.ac.in::726e9e00-995a-4fa7-b453-12607f28bf22" providerId="AD" clId="Web-{BDA20EFF-B0BA-3308-0DEC-CBB6AE74B65A}"/>
    <pc:docChg chg="sldOrd">
      <pc:chgData name="CharmiAmipara" userId="S::charmi.ace19@pdpu.ac.in::726e9e00-995a-4fa7-b453-12607f28bf22" providerId="AD" clId="Web-{BDA20EFF-B0BA-3308-0DEC-CBB6AE74B65A}" dt="2022-05-10T05:27:06.642" v="0"/>
      <pc:docMkLst>
        <pc:docMk/>
      </pc:docMkLst>
      <pc:sldChg chg="ord">
        <pc:chgData name="CharmiAmipara" userId="S::charmi.ace19@pdpu.ac.in::726e9e00-995a-4fa7-b453-12607f28bf22" providerId="AD" clId="Web-{BDA20EFF-B0BA-3308-0DEC-CBB6AE74B65A}" dt="2022-05-10T05:27:06.642" v="0"/>
        <pc:sldMkLst>
          <pc:docMk/>
          <pc:sldMk cId="437116466" sldId="264"/>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FBB213-852A-164C-8652-1FADCB196811}" type="doc">
      <dgm:prSet loTypeId="urn:microsoft.com/office/officeart/2005/8/layout/balance1" loCatId="" qsTypeId="urn:microsoft.com/office/officeart/2005/8/quickstyle/simple4" qsCatId="simple" csTypeId="urn:microsoft.com/office/officeart/2005/8/colors/accent1_2" csCatId="accent1" phldr="1"/>
      <dgm:spPr/>
      <dgm:t>
        <a:bodyPr/>
        <a:lstStyle/>
        <a:p>
          <a:endParaRPr lang="en-US"/>
        </a:p>
      </dgm:t>
    </dgm:pt>
    <dgm:pt modelId="{3A191757-E53B-6144-B8E7-1CF373A52EC1}">
      <dgm:prSet phldrT="[Text]"/>
      <dgm:spPr>
        <a:solidFill>
          <a:srgbClr val="00B050">
            <a:alpha val="90000"/>
          </a:srgbClr>
        </a:solidFill>
      </dgm:spPr>
      <dgm:t>
        <a:bodyPr/>
        <a:lstStyle/>
        <a:p>
          <a:r>
            <a:rPr lang="en-US" altLang="zh-CN"/>
            <a:t>downtime</a:t>
          </a:r>
          <a:endParaRPr lang="en-US"/>
        </a:p>
      </dgm:t>
    </dgm:pt>
    <dgm:pt modelId="{55C6F6E5-0D59-BC49-ACB0-CA6A5F52FE8B}" type="parTrans" cxnId="{EF698287-542F-9A4A-A5E8-476D58DA1711}">
      <dgm:prSet/>
      <dgm:spPr/>
      <dgm:t>
        <a:bodyPr/>
        <a:lstStyle/>
        <a:p>
          <a:endParaRPr lang="en-US"/>
        </a:p>
      </dgm:t>
    </dgm:pt>
    <dgm:pt modelId="{21422FEE-A2BF-7845-8680-4DFB01729078}" type="sibTrans" cxnId="{EF698287-542F-9A4A-A5E8-476D58DA1711}">
      <dgm:prSet/>
      <dgm:spPr/>
      <dgm:t>
        <a:bodyPr/>
        <a:lstStyle/>
        <a:p>
          <a:endParaRPr lang="en-US"/>
        </a:p>
      </dgm:t>
    </dgm:pt>
    <dgm:pt modelId="{C97749E0-5EFA-E449-A3CC-4A35EFB4509A}">
      <dgm:prSet phldrT="[Text]"/>
      <dgm:spPr>
        <a:solidFill>
          <a:srgbClr val="FFC000">
            <a:alpha val="90000"/>
          </a:srgbClr>
        </a:solidFill>
      </dgm:spPr>
      <dgm:t>
        <a:bodyPr/>
        <a:lstStyle/>
        <a:p>
          <a:r>
            <a:rPr lang="en-US" altLang="zh-CN"/>
            <a:t>performance</a:t>
          </a:r>
          <a:endParaRPr lang="en-US"/>
        </a:p>
      </dgm:t>
    </dgm:pt>
    <dgm:pt modelId="{2B6CB5D6-3F95-8044-95FE-7EAE93DEE71E}" type="parTrans" cxnId="{BAE23B80-5550-1743-A38A-0D3B4EA5E329}">
      <dgm:prSet/>
      <dgm:spPr/>
      <dgm:t>
        <a:bodyPr/>
        <a:lstStyle/>
        <a:p>
          <a:endParaRPr lang="en-US"/>
        </a:p>
      </dgm:t>
    </dgm:pt>
    <dgm:pt modelId="{E11B2871-46B6-5842-96FB-486646DDF1D4}" type="sibTrans" cxnId="{BAE23B80-5550-1743-A38A-0D3B4EA5E329}">
      <dgm:prSet/>
      <dgm:spPr/>
      <dgm:t>
        <a:bodyPr/>
        <a:lstStyle/>
        <a:p>
          <a:endParaRPr lang="en-US"/>
        </a:p>
      </dgm:t>
    </dgm:pt>
    <dgm:pt modelId="{6FF53B3A-72A5-3542-8079-7547A8DAD908}" type="pres">
      <dgm:prSet presAssocID="{D3FBB213-852A-164C-8652-1FADCB196811}" presName="outerComposite" presStyleCnt="0">
        <dgm:presLayoutVars>
          <dgm:chMax val="2"/>
          <dgm:animLvl val="lvl"/>
          <dgm:resizeHandles val="exact"/>
        </dgm:presLayoutVars>
      </dgm:prSet>
      <dgm:spPr/>
    </dgm:pt>
    <dgm:pt modelId="{959BC863-5529-4046-B225-F406B2EF8E44}" type="pres">
      <dgm:prSet presAssocID="{D3FBB213-852A-164C-8652-1FADCB196811}" presName="dummyMaxCanvas" presStyleCnt="0"/>
      <dgm:spPr/>
    </dgm:pt>
    <dgm:pt modelId="{63B34895-81C2-7141-896A-C54E195D9B5D}" type="pres">
      <dgm:prSet presAssocID="{D3FBB213-852A-164C-8652-1FADCB196811}" presName="parentComposite" presStyleCnt="0"/>
      <dgm:spPr/>
    </dgm:pt>
    <dgm:pt modelId="{5C0A3AD4-DC5A-1E4D-8274-2EBF893273EF}" type="pres">
      <dgm:prSet presAssocID="{D3FBB213-852A-164C-8652-1FADCB196811}" presName="parent1" presStyleLbl="alignAccFollowNode1" presStyleIdx="0" presStyleCnt="4" custLinFactY="100000" custLinFactNeighborX="-5243" custLinFactNeighborY="177753">
        <dgm:presLayoutVars>
          <dgm:chMax val="4"/>
        </dgm:presLayoutVars>
      </dgm:prSet>
      <dgm:spPr/>
    </dgm:pt>
    <dgm:pt modelId="{6B2B5859-85D3-C049-949A-D966F654C45D}" type="pres">
      <dgm:prSet presAssocID="{D3FBB213-852A-164C-8652-1FADCB196811}" presName="parent2" presStyleLbl="alignAccFollowNode1" presStyleIdx="1" presStyleCnt="4" custLinFactY="100000" custLinFactNeighborX="-915" custLinFactNeighborY="174329">
        <dgm:presLayoutVars>
          <dgm:chMax val="4"/>
        </dgm:presLayoutVars>
      </dgm:prSet>
      <dgm:spPr/>
    </dgm:pt>
    <dgm:pt modelId="{A736733B-5C47-5D46-806F-B9E78B381E24}" type="pres">
      <dgm:prSet presAssocID="{D3FBB213-852A-164C-8652-1FADCB196811}" presName="childrenComposite" presStyleCnt="0"/>
      <dgm:spPr/>
    </dgm:pt>
    <dgm:pt modelId="{5C645A2C-8E6E-084B-850F-D1C9ECFD4E8E}" type="pres">
      <dgm:prSet presAssocID="{D3FBB213-852A-164C-8652-1FADCB196811}" presName="dummyMaxCanvas_ChildArea" presStyleCnt="0"/>
      <dgm:spPr/>
    </dgm:pt>
    <dgm:pt modelId="{801F3BB4-8207-A248-AE66-55BDAA0B0019}" type="pres">
      <dgm:prSet presAssocID="{D3FBB213-852A-164C-8652-1FADCB196811}" presName="fulcrum" presStyleLbl="alignAccFollowNode1" presStyleIdx="2" presStyleCnt="4"/>
      <dgm:spPr/>
    </dgm:pt>
    <dgm:pt modelId="{EE1A809A-BA09-AB40-BCF2-2FE3F2CE6D1D}" type="pres">
      <dgm:prSet presAssocID="{D3FBB213-852A-164C-8652-1FADCB196811}" presName="balance_00" presStyleLbl="alignAccFollowNode1" presStyleIdx="3" presStyleCnt="4">
        <dgm:presLayoutVars>
          <dgm:bulletEnabled val="1"/>
        </dgm:presLayoutVars>
      </dgm:prSet>
      <dgm:spPr/>
    </dgm:pt>
  </dgm:ptLst>
  <dgm:cxnLst>
    <dgm:cxn modelId="{850C3D61-6CAB-F34D-99D3-F9A1BD9429F2}" type="presOf" srcId="{3A191757-E53B-6144-B8E7-1CF373A52EC1}" destId="{5C0A3AD4-DC5A-1E4D-8274-2EBF893273EF}" srcOrd="0" destOrd="0" presId="urn:microsoft.com/office/officeart/2005/8/layout/balance1"/>
    <dgm:cxn modelId="{B051F052-B391-F647-9B6E-7232500D88B4}" type="presOf" srcId="{C97749E0-5EFA-E449-A3CC-4A35EFB4509A}" destId="{6B2B5859-85D3-C049-949A-D966F654C45D}" srcOrd="0" destOrd="0" presId="urn:microsoft.com/office/officeart/2005/8/layout/balance1"/>
    <dgm:cxn modelId="{BAE23B80-5550-1743-A38A-0D3B4EA5E329}" srcId="{D3FBB213-852A-164C-8652-1FADCB196811}" destId="{C97749E0-5EFA-E449-A3CC-4A35EFB4509A}" srcOrd="1" destOrd="0" parTransId="{2B6CB5D6-3F95-8044-95FE-7EAE93DEE71E}" sibTransId="{E11B2871-46B6-5842-96FB-486646DDF1D4}"/>
    <dgm:cxn modelId="{95DDE281-D5B3-F94E-A53F-2FEBC478C53A}" type="presOf" srcId="{D3FBB213-852A-164C-8652-1FADCB196811}" destId="{6FF53B3A-72A5-3542-8079-7547A8DAD908}" srcOrd="0" destOrd="0" presId="urn:microsoft.com/office/officeart/2005/8/layout/balance1"/>
    <dgm:cxn modelId="{EF698287-542F-9A4A-A5E8-476D58DA1711}" srcId="{D3FBB213-852A-164C-8652-1FADCB196811}" destId="{3A191757-E53B-6144-B8E7-1CF373A52EC1}" srcOrd="0" destOrd="0" parTransId="{55C6F6E5-0D59-BC49-ACB0-CA6A5F52FE8B}" sibTransId="{21422FEE-A2BF-7845-8680-4DFB01729078}"/>
    <dgm:cxn modelId="{7E5072C6-82E9-ED47-959C-FB6E5A0D8989}" type="presParOf" srcId="{6FF53B3A-72A5-3542-8079-7547A8DAD908}" destId="{959BC863-5529-4046-B225-F406B2EF8E44}" srcOrd="0" destOrd="0" presId="urn:microsoft.com/office/officeart/2005/8/layout/balance1"/>
    <dgm:cxn modelId="{18A028A7-171D-7C42-B7F7-201D11F47F3D}" type="presParOf" srcId="{6FF53B3A-72A5-3542-8079-7547A8DAD908}" destId="{63B34895-81C2-7141-896A-C54E195D9B5D}" srcOrd="1" destOrd="0" presId="urn:microsoft.com/office/officeart/2005/8/layout/balance1"/>
    <dgm:cxn modelId="{E5883F47-0CC9-1940-8D9A-479279A24ACB}" type="presParOf" srcId="{63B34895-81C2-7141-896A-C54E195D9B5D}" destId="{5C0A3AD4-DC5A-1E4D-8274-2EBF893273EF}" srcOrd="0" destOrd="0" presId="urn:microsoft.com/office/officeart/2005/8/layout/balance1"/>
    <dgm:cxn modelId="{0F7B2790-4B61-6846-85B1-6CE18BFB4830}" type="presParOf" srcId="{63B34895-81C2-7141-896A-C54E195D9B5D}" destId="{6B2B5859-85D3-C049-949A-D966F654C45D}" srcOrd="1" destOrd="0" presId="urn:microsoft.com/office/officeart/2005/8/layout/balance1"/>
    <dgm:cxn modelId="{63351D62-98BD-4E45-B172-9A79EFDDA7AA}" type="presParOf" srcId="{6FF53B3A-72A5-3542-8079-7547A8DAD908}" destId="{A736733B-5C47-5D46-806F-B9E78B381E24}" srcOrd="2" destOrd="0" presId="urn:microsoft.com/office/officeart/2005/8/layout/balance1"/>
    <dgm:cxn modelId="{CF62831E-DE73-904E-A706-04A8113BD505}" type="presParOf" srcId="{A736733B-5C47-5D46-806F-B9E78B381E24}" destId="{5C645A2C-8E6E-084B-850F-D1C9ECFD4E8E}" srcOrd="0" destOrd="0" presId="urn:microsoft.com/office/officeart/2005/8/layout/balance1"/>
    <dgm:cxn modelId="{136949CD-CC0E-394B-9F8A-8C53F806F3DE}" type="presParOf" srcId="{A736733B-5C47-5D46-806F-B9E78B381E24}" destId="{801F3BB4-8207-A248-AE66-55BDAA0B0019}" srcOrd="1" destOrd="0" presId="urn:microsoft.com/office/officeart/2005/8/layout/balance1"/>
    <dgm:cxn modelId="{50513F0D-734B-CB4D-AE5E-B8D7DE1B282E}" type="presParOf" srcId="{A736733B-5C47-5D46-806F-B9E78B381E24}" destId="{EE1A809A-BA09-AB40-BCF2-2FE3F2CE6D1D}" srcOrd="2" destOrd="0" presId="urn:microsoft.com/office/officeart/2005/8/layout/balanc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0A3AD4-DC5A-1E4D-8274-2EBF893273EF}">
      <dsp:nvSpPr>
        <dsp:cNvPr id="0" name=""/>
        <dsp:cNvSpPr/>
      </dsp:nvSpPr>
      <dsp:spPr>
        <a:xfrm>
          <a:off x="2179941" y="2097114"/>
          <a:ext cx="1359051" cy="755028"/>
        </a:xfrm>
        <a:prstGeom prst="roundRect">
          <a:avLst>
            <a:gd name="adj" fmla="val 10000"/>
          </a:avLst>
        </a:prstGeom>
        <a:solidFill>
          <a:srgbClr val="00B050">
            <a:alpha val="90000"/>
          </a:srgb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altLang="zh-CN" sz="1700" kern="1200"/>
            <a:t>downtime</a:t>
          </a:r>
          <a:endParaRPr lang="en-US" sz="1700" kern="1200"/>
        </a:p>
      </dsp:txBody>
      <dsp:txXfrm>
        <a:off x="2202055" y="2119228"/>
        <a:ext cx="1314823" cy="710800"/>
      </dsp:txXfrm>
    </dsp:sp>
    <dsp:sp modelId="{6B2B5859-85D3-C049-949A-D966F654C45D}">
      <dsp:nvSpPr>
        <dsp:cNvPr id="0" name=""/>
        <dsp:cNvSpPr/>
      </dsp:nvSpPr>
      <dsp:spPr>
        <a:xfrm>
          <a:off x="4201835" y="2071262"/>
          <a:ext cx="1359051" cy="755028"/>
        </a:xfrm>
        <a:prstGeom prst="roundRect">
          <a:avLst>
            <a:gd name="adj" fmla="val 10000"/>
          </a:avLst>
        </a:prstGeom>
        <a:solidFill>
          <a:srgbClr val="FFC000">
            <a:alpha val="90000"/>
          </a:srgb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altLang="zh-CN" sz="1700" kern="1200"/>
            <a:t>performance</a:t>
          </a:r>
          <a:endParaRPr lang="en-US" sz="1700" kern="1200"/>
        </a:p>
      </dsp:txBody>
      <dsp:txXfrm>
        <a:off x="4223949" y="2093376"/>
        <a:ext cx="1314823" cy="710800"/>
      </dsp:txXfrm>
    </dsp:sp>
    <dsp:sp modelId="{801F3BB4-8207-A248-AE66-55BDAA0B0019}">
      <dsp:nvSpPr>
        <dsp:cNvPr id="0" name=""/>
        <dsp:cNvSpPr/>
      </dsp:nvSpPr>
      <dsp:spPr>
        <a:xfrm>
          <a:off x="3629123" y="3208871"/>
          <a:ext cx="566271" cy="566271"/>
        </a:xfrm>
        <a:prstGeom prst="triangle">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E1A809A-BA09-AB40-BCF2-2FE3F2CE6D1D}">
      <dsp:nvSpPr>
        <dsp:cNvPr id="0" name=""/>
        <dsp:cNvSpPr/>
      </dsp:nvSpPr>
      <dsp:spPr>
        <a:xfrm>
          <a:off x="2213445" y="2971792"/>
          <a:ext cx="3397628" cy="229528"/>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04D10A-81D1-8748-8404-C44E2799F913}" type="datetimeFigureOut">
              <a:rPr lang="en-US" smtClean="0"/>
              <a:t>5/9/2022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2DBF5F-E884-8D4B-8536-498293E3FBD0}" type="slidenum">
              <a:rPr lang="en-US" smtClean="0"/>
              <a:t>‹#›</a:t>
            </a:fld>
            <a:endParaRPr lang="en-US"/>
          </a:p>
        </p:txBody>
      </p:sp>
    </p:spTree>
    <p:extLst>
      <p:ext uri="{BB962C8B-B14F-4D97-AF65-F5344CB8AC3E}">
        <p14:creationId xmlns:p14="http://schemas.microsoft.com/office/powerpoint/2010/main" val="9958217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2DBF5F-E884-8D4B-8536-498293E3FBD0}" type="slidenum">
              <a:rPr lang="en-US" smtClean="0"/>
              <a:t>1</a:t>
            </a:fld>
            <a:endParaRPr lang="en-US"/>
          </a:p>
        </p:txBody>
      </p:sp>
    </p:spTree>
    <p:extLst>
      <p:ext uri="{BB962C8B-B14F-4D97-AF65-F5344CB8AC3E}">
        <p14:creationId xmlns:p14="http://schemas.microsoft.com/office/powerpoint/2010/main" val="19733879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baseline="0"/>
          </a:p>
        </p:txBody>
      </p:sp>
      <p:sp>
        <p:nvSpPr>
          <p:cNvPr id="4" name="Slide Number Placeholder 3"/>
          <p:cNvSpPr>
            <a:spLocks noGrp="1"/>
          </p:cNvSpPr>
          <p:nvPr>
            <p:ph type="sldNum" sz="quarter" idx="10"/>
          </p:nvPr>
        </p:nvSpPr>
        <p:spPr/>
        <p:txBody>
          <a:bodyPr/>
          <a:lstStyle/>
          <a:p>
            <a:fld id="{862DBF5F-E884-8D4B-8536-498293E3FBD0}" type="slidenum">
              <a:rPr lang="en-US" smtClean="0"/>
              <a:t>15</a:t>
            </a:fld>
            <a:endParaRPr lang="en-US"/>
          </a:p>
        </p:txBody>
      </p:sp>
    </p:spTree>
    <p:extLst>
      <p:ext uri="{BB962C8B-B14F-4D97-AF65-F5344CB8AC3E}">
        <p14:creationId xmlns:p14="http://schemas.microsoft.com/office/powerpoint/2010/main" val="17811337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baseline="0"/>
          </a:p>
        </p:txBody>
      </p:sp>
      <p:sp>
        <p:nvSpPr>
          <p:cNvPr id="4" name="Slide Number Placeholder 3"/>
          <p:cNvSpPr>
            <a:spLocks noGrp="1"/>
          </p:cNvSpPr>
          <p:nvPr>
            <p:ph type="sldNum" sz="quarter" idx="10"/>
          </p:nvPr>
        </p:nvSpPr>
        <p:spPr/>
        <p:txBody>
          <a:bodyPr/>
          <a:lstStyle/>
          <a:p>
            <a:fld id="{862DBF5F-E884-8D4B-8536-498293E3FBD0}" type="slidenum">
              <a:rPr lang="en-US" smtClean="0"/>
              <a:t>19</a:t>
            </a:fld>
            <a:endParaRPr lang="en-US"/>
          </a:p>
        </p:txBody>
      </p:sp>
    </p:spTree>
    <p:extLst>
      <p:ext uri="{BB962C8B-B14F-4D97-AF65-F5344CB8AC3E}">
        <p14:creationId xmlns:p14="http://schemas.microsoft.com/office/powerpoint/2010/main" val="16954488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is-IS" baseline="0"/>
          </a:p>
        </p:txBody>
      </p:sp>
      <p:sp>
        <p:nvSpPr>
          <p:cNvPr id="4" name="Slide Number Placeholder 3"/>
          <p:cNvSpPr>
            <a:spLocks noGrp="1"/>
          </p:cNvSpPr>
          <p:nvPr>
            <p:ph type="sldNum" sz="quarter" idx="10"/>
          </p:nvPr>
        </p:nvSpPr>
        <p:spPr/>
        <p:txBody>
          <a:bodyPr/>
          <a:lstStyle/>
          <a:p>
            <a:fld id="{862DBF5F-E884-8D4B-8536-498293E3FBD0}" type="slidenum">
              <a:rPr lang="en-US" smtClean="0"/>
              <a:t>22</a:t>
            </a:fld>
            <a:endParaRPr lang="en-US"/>
          </a:p>
        </p:txBody>
      </p:sp>
    </p:spTree>
    <p:extLst>
      <p:ext uri="{BB962C8B-B14F-4D97-AF65-F5344CB8AC3E}">
        <p14:creationId xmlns:p14="http://schemas.microsoft.com/office/powerpoint/2010/main" val="5109413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s-IS" baseline="0"/>
          </a:p>
        </p:txBody>
      </p:sp>
      <p:sp>
        <p:nvSpPr>
          <p:cNvPr id="4" name="Slide Number Placeholder 3"/>
          <p:cNvSpPr>
            <a:spLocks noGrp="1"/>
          </p:cNvSpPr>
          <p:nvPr>
            <p:ph type="sldNum" sz="quarter" idx="10"/>
          </p:nvPr>
        </p:nvSpPr>
        <p:spPr/>
        <p:txBody>
          <a:bodyPr/>
          <a:lstStyle/>
          <a:p>
            <a:fld id="{862DBF5F-E884-8D4B-8536-498293E3FBD0}" type="slidenum">
              <a:rPr lang="en-US" smtClean="0"/>
              <a:t>24</a:t>
            </a:fld>
            <a:endParaRPr lang="en-US"/>
          </a:p>
        </p:txBody>
      </p:sp>
    </p:spTree>
    <p:extLst>
      <p:ext uri="{BB962C8B-B14F-4D97-AF65-F5344CB8AC3E}">
        <p14:creationId xmlns:p14="http://schemas.microsoft.com/office/powerpoint/2010/main" val="4093543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is-IS" baseline="0"/>
          </a:p>
        </p:txBody>
      </p:sp>
      <p:sp>
        <p:nvSpPr>
          <p:cNvPr id="4" name="Slide Number Placeholder 3"/>
          <p:cNvSpPr>
            <a:spLocks noGrp="1"/>
          </p:cNvSpPr>
          <p:nvPr>
            <p:ph type="sldNum" sz="quarter" idx="10"/>
          </p:nvPr>
        </p:nvSpPr>
        <p:spPr/>
        <p:txBody>
          <a:bodyPr/>
          <a:lstStyle/>
          <a:p>
            <a:fld id="{862DBF5F-E884-8D4B-8536-498293E3FBD0}" type="slidenum">
              <a:rPr lang="en-US" smtClean="0"/>
              <a:t>25</a:t>
            </a:fld>
            <a:endParaRPr lang="en-US"/>
          </a:p>
        </p:txBody>
      </p:sp>
    </p:spTree>
    <p:extLst>
      <p:ext uri="{BB962C8B-B14F-4D97-AF65-F5344CB8AC3E}">
        <p14:creationId xmlns:p14="http://schemas.microsoft.com/office/powerpoint/2010/main" val="16175900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a:p>
        </p:txBody>
      </p:sp>
      <p:sp>
        <p:nvSpPr>
          <p:cNvPr id="4" name="Slide Number Placeholder 3"/>
          <p:cNvSpPr>
            <a:spLocks noGrp="1"/>
          </p:cNvSpPr>
          <p:nvPr>
            <p:ph type="sldNum" sz="quarter" idx="10"/>
          </p:nvPr>
        </p:nvSpPr>
        <p:spPr/>
        <p:txBody>
          <a:bodyPr/>
          <a:lstStyle/>
          <a:p>
            <a:fld id="{862DBF5F-E884-8D4B-8536-498293E3FBD0}" type="slidenum">
              <a:rPr lang="en-US" smtClean="0"/>
              <a:t>26</a:t>
            </a:fld>
            <a:endParaRPr lang="en-US"/>
          </a:p>
        </p:txBody>
      </p:sp>
    </p:spTree>
    <p:extLst>
      <p:ext uri="{BB962C8B-B14F-4D97-AF65-F5344CB8AC3E}">
        <p14:creationId xmlns:p14="http://schemas.microsoft.com/office/powerpoint/2010/main" val="16007734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hr-HR" sz="1200" kern="1200" baseline="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862DBF5F-E884-8D4B-8536-498293E3FBD0}" type="slidenum">
              <a:rPr lang="en-US" smtClean="0"/>
              <a:t>27</a:t>
            </a:fld>
            <a:endParaRPr lang="en-US"/>
          </a:p>
        </p:txBody>
      </p:sp>
    </p:spTree>
    <p:extLst>
      <p:ext uri="{BB962C8B-B14F-4D97-AF65-F5344CB8AC3E}">
        <p14:creationId xmlns:p14="http://schemas.microsoft.com/office/powerpoint/2010/main" val="454911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862DBF5F-E884-8D4B-8536-498293E3FBD0}" type="slidenum">
              <a:rPr lang="en-US" smtClean="0"/>
              <a:t>7</a:t>
            </a:fld>
            <a:endParaRPr lang="en-US"/>
          </a:p>
        </p:txBody>
      </p:sp>
    </p:spTree>
    <p:extLst>
      <p:ext uri="{BB962C8B-B14F-4D97-AF65-F5344CB8AC3E}">
        <p14:creationId xmlns:p14="http://schemas.microsoft.com/office/powerpoint/2010/main" val="1195945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baseline="0"/>
          </a:p>
        </p:txBody>
      </p:sp>
      <p:sp>
        <p:nvSpPr>
          <p:cNvPr id="4" name="Slide Number Placeholder 3"/>
          <p:cNvSpPr>
            <a:spLocks noGrp="1"/>
          </p:cNvSpPr>
          <p:nvPr>
            <p:ph type="sldNum" sz="quarter" idx="10"/>
          </p:nvPr>
        </p:nvSpPr>
        <p:spPr/>
        <p:txBody>
          <a:bodyPr/>
          <a:lstStyle/>
          <a:p>
            <a:fld id="{862DBF5F-E884-8D4B-8536-498293E3FBD0}" type="slidenum">
              <a:rPr lang="en-US" smtClean="0"/>
              <a:t>8</a:t>
            </a:fld>
            <a:endParaRPr lang="en-US"/>
          </a:p>
        </p:txBody>
      </p:sp>
    </p:spTree>
    <p:extLst>
      <p:ext uri="{BB962C8B-B14F-4D97-AF65-F5344CB8AC3E}">
        <p14:creationId xmlns:p14="http://schemas.microsoft.com/office/powerpoint/2010/main" val="1984682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2DBF5F-E884-8D4B-8536-498293E3FBD0}" type="slidenum">
              <a:rPr lang="en-US" smtClean="0"/>
              <a:t>9</a:t>
            </a:fld>
            <a:endParaRPr lang="en-US"/>
          </a:p>
        </p:txBody>
      </p:sp>
    </p:spTree>
    <p:extLst>
      <p:ext uri="{BB962C8B-B14F-4D97-AF65-F5344CB8AC3E}">
        <p14:creationId xmlns:p14="http://schemas.microsoft.com/office/powerpoint/2010/main" val="6041114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baseline="0"/>
          </a:p>
        </p:txBody>
      </p:sp>
      <p:sp>
        <p:nvSpPr>
          <p:cNvPr id="4" name="Slide Number Placeholder 3"/>
          <p:cNvSpPr>
            <a:spLocks noGrp="1"/>
          </p:cNvSpPr>
          <p:nvPr>
            <p:ph type="sldNum" sz="quarter" idx="10"/>
          </p:nvPr>
        </p:nvSpPr>
        <p:spPr/>
        <p:txBody>
          <a:bodyPr/>
          <a:lstStyle/>
          <a:p>
            <a:fld id="{862DBF5F-E884-8D4B-8536-498293E3FBD0}" type="slidenum">
              <a:rPr lang="en-US" smtClean="0"/>
              <a:t>10</a:t>
            </a:fld>
            <a:endParaRPr lang="en-US"/>
          </a:p>
        </p:txBody>
      </p:sp>
    </p:spTree>
    <p:extLst>
      <p:ext uri="{BB962C8B-B14F-4D97-AF65-F5344CB8AC3E}">
        <p14:creationId xmlns:p14="http://schemas.microsoft.com/office/powerpoint/2010/main" val="4315200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2DBF5F-E884-8D4B-8536-498293E3FBD0}" type="slidenum">
              <a:rPr lang="en-US" smtClean="0"/>
              <a:t>11</a:t>
            </a:fld>
            <a:endParaRPr lang="en-US"/>
          </a:p>
        </p:txBody>
      </p:sp>
    </p:spTree>
    <p:extLst>
      <p:ext uri="{BB962C8B-B14F-4D97-AF65-F5344CB8AC3E}">
        <p14:creationId xmlns:p14="http://schemas.microsoft.com/office/powerpoint/2010/main" val="607618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baseline="0"/>
          </a:p>
        </p:txBody>
      </p:sp>
      <p:sp>
        <p:nvSpPr>
          <p:cNvPr id="4" name="Slide Number Placeholder 3"/>
          <p:cNvSpPr>
            <a:spLocks noGrp="1"/>
          </p:cNvSpPr>
          <p:nvPr>
            <p:ph type="sldNum" sz="quarter" idx="10"/>
          </p:nvPr>
        </p:nvSpPr>
        <p:spPr/>
        <p:txBody>
          <a:bodyPr/>
          <a:lstStyle/>
          <a:p>
            <a:fld id="{862DBF5F-E884-8D4B-8536-498293E3FBD0}" type="slidenum">
              <a:rPr lang="en-US" smtClean="0"/>
              <a:t>12</a:t>
            </a:fld>
            <a:endParaRPr lang="en-US"/>
          </a:p>
        </p:txBody>
      </p:sp>
    </p:spTree>
    <p:extLst>
      <p:ext uri="{BB962C8B-B14F-4D97-AF65-F5344CB8AC3E}">
        <p14:creationId xmlns:p14="http://schemas.microsoft.com/office/powerpoint/2010/main" val="1333666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baseline="0"/>
          </a:p>
        </p:txBody>
      </p:sp>
      <p:sp>
        <p:nvSpPr>
          <p:cNvPr id="4" name="Slide Number Placeholder 3"/>
          <p:cNvSpPr>
            <a:spLocks noGrp="1"/>
          </p:cNvSpPr>
          <p:nvPr>
            <p:ph type="sldNum" sz="quarter" idx="10"/>
          </p:nvPr>
        </p:nvSpPr>
        <p:spPr/>
        <p:txBody>
          <a:bodyPr/>
          <a:lstStyle/>
          <a:p>
            <a:fld id="{862DBF5F-E884-8D4B-8536-498293E3FBD0}" type="slidenum">
              <a:rPr lang="en-US" smtClean="0"/>
              <a:t>13</a:t>
            </a:fld>
            <a:endParaRPr lang="en-US"/>
          </a:p>
        </p:txBody>
      </p:sp>
    </p:spTree>
    <p:extLst>
      <p:ext uri="{BB962C8B-B14F-4D97-AF65-F5344CB8AC3E}">
        <p14:creationId xmlns:p14="http://schemas.microsoft.com/office/powerpoint/2010/main" val="1185943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2DBF5F-E884-8D4B-8536-498293E3FBD0}" type="slidenum">
              <a:rPr lang="en-US" smtClean="0"/>
              <a:t>14</a:t>
            </a:fld>
            <a:endParaRPr lang="en-US"/>
          </a:p>
        </p:txBody>
      </p:sp>
    </p:spTree>
    <p:extLst>
      <p:ext uri="{BB962C8B-B14F-4D97-AF65-F5344CB8AC3E}">
        <p14:creationId xmlns:p14="http://schemas.microsoft.com/office/powerpoint/2010/main" val="477270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D77A8DE-8D0F-4B2E-96FC-EEE0F4310425}" type="datetime1">
              <a:rPr lang="en-US" smtClean="0"/>
              <a:t>5/9/2022</a:t>
            </a:fld>
            <a:endParaRPr lang="en-US"/>
          </a:p>
        </p:txBody>
      </p:sp>
      <p:sp>
        <p:nvSpPr>
          <p:cNvPr id="5" name="Footer Placeholder 4"/>
          <p:cNvSpPr>
            <a:spLocks noGrp="1"/>
          </p:cNvSpPr>
          <p:nvPr>
            <p:ph type="ftr" sz="quarter" idx="11"/>
          </p:nvPr>
        </p:nvSpPr>
        <p:spPr/>
        <p:txBody>
          <a:bodyPr/>
          <a:lstStyle/>
          <a:p>
            <a:r>
              <a:rPr lang="en-US"/>
              <a:t>EECS 582 – W16</a:t>
            </a:r>
          </a:p>
        </p:txBody>
      </p:sp>
      <p:sp>
        <p:nvSpPr>
          <p:cNvPr id="6" name="Slide Number Placeholder 5"/>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2095256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18A74A-4031-4986-82A1-002130E2232D}" type="datetime1">
              <a:rPr lang="en-US" smtClean="0"/>
              <a:t>5/9/2022</a:t>
            </a:fld>
            <a:endParaRPr lang="en-US"/>
          </a:p>
        </p:txBody>
      </p:sp>
      <p:sp>
        <p:nvSpPr>
          <p:cNvPr id="5" name="Footer Placeholder 4"/>
          <p:cNvSpPr>
            <a:spLocks noGrp="1"/>
          </p:cNvSpPr>
          <p:nvPr>
            <p:ph type="ftr" sz="quarter" idx="11"/>
          </p:nvPr>
        </p:nvSpPr>
        <p:spPr/>
        <p:txBody>
          <a:bodyPr/>
          <a:lstStyle/>
          <a:p>
            <a:r>
              <a:rPr lang="en-US"/>
              <a:t>EECS 582 – W16</a:t>
            </a:r>
          </a:p>
        </p:txBody>
      </p:sp>
      <p:sp>
        <p:nvSpPr>
          <p:cNvPr id="6" name="Slide Number Placeholder 5"/>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687760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618BD7-20FC-4183-906B-E06DA5CE2890}" type="datetime1">
              <a:rPr lang="en-US" smtClean="0"/>
              <a:t>5/9/2022</a:t>
            </a:fld>
            <a:endParaRPr lang="en-US"/>
          </a:p>
        </p:txBody>
      </p:sp>
      <p:sp>
        <p:nvSpPr>
          <p:cNvPr id="5" name="Footer Placeholder 4"/>
          <p:cNvSpPr>
            <a:spLocks noGrp="1"/>
          </p:cNvSpPr>
          <p:nvPr>
            <p:ph type="ftr" sz="quarter" idx="11"/>
          </p:nvPr>
        </p:nvSpPr>
        <p:spPr/>
        <p:txBody>
          <a:bodyPr/>
          <a:lstStyle/>
          <a:p>
            <a:r>
              <a:rPr lang="en-US"/>
              <a:t>EECS 582 – W16</a:t>
            </a:r>
          </a:p>
        </p:txBody>
      </p:sp>
      <p:sp>
        <p:nvSpPr>
          <p:cNvPr id="6" name="Slide Number Placeholder 5"/>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1429701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89CD25-059C-4DD7-BBAD-A25450CD4221}" type="datetime1">
              <a:rPr lang="en-US" smtClean="0"/>
              <a:t>5/9/2022</a:t>
            </a:fld>
            <a:endParaRPr lang="en-US"/>
          </a:p>
        </p:txBody>
      </p:sp>
      <p:sp>
        <p:nvSpPr>
          <p:cNvPr id="5" name="Footer Placeholder 4"/>
          <p:cNvSpPr>
            <a:spLocks noGrp="1"/>
          </p:cNvSpPr>
          <p:nvPr>
            <p:ph type="ftr" sz="quarter" idx="11"/>
          </p:nvPr>
        </p:nvSpPr>
        <p:spPr/>
        <p:txBody>
          <a:bodyPr/>
          <a:lstStyle/>
          <a:p>
            <a:r>
              <a:rPr lang="en-US"/>
              <a:t>EECS 582 – W16</a:t>
            </a:r>
          </a:p>
        </p:txBody>
      </p:sp>
      <p:sp>
        <p:nvSpPr>
          <p:cNvPr id="6" name="Slide Number Placeholder 5"/>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1977216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BD0A6D-6B80-4EDB-B6AF-E6B902B2528D}" type="datetime1">
              <a:rPr lang="en-US" smtClean="0"/>
              <a:t>5/9/2022</a:t>
            </a:fld>
            <a:endParaRPr lang="en-US"/>
          </a:p>
        </p:txBody>
      </p:sp>
      <p:sp>
        <p:nvSpPr>
          <p:cNvPr id="5" name="Footer Placeholder 4"/>
          <p:cNvSpPr>
            <a:spLocks noGrp="1"/>
          </p:cNvSpPr>
          <p:nvPr>
            <p:ph type="ftr" sz="quarter" idx="11"/>
          </p:nvPr>
        </p:nvSpPr>
        <p:spPr/>
        <p:txBody>
          <a:bodyPr/>
          <a:lstStyle/>
          <a:p>
            <a:r>
              <a:rPr lang="en-US"/>
              <a:t>EECS 582 – W16</a:t>
            </a:r>
          </a:p>
        </p:txBody>
      </p:sp>
      <p:sp>
        <p:nvSpPr>
          <p:cNvPr id="6" name="Slide Number Placeholder 5"/>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907761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81EF5F8-67B3-4C73-BFFB-EFD4FEDB9AB6}" type="datetime1">
              <a:rPr lang="en-US" smtClean="0"/>
              <a:t>5/9/2022</a:t>
            </a:fld>
            <a:endParaRPr lang="en-US"/>
          </a:p>
        </p:txBody>
      </p:sp>
      <p:sp>
        <p:nvSpPr>
          <p:cNvPr id="6" name="Footer Placeholder 5"/>
          <p:cNvSpPr>
            <a:spLocks noGrp="1"/>
          </p:cNvSpPr>
          <p:nvPr>
            <p:ph type="ftr" sz="quarter" idx="11"/>
          </p:nvPr>
        </p:nvSpPr>
        <p:spPr/>
        <p:txBody>
          <a:bodyPr/>
          <a:lstStyle/>
          <a:p>
            <a:r>
              <a:rPr lang="en-US"/>
              <a:t>EECS 582 – W16</a:t>
            </a:r>
          </a:p>
        </p:txBody>
      </p:sp>
      <p:sp>
        <p:nvSpPr>
          <p:cNvPr id="7" name="Slide Number Placeholder 6"/>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1026895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2492DB9-3FBB-4B61-A8A5-ABF521B38F67}" type="datetime1">
              <a:rPr lang="en-US" smtClean="0"/>
              <a:t>5/9/2022</a:t>
            </a:fld>
            <a:endParaRPr lang="en-US"/>
          </a:p>
        </p:txBody>
      </p:sp>
      <p:sp>
        <p:nvSpPr>
          <p:cNvPr id="8" name="Footer Placeholder 7"/>
          <p:cNvSpPr>
            <a:spLocks noGrp="1"/>
          </p:cNvSpPr>
          <p:nvPr>
            <p:ph type="ftr" sz="quarter" idx="11"/>
          </p:nvPr>
        </p:nvSpPr>
        <p:spPr/>
        <p:txBody>
          <a:bodyPr/>
          <a:lstStyle/>
          <a:p>
            <a:r>
              <a:rPr lang="en-US"/>
              <a:t>EECS 582 – W16</a:t>
            </a:r>
          </a:p>
        </p:txBody>
      </p:sp>
      <p:sp>
        <p:nvSpPr>
          <p:cNvPr id="9" name="Slide Number Placeholder 8"/>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1854787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868BF9B-9FAF-4833-8890-678DB4A4C8D2}" type="datetime1">
              <a:rPr lang="en-US" smtClean="0"/>
              <a:t>5/9/2022</a:t>
            </a:fld>
            <a:endParaRPr lang="en-US"/>
          </a:p>
        </p:txBody>
      </p:sp>
      <p:sp>
        <p:nvSpPr>
          <p:cNvPr id="4" name="Footer Placeholder 3"/>
          <p:cNvSpPr>
            <a:spLocks noGrp="1"/>
          </p:cNvSpPr>
          <p:nvPr>
            <p:ph type="ftr" sz="quarter" idx="11"/>
          </p:nvPr>
        </p:nvSpPr>
        <p:spPr/>
        <p:txBody>
          <a:bodyPr/>
          <a:lstStyle/>
          <a:p>
            <a:r>
              <a:rPr lang="en-US"/>
              <a:t>EECS 582 – W16</a:t>
            </a:r>
          </a:p>
        </p:txBody>
      </p:sp>
      <p:sp>
        <p:nvSpPr>
          <p:cNvPr id="5" name="Slide Number Placeholder 4"/>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534203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D23DAC-ECF9-4214-A579-E53D0B88DA49}" type="datetime1">
              <a:rPr lang="en-US" smtClean="0"/>
              <a:t>5/9/2022</a:t>
            </a:fld>
            <a:endParaRPr lang="en-US"/>
          </a:p>
        </p:txBody>
      </p:sp>
      <p:sp>
        <p:nvSpPr>
          <p:cNvPr id="3" name="Footer Placeholder 2"/>
          <p:cNvSpPr>
            <a:spLocks noGrp="1"/>
          </p:cNvSpPr>
          <p:nvPr>
            <p:ph type="ftr" sz="quarter" idx="11"/>
          </p:nvPr>
        </p:nvSpPr>
        <p:spPr/>
        <p:txBody>
          <a:bodyPr/>
          <a:lstStyle/>
          <a:p>
            <a:r>
              <a:rPr lang="en-US"/>
              <a:t>EECS 582 – W16</a:t>
            </a:r>
          </a:p>
        </p:txBody>
      </p:sp>
      <p:sp>
        <p:nvSpPr>
          <p:cNvPr id="4" name="Slide Number Placeholder 3"/>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1875941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nchor="t"/>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1C2D6C-4EAF-4691-BB27-38E590522009}" type="datetime1">
              <a:rPr lang="en-US" smtClean="0"/>
              <a:t>5/9/2022</a:t>
            </a:fld>
            <a:endParaRPr lang="en-US"/>
          </a:p>
        </p:txBody>
      </p:sp>
      <p:sp>
        <p:nvSpPr>
          <p:cNvPr id="6" name="Footer Placeholder 5"/>
          <p:cNvSpPr>
            <a:spLocks noGrp="1"/>
          </p:cNvSpPr>
          <p:nvPr>
            <p:ph type="ftr" sz="quarter" idx="11"/>
          </p:nvPr>
        </p:nvSpPr>
        <p:spPr/>
        <p:txBody>
          <a:bodyPr/>
          <a:lstStyle/>
          <a:p>
            <a:r>
              <a:rPr lang="en-US"/>
              <a:t>EECS 582 – W16</a:t>
            </a:r>
          </a:p>
        </p:txBody>
      </p:sp>
      <p:sp>
        <p:nvSpPr>
          <p:cNvPr id="7" name="Slide Number Placeholder 6"/>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1739251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DE9DD7-0C0A-49CD-833A-A483015CB52A}" type="datetime1">
              <a:rPr lang="en-US" smtClean="0"/>
              <a:t>5/9/2022</a:t>
            </a:fld>
            <a:endParaRPr lang="en-US"/>
          </a:p>
        </p:txBody>
      </p:sp>
      <p:sp>
        <p:nvSpPr>
          <p:cNvPr id="6" name="Footer Placeholder 5"/>
          <p:cNvSpPr>
            <a:spLocks noGrp="1"/>
          </p:cNvSpPr>
          <p:nvPr>
            <p:ph type="ftr" sz="quarter" idx="11"/>
          </p:nvPr>
        </p:nvSpPr>
        <p:spPr/>
        <p:txBody>
          <a:bodyPr/>
          <a:lstStyle/>
          <a:p>
            <a:r>
              <a:rPr lang="en-US"/>
              <a:t>EECS 582 – W16</a:t>
            </a:r>
          </a:p>
        </p:txBody>
      </p:sp>
      <p:sp>
        <p:nvSpPr>
          <p:cNvPr id="7" name="Slide Number Placeholder 6"/>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47700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Gill Sans Light" charset="0"/>
                <a:ea typeface="Gill Sans Light" charset="0"/>
                <a:cs typeface="Gill Sans Light" charset="0"/>
              </a:defRPr>
            </a:lvl1pPr>
          </a:lstStyle>
          <a:p>
            <a:fld id="{E20EC639-DF1F-4089-B091-5079D3D80CB6}" type="datetime1">
              <a:rPr lang="en-US" smtClean="0"/>
              <a:t>5/9/2022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Gill Sans Light" charset="0"/>
                <a:ea typeface="Gill Sans Light" charset="0"/>
                <a:cs typeface="Gill Sans Light" charset="0"/>
              </a:defRPr>
            </a:lvl1pPr>
          </a:lstStyle>
          <a:p>
            <a:r>
              <a:rPr lang="en-US"/>
              <a:t>EECS 582 – W16</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Gill Sans Light" charset="0"/>
                <a:ea typeface="Gill Sans Light" charset="0"/>
                <a:cs typeface="Gill Sans Light" charset="0"/>
              </a:defRPr>
            </a:lvl1pPr>
          </a:lstStyle>
          <a:p>
            <a:fld id="{4EEF9975-6C58-5C4C-8961-54FFA2646BAA}" type="slidenum">
              <a:rPr lang="en-US" smtClean="0"/>
              <a:pPr/>
              <a:t>‹#›</a:t>
            </a:fld>
            <a:endParaRPr lang="en-US"/>
          </a:p>
        </p:txBody>
      </p:sp>
    </p:spTree>
    <p:extLst>
      <p:ext uri="{BB962C8B-B14F-4D97-AF65-F5344CB8AC3E}">
        <p14:creationId xmlns:p14="http://schemas.microsoft.com/office/powerpoint/2010/main" val="8726876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Gill Sans" charset="0"/>
          <a:ea typeface="Gill Sans" charset="0"/>
          <a:cs typeface="Gill Sans"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Gill Sans" charset="0"/>
          <a:ea typeface="Gill Sans" charset="0"/>
          <a:cs typeface="Gill Sans" charset="0"/>
        </a:defRPr>
      </a:lvl1pPr>
      <a:lvl2pPr marL="685800" indent="-228600" algn="l" defTabSz="914400" rtl="0" eaLnBrk="1" latinLnBrk="0" hangingPunct="1">
        <a:lnSpc>
          <a:spcPct val="90000"/>
        </a:lnSpc>
        <a:spcBef>
          <a:spcPts val="500"/>
        </a:spcBef>
        <a:buFont typeface="Arial"/>
        <a:buChar char="•"/>
        <a:defRPr sz="2400" b="0" i="0" kern="1200">
          <a:solidFill>
            <a:schemeClr val="tx1"/>
          </a:solidFill>
          <a:latin typeface="Gill Sans Light" charset="0"/>
          <a:ea typeface="Gill Sans Light" charset="0"/>
          <a:cs typeface="Gill Sans Light" charset="0"/>
        </a:defRPr>
      </a:lvl2pPr>
      <a:lvl3pPr marL="1143000" indent="-228600" algn="l" defTabSz="914400" rtl="0" eaLnBrk="1" latinLnBrk="0" hangingPunct="1">
        <a:lnSpc>
          <a:spcPct val="90000"/>
        </a:lnSpc>
        <a:spcBef>
          <a:spcPts val="500"/>
        </a:spcBef>
        <a:buFont typeface="Arial"/>
        <a:buChar char="•"/>
        <a:defRPr sz="2000" b="0" i="0" kern="1200">
          <a:solidFill>
            <a:schemeClr val="tx1"/>
          </a:solidFill>
          <a:latin typeface="Gill Sans Light" charset="0"/>
          <a:ea typeface="Gill Sans Light" charset="0"/>
          <a:cs typeface="Gill Sans Light" charset="0"/>
        </a:defRPr>
      </a:lvl3pPr>
      <a:lvl4pPr marL="1600200" indent="-228600" algn="l" defTabSz="914400" rtl="0" eaLnBrk="1" latinLnBrk="0" hangingPunct="1">
        <a:lnSpc>
          <a:spcPct val="90000"/>
        </a:lnSpc>
        <a:spcBef>
          <a:spcPts val="500"/>
        </a:spcBef>
        <a:buFont typeface="Arial"/>
        <a:buChar char="•"/>
        <a:defRPr sz="1800" b="0" i="0" kern="1200">
          <a:solidFill>
            <a:schemeClr val="tx1"/>
          </a:solidFill>
          <a:latin typeface="Gill Sans Light" charset="0"/>
          <a:ea typeface="Gill Sans Light" charset="0"/>
          <a:cs typeface="Gill Sans Light" charset="0"/>
        </a:defRPr>
      </a:lvl4pPr>
      <a:lvl5pPr marL="2057400" indent="-228600" algn="l" defTabSz="914400" rtl="0" eaLnBrk="1" latinLnBrk="0" hangingPunct="1">
        <a:lnSpc>
          <a:spcPct val="90000"/>
        </a:lnSpc>
        <a:spcBef>
          <a:spcPts val="500"/>
        </a:spcBef>
        <a:buFont typeface="Arial"/>
        <a:buChar char="•"/>
        <a:defRPr sz="1800" b="0" i="0" kern="1200">
          <a:solidFill>
            <a:schemeClr val="tx1"/>
          </a:solidFill>
          <a:latin typeface="Gill Sans Light" charset="0"/>
          <a:ea typeface="Gill Sans Light" charset="0"/>
          <a:cs typeface="Gill Sans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6.e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6652" y="2771500"/>
            <a:ext cx="5348908" cy="2387600"/>
          </a:xfrm>
        </p:spPr>
        <p:txBody>
          <a:bodyPr anchor="ctr">
            <a:normAutofit/>
          </a:bodyPr>
          <a:lstStyle/>
          <a:p>
            <a:r>
              <a:rPr lang="en-US" sz="4000"/>
              <a:t>VM Migration</a:t>
            </a:r>
          </a:p>
        </p:txBody>
      </p:sp>
      <p:sp>
        <p:nvSpPr>
          <p:cNvPr id="3" name="Subtitle 2"/>
          <p:cNvSpPr>
            <a:spLocks noGrp="1"/>
          </p:cNvSpPr>
          <p:nvPr>
            <p:ph type="subTitle" idx="1"/>
          </p:nvPr>
        </p:nvSpPr>
        <p:spPr>
          <a:xfrm>
            <a:off x="937591" y="6356350"/>
            <a:ext cx="10989366" cy="340298"/>
          </a:xfrm>
        </p:spPr>
        <p:txBody>
          <a:bodyPr>
            <a:normAutofit fontScale="25000" lnSpcReduction="20000"/>
          </a:bodyPr>
          <a:lstStyle/>
          <a:p>
            <a:r>
              <a:rPr lang="en-US" altLang="zh-CN" sz="3200"/>
              <a:t>Slides (Partially) Adopted From: </a:t>
            </a:r>
            <a:r>
              <a:rPr lang="zh-CN" altLang="en-US" sz="3200"/>
              <a:t> </a:t>
            </a:r>
            <a:r>
              <a:rPr lang="en-US" altLang="zh-CN" sz="3200"/>
              <a:t>Live</a:t>
            </a:r>
            <a:r>
              <a:rPr lang="zh-CN" altLang="en-US" sz="3200"/>
              <a:t> </a:t>
            </a:r>
            <a:r>
              <a:rPr lang="en-US" altLang="zh-CN" sz="3200"/>
              <a:t>Migration</a:t>
            </a:r>
            <a:r>
              <a:rPr lang="zh-CN" altLang="en-US" sz="3200"/>
              <a:t> </a:t>
            </a:r>
            <a:r>
              <a:rPr lang="en-US" altLang="zh-CN" sz="3200"/>
              <a:t>of</a:t>
            </a:r>
            <a:r>
              <a:rPr lang="zh-CN" altLang="en-US" sz="3200"/>
              <a:t>  </a:t>
            </a:r>
            <a:r>
              <a:rPr lang="en-US" altLang="zh-CN" sz="3200"/>
              <a:t>Virtual</a:t>
            </a:r>
            <a:r>
              <a:rPr lang="zh-CN" altLang="en-US" sz="3200"/>
              <a:t> </a:t>
            </a:r>
            <a:r>
              <a:rPr lang="en-US" altLang="zh-CN" sz="3200"/>
              <a:t>Machines, Christopher</a:t>
            </a:r>
            <a:r>
              <a:rPr lang="zh-CN" altLang="en-US" sz="3200"/>
              <a:t> </a:t>
            </a:r>
            <a:r>
              <a:rPr lang="en-US" altLang="zh-CN" sz="3200"/>
              <a:t>Clark,</a:t>
            </a:r>
            <a:r>
              <a:rPr lang="zh-CN" altLang="en-US" sz="3200"/>
              <a:t> </a:t>
            </a:r>
            <a:r>
              <a:rPr lang="en-US" altLang="zh-CN" sz="3200" err="1"/>
              <a:t>Keir</a:t>
            </a:r>
            <a:r>
              <a:rPr lang="zh-CN" altLang="en-US" sz="3200"/>
              <a:t> </a:t>
            </a:r>
            <a:r>
              <a:rPr lang="en-US" altLang="zh-CN" sz="3200"/>
              <a:t>Fraser,</a:t>
            </a:r>
            <a:r>
              <a:rPr lang="zh-CN" altLang="en-US" sz="3200"/>
              <a:t> </a:t>
            </a:r>
            <a:r>
              <a:rPr lang="en-US" altLang="zh-CN" sz="3200"/>
              <a:t>Steven</a:t>
            </a:r>
            <a:r>
              <a:rPr lang="zh-CN" altLang="en-US" sz="3200"/>
              <a:t> </a:t>
            </a:r>
            <a:r>
              <a:rPr lang="en-US" altLang="zh-CN" sz="3200"/>
              <a:t>Hand,</a:t>
            </a:r>
            <a:r>
              <a:rPr lang="zh-CN" altLang="en-US" sz="3200"/>
              <a:t> </a:t>
            </a:r>
            <a:r>
              <a:rPr lang="en-US" altLang="zh-CN" sz="3200"/>
              <a:t>Jacob</a:t>
            </a:r>
            <a:r>
              <a:rPr lang="zh-CN" altLang="en-US" sz="3200"/>
              <a:t> </a:t>
            </a:r>
            <a:r>
              <a:rPr lang="en-US" altLang="zh-CN" sz="3200" err="1"/>
              <a:t>Gorm</a:t>
            </a:r>
            <a:r>
              <a:rPr lang="zh-CN" altLang="en-US" sz="3200"/>
              <a:t> </a:t>
            </a:r>
            <a:r>
              <a:rPr lang="en-US" altLang="zh-CN" sz="3200"/>
              <a:t>Hansen,</a:t>
            </a:r>
            <a:r>
              <a:rPr lang="zh-CN" altLang="en-US" sz="3200"/>
              <a:t> </a:t>
            </a:r>
            <a:r>
              <a:rPr lang="en-US" altLang="zh-CN" sz="3200"/>
              <a:t>Eric</a:t>
            </a:r>
            <a:r>
              <a:rPr lang="zh-CN" altLang="en-US" sz="3200"/>
              <a:t> </a:t>
            </a:r>
            <a:r>
              <a:rPr lang="en-US" altLang="zh-CN" sz="3200"/>
              <a:t>Jul,</a:t>
            </a:r>
            <a:r>
              <a:rPr lang="zh-CN" altLang="en-US" sz="3200"/>
              <a:t> </a:t>
            </a:r>
            <a:r>
              <a:rPr lang="en-US" altLang="zh-CN" sz="3200"/>
              <a:t>Christian</a:t>
            </a:r>
            <a:r>
              <a:rPr lang="zh-CN" altLang="en-US" sz="3200"/>
              <a:t> </a:t>
            </a:r>
            <a:r>
              <a:rPr lang="en-US" altLang="zh-CN" sz="3200" err="1"/>
              <a:t>Limpach</a:t>
            </a:r>
            <a:r>
              <a:rPr lang="en-US" altLang="zh-CN" sz="3200"/>
              <a:t>,</a:t>
            </a:r>
            <a:r>
              <a:rPr lang="zh-CN" altLang="en-US" sz="3200"/>
              <a:t> </a:t>
            </a:r>
            <a:r>
              <a:rPr lang="en-US" altLang="zh-CN" sz="3200"/>
              <a:t>Ian</a:t>
            </a:r>
            <a:r>
              <a:rPr lang="zh-CN" altLang="en-US" sz="3200"/>
              <a:t> </a:t>
            </a:r>
            <a:r>
              <a:rPr lang="en-US" altLang="zh-CN" sz="3200"/>
              <a:t>Pratt,</a:t>
            </a:r>
            <a:r>
              <a:rPr lang="zh-CN" altLang="en-US" sz="3200"/>
              <a:t> </a:t>
            </a:r>
            <a:r>
              <a:rPr lang="en-US" altLang="zh-CN" sz="3200"/>
              <a:t>Andrew</a:t>
            </a:r>
            <a:r>
              <a:rPr lang="zh-CN" altLang="en-US" sz="3200"/>
              <a:t> </a:t>
            </a:r>
            <a:r>
              <a:rPr lang="en-US" altLang="zh-CN" sz="3200"/>
              <a:t>Warfield</a:t>
            </a:r>
            <a:endParaRPr lang="zh-CN" altLang="en-US" sz="3200"/>
          </a:p>
          <a:p>
            <a:r>
              <a:rPr lang="en-US" altLang="zh-CN" sz="3200"/>
              <a:t>University</a:t>
            </a:r>
            <a:r>
              <a:rPr lang="zh-CN" altLang="en-US" sz="3200"/>
              <a:t> </a:t>
            </a:r>
            <a:r>
              <a:rPr lang="en-US" altLang="zh-CN" sz="3200"/>
              <a:t>of</a:t>
            </a:r>
            <a:r>
              <a:rPr lang="zh-CN" altLang="en-US" sz="3200"/>
              <a:t> </a:t>
            </a:r>
            <a:r>
              <a:rPr lang="en-US" altLang="zh-CN" sz="3200"/>
              <a:t>Cambridge</a:t>
            </a:r>
            <a:r>
              <a:rPr lang="zh-CN" altLang="en-US" sz="3200"/>
              <a:t> </a:t>
            </a:r>
            <a:r>
              <a:rPr lang="en-US" altLang="zh-CN" sz="3200"/>
              <a:t>Computer</a:t>
            </a:r>
            <a:r>
              <a:rPr lang="zh-CN" altLang="en-US" sz="3200"/>
              <a:t> </a:t>
            </a:r>
            <a:r>
              <a:rPr lang="en-US" altLang="zh-CN" sz="3200"/>
              <a:t>Laboratory, University</a:t>
            </a:r>
            <a:r>
              <a:rPr lang="zh-CN" altLang="en-US" sz="3200"/>
              <a:t> </a:t>
            </a:r>
            <a:r>
              <a:rPr lang="en-US" altLang="zh-CN" sz="3200"/>
              <a:t>of</a:t>
            </a:r>
            <a:r>
              <a:rPr lang="zh-CN" altLang="en-US" sz="3200"/>
              <a:t> </a:t>
            </a:r>
            <a:r>
              <a:rPr lang="en-US" altLang="zh-CN" sz="3200"/>
              <a:t>Copenhagen,</a:t>
            </a:r>
            <a:r>
              <a:rPr lang="zh-CN" altLang="en-US" sz="3200"/>
              <a:t> </a:t>
            </a:r>
            <a:r>
              <a:rPr lang="en-US" altLang="zh-CN" sz="3200"/>
              <a:t>Denmark</a:t>
            </a:r>
            <a:endParaRPr lang="zh-CN" altLang="en-US" sz="3200"/>
          </a:p>
          <a:p>
            <a:endParaRPr lang="zh-CN" altLang="en-US"/>
          </a:p>
          <a:p>
            <a:endParaRPr lang="zh-CN" altLang="en-US"/>
          </a:p>
        </p:txBody>
      </p:sp>
      <p:sp>
        <p:nvSpPr>
          <p:cNvPr id="5" name="Slide Number Placeholder 4"/>
          <p:cNvSpPr>
            <a:spLocks noGrp="1"/>
          </p:cNvSpPr>
          <p:nvPr>
            <p:ph type="sldNum" sz="quarter" idx="12"/>
          </p:nvPr>
        </p:nvSpPr>
        <p:spPr/>
        <p:txBody>
          <a:bodyPr/>
          <a:lstStyle/>
          <a:p>
            <a:fld id="{4EEF9975-6C58-5C4C-8961-54FFA2646BAA}" type="slidenum">
              <a:rPr lang="en-US" smtClean="0"/>
              <a:t>1</a:t>
            </a:fld>
            <a:endParaRPr lang="en-US"/>
          </a:p>
        </p:txBody>
      </p:sp>
      <p:pic>
        <p:nvPicPr>
          <p:cNvPr id="8" name="Picture 7">
            <a:extLst>
              <a:ext uri="{FF2B5EF4-FFF2-40B4-BE49-F238E27FC236}">
                <a16:creationId xmlns:a16="http://schemas.microsoft.com/office/drawing/2014/main" id="{5CA4C386-3919-4E0B-A8B4-0B0258528159}"/>
              </a:ext>
            </a:extLst>
          </p:cNvPr>
          <p:cNvPicPr>
            <a:picLocks noChangeAspect="1"/>
          </p:cNvPicPr>
          <p:nvPr/>
        </p:nvPicPr>
        <p:blipFill>
          <a:blip r:embed="rId3"/>
          <a:stretch>
            <a:fillRect/>
          </a:stretch>
        </p:blipFill>
        <p:spPr>
          <a:xfrm>
            <a:off x="4105393" y="95092"/>
            <a:ext cx="8086607" cy="4367578"/>
          </a:xfrm>
          <a:prstGeom prst="rect">
            <a:avLst/>
          </a:prstGeom>
        </p:spPr>
      </p:pic>
      <p:sp>
        <p:nvSpPr>
          <p:cNvPr id="9" name="TextBox 8">
            <a:extLst>
              <a:ext uri="{FF2B5EF4-FFF2-40B4-BE49-F238E27FC236}">
                <a16:creationId xmlns:a16="http://schemas.microsoft.com/office/drawing/2014/main" id="{FFD07D98-3558-47F0-BAB1-7E809226AE45}"/>
              </a:ext>
            </a:extLst>
          </p:cNvPr>
          <p:cNvSpPr txBox="1"/>
          <p:nvPr/>
        </p:nvSpPr>
        <p:spPr>
          <a:xfrm>
            <a:off x="1176130" y="4255532"/>
            <a:ext cx="4919870" cy="369332"/>
          </a:xfrm>
          <a:prstGeom prst="rect">
            <a:avLst/>
          </a:prstGeom>
          <a:noFill/>
        </p:spPr>
        <p:txBody>
          <a:bodyPr wrap="square" rtlCol="0">
            <a:spAutoFit/>
          </a:bodyPr>
          <a:lstStyle/>
          <a:p>
            <a:r>
              <a:rPr lang="en-IN" err="1"/>
              <a:t>Dr.</a:t>
            </a:r>
            <a:r>
              <a:rPr lang="en-IN"/>
              <a:t> Shakti Mishra</a:t>
            </a:r>
          </a:p>
        </p:txBody>
      </p:sp>
    </p:spTree>
    <p:extLst>
      <p:ext uri="{BB962C8B-B14F-4D97-AF65-F5344CB8AC3E}">
        <p14:creationId xmlns:p14="http://schemas.microsoft.com/office/powerpoint/2010/main" val="532126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 y="543295"/>
            <a:ext cx="10515600" cy="1325563"/>
          </a:xfrm>
        </p:spPr>
        <p:txBody>
          <a:bodyPr/>
          <a:lstStyle/>
          <a:p>
            <a:r>
              <a:rPr lang="en-US" altLang="zh-CN"/>
              <a:t>Motivation</a:t>
            </a:r>
            <a:endParaRPr lang="en-US"/>
          </a:p>
        </p:txBody>
      </p:sp>
      <p:sp>
        <p:nvSpPr>
          <p:cNvPr id="3" name="Content Placeholder 2"/>
          <p:cNvSpPr>
            <a:spLocks noGrp="1"/>
          </p:cNvSpPr>
          <p:nvPr>
            <p:ph idx="1"/>
          </p:nvPr>
        </p:nvSpPr>
        <p:spPr>
          <a:xfrm>
            <a:off x="838200" y="1975564"/>
            <a:ext cx="10515600" cy="664256"/>
          </a:xfrm>
        </p:spPr>
        <p:txBody>
          <a:bodyPr anchor="t"/>
          <a:lstStyle/>
          <a:p>
            <a:pPr marL="0" indent="0">
              <a:buNone/>
            </a:pPr>
            <a:r>
              <a:rPr lang="en-US" altLang="zh-CN" sz="3200"/>
              <a:t>Why</a:t>
            </a:r>
            <a:r>
              <a:rPr lang="zh-CN" altLang="en-US" sz="3200"/>
              <a:t> </a:t>
            </a:r>
            <a:r>
              <a:rPr lang="en-US" altLang="zh-CN" sz="3200"/>
              <a:t>OS-level</a:t>
            </a:r>
            <a:r>
              <a:rPr lang="zh-CN" altLang="en-US" sz="3200"/>
              <a:t> </a:t>
            </a:r>
            <a:r>
              <a:rPr lang="en-US" altLang="zh-CN" sz="3200"/>
              <a:t>migration,</a:t>
            </a:r>
            <a:r>
              <a:rPr lang="zh-CN" altLang="en-US" sz="3200"/>
              <a:t> </a:t>
            </a:r>
            <a:r>
              <a:rPr lang="en-US" altLang="zh-CN" sz="3200"/>
              <a:t>instead</a:t>
            </a:r>
            <a:r>
              <a:rPr lang="zh-CN" altLang="en-US" sz="3200"/>
              <a:t> </a:t>
            </a:r>
            <a:r>
              <a:rPr lang="en-US" altLang="zh-CN" sz="3200"/>
              <a:t>of</a:t>
            </a:r>
            <a:r>
              <a:rPr lang="zh-CN" altLang="en-US" sz="3200"/>
              <a:t> </a:t>
            </a:r>
            <a:r>
              <a:rPr lang="en-US" altLang="zh-CN" sz="3200"/>
              <a:t>process-level?</a:t>
            </a:r>
            <a:endParaRPr lang="en-US"/>
          </a:p>
        </p:txBody>
      </p:sp>
      <p:sp>
        <p:nvSpPr>
          <p:cNvPr id="5" name="Slide Number Placeholder 4"/>
          <p:cNvSpPr>
            <a:spLocks noGrp="1"/>
          </p:cNvSpPr>
          <p:nvPr>
            <p:ph type="sldNum" sz="quarter" idx="12"/>
          </p:nvPr>
        </p:nvSpPr>
        <p:spPr/>
        <p:txBody>
          <a:bodyPr/>
          <a:lstStyle/>
          <a:p>
            <a:fld id="{4EEF9975-6C58-5C4C-8961-54FFA2646BAA}" type="slidenum">
              <a:rPr lang="en-US" smtClean="0"/>
              <a:t>10</a:t>
            </a:fld>
            <a:endParaRPr lang="en-US"/>
          </a:p>
        </p:txBody>
      </p:sp>
      <p:sp>
        <p:nvSpPr>
          <p:cNvPr id="7" name="Content Placeholder 2"/>
          <p:cNvSpPr txBox="1">
            <a:spLocks/>
          </p:cNvSpPr>
          <p:nvPr/>
        </p:nvSpPr>
        <p:spPr>
          <a:xfrm>
            <a:off x="838200" y="2757850"/>
            <a:ext cx="10515600"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Gill Sans" charset="0"/>
                <a:ea typeface="Gill Sans" charset="0"/>
                <a:cs typeface="Gill Sans" charset="0"/>
              </a:defRPr>
            </a:lvl1pPr>
            <a:lvl2pPr marL="685800" indent="-228600" algn="l" defTabSz="914400" rtl="0" eaLnBrk="1" latinLnBrk="0" hangingPunct="1">
              <a:lnSpc>
                <a:spcPct val="90000"/>
              </a:lnSpc>
              <a:spcBef>
                <a:spcPts val="500"/>
              </a:spcBef>
              <a:buFont typeface="Arial"/>
              <a:buChar char="•"/>
              <a:defRPr sz="2400" b="0" i="0" kern="1200">
                <a:solidFill>
                  <a:schemeClr val="tx1"/>
                </a:solidFill>
                <a:latin typeface="Gill Sans Light" charset="0"/>
                <a:ea typeface="Gill Sans Light" charset="0"/>
                <a:cs typeface="Gill Sans Light" charset="0"/>
              </a:defRPr>
            </a:lvl2pPr>
            <a:lvl3pPr marL="1143000" indent="-228600" algn="l" defTabSz="914400" rtl="0" eaLnBrk="1" latinLnBrk="0" hangingPunct="1">
              <a:lnSpc>
                <a:spcPct val="90000"/>
              </a:lnSpc>
              <a:spcBef>
                <a:spcPts val="500"/>
              </a:spcBef>
              <a:buFont typeface="Arial"/>
              <a:buChar char="•"/>
              <a:defRPr sz="2000" b="0" i="0" kern="1200">
                <a:solidFill>
                  <a:schemeClr val="tx1"/>
                </a:solidFill>
                <a:latin typeface="Gill Sans Light" charset="0"/>
                <a:ea typeface="Gill Sans Light" charset="0"/>
                <a:cs typeface="Gill Sans Light" charset="0"/>
              </a:defRPr>
            </a:lvl3pPr>
            <a:lvl4pPr marL="1600200" indent="-228600" algn="l" defTabSz="914400" rtl="0" eaLnBrk="1" latinLnBrk="0" hangingPunct="1">
              <a:lnSpc>
                <a:spcPct val="90000"/>
              </a:lnSpc>
              <a:spcBef>
                <a:spcPts val="500"/>
              </a:spcBef>
              <a:buFont typeface="Arial"/>
              <a:buChar char="•"/>
              <a:defRPr sz="1800" b="0" i="0" kern="1200">
                <a:solidFill>
                  <a:schemeClr val="tx1"/>
                </a:solidFill>
                <a:latin typeface="Gill Sans Light" charset="0"/>
                <a:ea typeface="Gill Sans Light" charset="0"/>
                <a:cs typeface="Gill Sans Light" charset="0"/>
              </a:defRPr>
            </a:lvl4pPr>
            <a:lvl5pPr marL="2057400" indent="-228600" algn="l" defTabSz="914400" rtl="0" eaLnBrk="1" latinLnBrk="0" hangingPunct="1">
              <a:lnSpc>
                <a:spcPct val="90000"/>
              </a:lnSpc>
              <a:spcBef>
                <a:spcPts val="500"/>
              </a:spcBef>
              <a:buFont typeface="Arial"/>
              <a:buChar char="•"/>
              <a:defRPr sz="1800" b="0" i="0" kern="1200">
                <a:solidFill>
                  <a:schemeClr val="tx1"/>
                </a:solidFill>
                <a:latin typeface="Gill Sans Light" charset="0"/>
                <a:ea typeface="Gill Sans Light" charset="0"/>
                <a:cs typeface="Gill Sans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buFont typeface="Arial" charset="0"/>
              <a:buChar char="•"/>
            </a:pPr>
            <a:r>
              <a:rPr lang="en-GB" altLang="en-US"/>
              <a:t>Avoid </a:t>
            </a:r>
            <a:r>
              <a:rPr lang="en-US" altLang="zh-CN"/>
              <a:t>‘</a:t>
            </a:r>
            <a:r>
              <a:rPr lang="en-GB" altLang="en-US"/>
              <a:t>residual dependencies</a:t>
            </a:r>
            <a:r>
              <a:rPr lang="en-US" altLang="zh-CN"/>
              <a:t>’</a:t>
            </a:r>
            <a:endParaRPr lang="zh-CN" altLang="en-US"/>
          </a:p>
          <a:p>
            <a:pPr lvl="2">
              <a:buFont typeface="Arial" charset="0"/>
              <a:buChar char="•"/>
            </a:pPr>
            <a:r>
              <a:rPr lang="en-US" altLang="zh-CN"/>
              <a:t>Original</a:t>
            </a:r>
            <a:r>
              <a:rPr lang="zh-CN" altLang="en-US"/>
              <a:t> </a:t>
            </a:r>
            <a:r>
              <a:rPr lang="en-US" altLang="zh-CN"/>
              <a:t>host</a:t>
            </a:r>
            <a:r>
              <a:rPr lang="zh-CN" altLang="en-US"/>
              <a:t> </a:t>
            </a:r>
            <a:r>
              <a:rPr lang="en-US" altLang="zh-CN"/>
              <a:t>can</a:t>
            </a:r>
            <a:r>
              <a:rPr lang="zh-CN" altLang="en-US"/>
              <a:t> </a:t>
            </a:r>
            <a:r>
              <a:rPr lang="en-US" altLang="zh-CN"/>
              <a:t>be</a:t>
            </a:r>
            <a:r>
              <a:rPr lang="zh-CN" altLang="en-US"/>
              <a:t> </a:t>
            </a:r>
            <a:r>
              <a:rPr lang="en-US" altLang="zh-CN"/>
              <a:t>power-off</a:t>
            </a:r>
            <a:r>
              <a:rPr lang="zh-CN" altLang="en-US"/>
              <a:t> </a:t>
            </a:r>
            <a:r>
              <a:rPr lang="en-US" altLang="zh-CN"/>
              <a:t>/</a:t>
            </a:r>
            <a:r>
              <a:rPr lang="zh-CN" altLang="en-US"/>
              <a:t> </a:t>
            </a:r>
            <a:r>
              <a:rPr lang="en-US" altLang="zh-CN"/>
              <a:t>sleep</a:t>
            </a:r>
            <a:r>
              <a:rPr lang="zh-CN" altLang="en-US"/>
              <a:t> </a:t>
            </a:r>
            <a:r>
              <a:rPr lang="en-US" altLang="zh-CN"/>
              <a:t>once</a:t>
            </a:r>
            <a:r>
              <a:rPr lang="zh-CN" altLang="en-US"/>
              <a:t> </a:t>
            </a:r>
            <a:r>
              <a:rPr lang="en-US" altLang="zh-CN"/>
              <a:t>migration</a:t>
            </a:r>
            <a:r>
              <a:rPr lang="zh-CN" altLang="en-US"/>
              <a:t> </a:t>
            </a:r>
            <a:r>
              <a:rPr lang="en-US" altLang="zh-CN"/>
              <a:t>completed.</a:t>
            </a:r>
            <a:endParaRPr lang="zh-CN" altLang="en-US"/>
          </a:p>
          <a:p>
            <a:pPr lvl="1">
              <a:buFont typeface="Arial" charset="0"/>
              <a:buChar char="•"/>
            </a:pPr>
            <a:r>
              <a:rPr lang="en-US" altLang="zh-CN"/>
              <a:t>Can</a:t>
            </a:r>
            <a:r>
              <a:rPr lang="zh-CN" altLang="en-US"/>
              <a:t> </a:t>
            </a:r>
            <a:r>
              <a:rPr lang="en-US" altLang="zh-CN"/>
              <a:t>transfer</a:t>
            </a:r>
            <a:r>
              <a:rPr lang="zh-CN" altLang="en-US"/>
              <a:t> </a:t>
            </a:r>
            <a:r>
              <a:rPr lang="en-US" altLang="zh-CN"/>
              <a:t>in-memory</a:t>
            </a:r>
            <a:r>
              <a:rPr lang="zh-CN" altLang="en-US"/>
              <a:t> </a:t>
            </a:r>
            <a:r>
              <a:rPr lang="en-US" altLang="zh-CN"/>
              <a:t>state</a:t>
            </a:r>
            <a:r>
              <a:rPr lang="zh-CN" altLang="en-US"/>
              <a:t> </a:t>
            </a:r>
            <a:r>
              <a:rPr lang="en-US" altLang="zh-CN"/>
              <a:t>in</a:t>
            </a:r>
            <a:r>
              <a:rPr lang="zh-CN" altLang="en-US"/>
              <a:t> </a:t>
            </a:r>
            <a:r>
              <a:rPr lang="en-US" altLang="zh-CN"/>
              <a:t>a</a:t>
            </a:r>
            <a:r>
              <a:rPr lang="zh-CN" altLang="en-US"/>
              <a:t> </a:t>
            </a:r>
            <a:r>
              <a:rPr lang="en-US" altLang="zh-CN"/>
              <a:t>consistent</a:t>
            </a:r>
            <a:r>
              <a:rPr lang="zh-CN" altLang="en-US"/>
              <a:t> </a:t>
            </a:r>
            <a:r>
              <a:rPr lang="en-US" altLang="zh-CN"/>
              <a:t>and</a:t>
            </a:r>
            <a:r>
              <a:rPr lang="zh-CN" altLang="en-US"/>
              <a:t> </a:t>
            </a:r>
            <a:r>
              <a:rPr lang="en-US" altLang="zh-CN"/>
              <a:t>efficient</a:t>
            </a:r>
            <a:r>
              <a:rPr lang="zh-CN" altLang="en-US"/>
              <a:t> </a:t>
            </a:r>
            <a:r>
              <a:rPr lang="en-US" altLang="zh-CN"/>
              <a:t>fashion</a:t>
            </a:r>
            <a:endParaRPr lang="zh-CN" altLang="en-US"/>
          </a:p>
          <a:p>
            <a:pPr lvl="2">
              <a:buFont typeface="Arial" charset="0"/>
              <a:buChar char="•"/>
            </a:pPr>
            <a:r>
              <a:rPr lang="en-US" altLang="zh-CN"/>
              <a:t>E.g.</a:t>
            </a:r>
            <a:r>
              <a:rPr lang="zh-CN" altLang="en-US"/>
              <a:t> </a:t>
            </a:r>
            <a:r>
              <a:rPr lang="en-US" altLang="zh-CN"/>
              <a:t>No</a:t>
            </a:r>
            <a:r>
              <a:rPr lang="zh-CN" altLang="en-US"/>
              <a:t> </a:t>
            </a:r>
            <a:r>
              <a:rPr lang="en-US" altLang="zh-CN"/>
              <a:t>reconnection</a:t>
            </a:r>
            <a:r>
              <a:rPr lang="zh-CN" altLang="en-US"/>
              <a:t> </a:t>
            </a:r>
            <a:r>
              <a:rPr lang="en-US" altLang="zh-CN"/>
              <a:t>for</a:t>
            </a:r>
            <a:r>
              <a:rPr lang="zh-CN" altLang="en-US"/>
              <a:t> </a:t>
            </a:r>
            <a:r>
              <a:rPr lang="en-US" altLang="zh-CN"/>
              <a:t>media</a:t>
            </a:r>
            <a:r>
              <a:rPr lang="zh-CN" altLang="en-US"/>
              <a:t> </a:t>
            </a:r>
            <a:r>
              <a:rPr lang="en-US" altLang="zh-CN"/>
              <a:t>streaming</a:t>
            </a:r>
            <a:r>
              <a:rPr lang="zh-CN" altLang="en-US"/>
              <a:t> </a:t>
            </a:r>
            <a:r>
              <a:rPr lang="en-US" altLang="zh-CN"/>
              <a:t>application</a:t>
            </a:r>
            <a:endParaRPr lang="zh-CN" altLang="en-US"/>
          </a:p>
          <a:p>
            <a:pPr lvl="1">
              <a:buFont typeface="Arial" charset="0"/>
              <a:buChar char="•"/>
            </a:pPr>
            <a:r>
              <a:rPr lang="en-US" altLang="zh-CN"/>
              <a:t>Allow</a:t>
            </a:r>
            <a:r>
              <a:rPr lang="zh-CN" altLang="en-US"/>
              <a:t> </a:t>
            </a:r>
            <a:r>
              <a:rPr lang="en-US" altLang="zh-CN"/>
              <a:t>a</a:t>
            </a:r>
            <a:r>
              <a:rPr lang="zh-CN" altLang="en-US"/>
              <a:t> </a:t>
            </a:r>
            <a:r>
              <a:rPr lang="en-US" altLang="zh-CN"/>
              <a:t>separation</a:t>
            </a:r>
            <a:r>
              <a:rPr lang="zh-CN" altLang="en-US"/>
              <a:t> </a:t>
            </a:r>
            <a:r>
              <a:rPr lang="en-US" altLang="zh-CN"/>
              <a:t>of</a:t>
            </a:r>
            <a:r>
              <a:rPr lang="zh-CN" altLang="en-US"/>
              <a:t> </a:t>
            </a:r>
            <a:r>
              <a:rPr lang="en-US" altLang="zh-CN"/>
              <a:t>concerns</a:t>
            </a:r>
            <a:r>
              <a:rPr lang="zh-CN" altLang="en-US"/>
              <a:t> </a:t>
            </a:r>
            <a:r>
              <a:rPr lang="en-US" altLang="zh-CN"/>
              <a:t>between</a:t>
            </a:r>
            <a:r>
              <a:rPr lang="zh-CN" altLang="en-US"/>
              <a:t> </a:t>
            </a:r>
            <a:r>
              <a:rPr lang="en-US" altLang="zh-CN"/>
              <a:t>the</a:t>
            </a:r>
            <a:r>
              <a:rPr lang="zh-CN" altLang="en-US"/>
              <a:t> </a:t>
            </a:r>
            <a:r>
              <a:rPr lang="en-US" altLang="zh-CN"/>
              <a:t>users</a:t>
            </a:r>
            <a:r>
              <a:rPr lang="zh-CN" altLang="en-US"/>
              <a:t> </a:t>
            </a:r>
            <a:r>
              <a:rPr lang="en-US" altLang="zh-CN"/>
              <a:t>and</a:t>
            </a:r>
            <a:r>
              <a:rPr lang="zh-CN" altLang="en-US"/>
              <a:t> </a:t>
            </a:r>
            <a:r>
              <a:rPr lang="en-US" altLang="zh-CN"/>
              <a:t>operator</a:t>
            </a:r>
            <a:r>
              <a:rPr lang="zh-CN" altLang="en-US"/>
              <a:t> </a:t>
            </a:r>
            <a:r>
              <a:rPr lang="en-US" altLang="zh-CN"/>
              <a:t>of</a:t>
            </a:r>
            <a:r>
              <a:rPr lang="zh-CN" altLang="en-US"/>
              <a:t> </a:t>
            </a:r>
            <a:r>
              <a:rPr lang="en-US" altLang="zh-CN"/>
              <a:t>a</a:t>
            </a:r>
            <a:r>
              <a:rPr lang="zh-CN" altLang="en-US"/>
              <a:t> </a:t>
            </a:r>
            <a:r>
              <a:rPr lang="en-US" altLang="zh-CN"/>
              <a:t>cluster</a:t>
            </a:r>
            <a:endParaRPr lang="zh-CN" altLang="en-US"/>
          </a:p>
          <a:p>
            <a:pPr lvl="2">
              <a:buFont typeface="Arial" charset="0"/>
              <a:buChar char="•"/>
            </a:pPr>
            <a:r>
              <a:rPr lang="en-US" altLang="zh-CN"/>
              <a:t>Users</a:t>
            </a:r>
            <a:r>
              <a:rPr lang="zh-CN" altLang="en-US"/>
              <a:t> </a:t>
            </a:r>
            <a:r>
              <a:rPr lang="en-US" altLang="zh-CN"/>
              <a:t>can</a:t>
            </a:r>
            <a:r>
              <a:rPr lang="zh-CN" altLang="en-US"/>
              <a:t> </a:t>
            </a:r>
            <a:r>
              <a:rPr lang="en-US" altLang="zh-CN"/>
              <a:t>fully</a:t>
            </a:r>
            <a:r>
              <a:rPr lang="zh-CN" altLang="en-US"/>
              <a:t> </a:t>
            </a:r>
            <a:r>
              <a:rPr lang="en-US" altLang="zh-CN"/>
              <a:t>control</a:t>
            </a:r>
            <a:r>
              <a:rPr lang="zh-CN" altLang="en-US"/>
              <a:t> </a:t>
            </a:r>
            <a:r>
              <a:rPr lang="en-US" altLang="zh-CN"/>
              <a:t>of</a:t>
            </a:r>
            <a:r>
              <a:rPr lang="zh-CN" altLang="en-US"/>
              <a:t> </a:t>
            </a:r>
            <a:r>
              <a:rPr lang="en-US" altLang="zh-CN"/>
              <a:t>the</a:t>
            </a:r>
            <a:r>
              <a:rPr lang="zh-CN" altLang="en-US"/>
              <a:t> </a:t>
            </a:r>
            <a:r>
              <a:rPr lang="en-US" altLang="zh-CN"/>
              <a:t>software</a:t>
            </a:r>
            <a:r>
              <a:rPr lang="zh-CN" altLang="en-US"/>
              <a:t> </a:t>
            </a:r>
            <a:r>
              <a:rPr lang="en-US" altLang="zh-CN"/>
              <a:t>and</a:t>
            </a:r>
            <a:r>
              <a:rPr lang="zh-CN" altLang="en-US"/>
              <a:t> </a:t>
            </a:r>
            <a:r>
              <a:rPr lang="en-US" altLang="zh-CN"/>
              <a:t>services</a:t>
            </a:r>
            <a:r>
              <a:rPr lang="zh-CN" altLang="en-US"/>
              <a:t> </a:t>
            </a:r>
            <a:r>
              <a:rPr lang="en-US" altLang="zh-CN"/>
              <a:t>within</a:t>
            </a:r>
            <a:r>
              <a:rPr lang="zh-CN" altLang="en-US"/>
              <a:t> </a:t>
            </a:r>
            <a:r>
              <a:rPr lang="en-US" altLang="zh-CN"/>
              <a:t>their</a:t>
            </a:r>
            <a:r>
              <a:rPr lang="zh-CN" altLang="en-US"/>
              <a:t> </a:t>
            </a:r>
            <a:r>
              <a:rPr lang="en-US" altLang="zh-CN"/>
              <a:t>VM.</a:t>
            </a:r>
            <a:endParaRPr lang="zh-CN" altLang="en-US"/>
          </a:p>
          <a:p>
            <a:pPr lvl="2">
              <a:buFont typeface="Arial" charset="0"/>
              <a:buChar char="•"/>
            </a:pPr>
            <a:r>
              <a:rPr lang="en-US" altLang="zh-CN"/>
              <a:t>Operators</a:t>
            </a:r>
            <a:r>
              <a:rPr lang="zh-CN" altLang="en-US"/>
              <a:t> </a:t>
            </a:r>
            <a:r>
              <a:rPr lang="en-US" altLang="zh-CN"/>
              <a:t>don’t</a:t>
            </a:r>
            <a:r>
              <a:rPr lang="zh-CN" altLang="en-US"/>
              <a:t> </a:t>
            </a:r>
            <a:r>
              <a:rPr lang="en-US" altLang="zh-CN"/>
              <a:t>care</a:t>
            </a:r>
            <a:r>
              <a:rPr lang="zh-CN" altLang="en-US"/>
              <a:t> </a:t>
            </a:r>
            <a:r>
              <a:rPr lang="en-US" altLang="zh-CN"/>
              <a:t>about</a:t>
            </a:r>
            <a:r>
              <a:rPr lang="zh-CN" altLang="en-US"/>
              <a:t> </a:t>
            </a:r>
            <a:r>
              <a:rPr lang="en-US" altLang="zh-CN"/>
              <a:t>what’s</a:t>
            </a:r>
            <a:r>
              <a:rPr lang="zh-CN" altLang="en-US"/>
              <a:t> </a:t>
            </a:r>
            <a:r>
              <a:rPr lang="en-US" altLang="zh-CN"/>
              <a:t>occurring</a:t>
            </a:r>
            <a:r>
              <a:rPr lang="zh-CN" altLang="en-US"/>
              <a:t> </a:t>
            </a:r>
            <a:r>
              <a:rPr lang="en-US" altLang="zh-CN"/>
              <a:t>within</a:t>
            </a:r>
            <a:r>
              <a:rPr lang="zh-CN" altLang="en-US"/>
              <a:t> </a:t>
            </a:r>
            <a:r>
              <a:rPr lang="en-US" altLang="zh-CN"/>
              <a:t>the</a:t>
            </a:r>
            <a:r>
              <a:rPr lang="zh-CN" altLang="en-US"/>
              <a:t> </a:t>
            </a:r>
            <a:r>
              <a:rPr lang="en-US" altLang="zh-CN"/>
              <a:t>VM.</a:t>
            </a:r>
            <a:endParaRPr lang="zh-CN" altLang="en-US"/>
          </a:p>
          <a:p>
            <a:pPr lvl="1">
              <a:buFont typeface="Arial" charset="0"/>
              <a:buChar char="•"/>
            </a:pPr>
            <a:endParaRPr lang="en-US"/>
          </a:p>
        </p:txBody>
      </p:sp>
    </p:spTree>
    <p:extLst>
      <p:ext uri="{BB962C8B-B14F-4D97-AF65-F5344CB8AC3E}">
        <p14:creationId xmlns:p14="http://schemas.microsoft.com/office/powerpoint/2010/main" val="228217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 y="543295"/>
            <a:ext cx="10515600" cy="1325563"/>
          </a:xfrm>
        </p:spPr>
        <p:txBody>
          <a:bodyPr/>
          <a:lstStyle/>
          <a:p>
            <a:r>
              <a:rPr lang="en-US" altLang="zh-CN"/>
              <a:t>Motivation</a:t>
            </a:r>
            <a:endParaRPr lang="en-US"/>
          </a:p>
        </p:txBody>
      </p:sp>
      <p:sp>
        <p:nvSpPr>
          <p:cNvPr id="3" name="Content Placeholder 2"/>
          <p:cNvSpPr>
            <a:spLocks noGrp="1"/>
          </p:cNvSpPr>
          <p:nvPr>
            <p:ph idx="1"/>
          </p:nvPr>
        </p:nvSpPr>
        <p:spPr>
          <a:xfrm>
            <a:off x="838200" y="1868858"/>
            <a:ext cx="10515600" cy="664256"/>
          </a:xfrm>
        </p:spPr>
        <p:txBody>
          <a:bodyPr anchor="t"/>
          <a:lstStyle/>
          <a:p>
            <a:pPr marL="0" indent="0">
              <a:buNone/>
            </a:pPr>
            <a:r>
              <a:rPr lang="en-US" altLang="zh-CN" sz="3200"/>
              <a:t>Related</a:t>
            </a:r>
            <a:r>
              <a:rPr lang="zh-CN" altLang="en-US" sz="3200"/>
              <a:t> </a:t>
            </a:r>
            <a:r>
              <a:rPr lang="en-US" altLang="zh-CN" sz="3200"/>
              <a:t>Work</a:t>
            </a:r>
            <a:endParaRPr lang="en-US"/>
          </a:p>
        </p:txBody>
      </p:sp>
      <p:sp>
        <p:nvSpPr>
          <p:cNvPr id="5" name="Slide Number Placeholder 4"/>
          <p:cNvSpPr>
            <a:spLocks noGrp="1"/>
          </p:cNvSpPr>
          <p:nvPr>
            <p:ph type="sldNum" sz="quarter" idx="12"/>
          </p:nvPr>
        </p:nvSpPr>
        <p:spPr/>
        <p:txBody>
          <a:bodyPr/>
          <a:lstStyle/>
          <a:p>
            <a:fld id="{4EEF9975-6C58-5C4C-8961-54FFA2646BAA}" type="slidenum">
              <a:rPr lang="en-US" smtClean="0"/>
              <a:t>11</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849876229"/>
              </p:ext>
            </p:extLst>
          </p:nvPr>
        </p:nvGraphicFramePr>
        <p:xfrm>
          <a:off x="1747520" y="2533114"/>
          <a:ext cx="8696960" cy="2887910"/>
        </p:xfrm>
        <a:graphic>
          <a:graphicData uri="http://schemas.openxmlformats.org/drawingml/2006/table">
            <a:tbl>
              <a:tblPr firstRow="1" bandRow="1">
                <a:tableStyleId>{5C22544A-7EE6-4342-B048-85BDC9FD1C3A}</a:tableStyleId>
              </a:tblPr>
              <a:tblGrid>
                <a:gridCol w="4348480">
                  <a:extLst>
                    <a:ext uri="{9D8B030D-6E8A-4147-A177-3AD203B41FA5}">
                      <a16:colId xmlns:a16="http://schemas.microsoft.com/office/drawing/2014/main" val="20000"/>
                    </a:ext>
                  </a:extLst>
                </a:gridCol>
                <a:gridCol w="4348480">
                  <a:extLst>
                    <a:ext uri="{9D8B030D-6E8A-4147-A177-3AD203B41FA5}">
                      <a16:colId xmlns:a16="http://schemas.microsoft.com/office/drawing/2014/main" val="20001"/>
                    </a:ext>
                  </a:extLst>
                </a:gridCol>
              </a:tblGrid>
              <a:tr h="577582">
                <a:tc>
                  <a:txBody>
                    <a:bodyPr/>
                    <a:lstStyle/>
                    <a:p>
                      <a:pPr algn="ctr"/>
                      <a:r>
                        <a:rPr lang="en-US" altLang="zh-CN"/>
                        <a:t>Approach</a:t>
                      </a:r>
                      <a:endParaRPr lang="en-US"/>
                    </a:p>
                  </a:txBody>
                  <a:tcPr anchor="ctr"/>
                </a:tc>
                <a:tc>
                  <a:txBody>
                    <a:bodyPr/>
                    <a:lstStyle/>
                    <a:p>
                      <a:pPr algn="ctr"/>
                      <a:r>
                        <a:rPr lang="en-US" altLang="zh-CN"/>
                        <a:t>Feature</a:t>
                      </a:r>
                      <a:endParaRPr lang="en-US"/>
                    </a:p>
                  </a:txBody>
                  <a:tcPr anchor="ctr"/>
                </a:tc>
                <a:extLst>
                  <a:ext uri="{0D108BD9-81ED-4DB2-BD59-A6C34878D82A}">
                    <a16:rowId xmlns:a16="http://schemas.microsoft.com/office/drawing/2014/main" val="10000"/>
                  </a:ext>
                </a:extLst>
              </a:tr>
              <a:tr h="577582">
                <a:tc>
                  <a:txBody>
                    <a:bodyPr/>
                    <a:lstStyle/>
                    <a:p>
                      <a:pPr algn="ctr"/>
                      <a:r>
                        <a:rPr lang="en-US" altLang="zh-CN"/>
                        <a:t>Collective</a:t>
                      </a:r>
                      <a:r>
                        <a:rPr lang="zh-CN" altLang="en-US" baseline="0"/>
                        <a:t> </a:t>
                      </a:r>
                      <a:r>
                        <a:rPr lang="en-US" altLang="zh-CN" baseline="0"/>
                        <a:t>project</a:t>
                      </a:r>
                      <a:endParaRPr lang="en-US"/>
                    </a:p>
                  </a:txBody>
                  <a:tcPr anchor="ctr"/>
                </a:tc>
                <a:tc>
                  <a:txBody>
                    <a:bodyPr/>
                    <a:lstStyle/>
                    <a:p>
                      <a:pPr algn="ctr"/>
                      <a:r>
                        <a:rPr lang="en-US" altLang="zh-CN"/>
                        <a:t>stop-and-copy</a:t>
                      </a:r>
                      <a:endParaRPr lang="en-US"/>
                    </a:p>
                  </a:txBody>
                  <a:tcPr anchor="ctr"/>
                </a:tc>
                <a:extLst>
                  <a:ext uri="{0D108BD9-81ED-4DB2-BD59-A6C34878D82A}">
                    <a16:rowId xmlns:a16="http://schemas.microsoft.com/office/drawing/2014/main" val="10001"/>
                  </a:ext>
                </a:extLst>
              </a:tr>
              <a:tr h="577582">
                <a:tc>
                  <a:txBody>
                    <a:bodyPr/>
                    <a:lstStyle/>
                    <a:p>
                      <a:pPr algn="ctr"/>
                      <a:r>
                        <a:rPr lang="en-US" altLang="zh-CN"/>
                        <a:t>Zap</a:t>
                      </a:r>
                      <a:endParaRPr lang="en-US"/>
                    </a:p>
                  </a:txBody>
                  <a:tcPr anchor="ctr"/>
                </a:tc>
                <a:tc>
                  <a:txBody>
                    <a:bodyPr/>
                    <a:lstStyle/>
                    <a:p>
                      <a:pPr algn="ctr"/>
                      <a:r>
                        <a:rPr lang="en-US" altLang="zh-CN"/>
                        <a:t>stop-and-copy</a:t>
                      </a:r>
                      <a:endParaRPr lang="en-US"/>
                    </a:p>
                  </a:txBody>
                  <a:tcPr anchor="ctr"/>
                </a:tc>
                <a:extLst>
                  <a:ext uri="{0D108BD9-81ED-4DB2-BD59-A6C34878D82A}">
                    <a16:rowId xmlns:a16="http://schemas.microsoft.com/office/drawing/2014/main" val="10002"/>
                  </a:ext>
                </a:extLst>
              </a:tr>
              <a:tr h="577582">
                <a:tc>
                  <a:txBody>
                    <a:bodyPr/>
                    <a:lstStyle/>
                    <a:p>
                      <a:pPr algn="ctr"/>
                      <a:r>
                        <a:rPr lang="en-US" altLang="zh-CN" err="1"/>
                        <a:t>VMotion</a:t>
                      </a:r>
                      <a:endParaRPr lang="en-US"/>
                    </a:p>
                  </a:txBody>
                  <a:tcPr anchor="ctr"/>
                </a:tc>
                <a:tc>
                  <a:txBody>
                    <a:bodyPr/>
                    <a:lstStyle/>
                    <a:p>
                      <a:pPr algn="ctr"/>
                      <a:r>
                        <a:rPr lang="en-US" altLang="zh-CN"/>
                        <a:t>similar</a:t>
                      </a:r>
                      <a:r>
                        <a:rPr lang="zh-CN" altLang="en-US" baseline="0"/>
                        <a:t> </a:t>
                      </a:r>
                      <a:r>
                        <a:rPr lang="en-US" altLang="zh-CN" baseline="0"/>
                        <a:t>with</a:t>
                      </a:r>
                      <a:r>
                        <a:rPr lang="zh-CN" altLang="en-US" baseline="0"/>
                        <a:t> </a:t>
                      </a:r>
                      <a:r>
                        <a:rPr lang="en-US" altLang="zh-CN" baseline="0"/>
                        <a:t>live</a:t>
                      </a:r>
                      <a:r>
                        <a:rPr lang="zh-CN" altLang="en-US" baseline="0"/>
                        <a:t> </a:t>
                      </a:r>
                      <a:r>
                        <a:rPr lang="en-US" altLang="zh-CN" baseline="0"/>
                        <a:t>migration</a:t>
                      </a:r>
                      <a:endParaRPr lang="en-US"/>
                    </a:p>
                  </a:txBody>
                  <a:tcPr anchor="ctr"/>
                </a:tc>
                <a:extLst>
                  <a:ext uri="{0D108BD9-81ED-4DB2-BD59-A6C34878D82A}">
                    <a16:rowId xmlns:a16="http://schemas.microsoft.com/office/drawing/2014/main" val="10003"/>
                  </a:ext>
                </a:extLst>
              </a:tr>
              <a:tr h="577582">
                <a:tc>
                  <a:txBody>
                    <a:bodyPr/>
                    <a:lstStyle/>
                    <a:p>
                      <a:pPr algn="ctr"/>
                      <a:r>
                        <a:rPr lang="en-US" altLang="zh-CN"/>
                        <a:t>Process</a:t>
                      </a:r>
                      <a:r>
                        <a:rPr lang="zh-CN" altLang="en-US" baseline="0"/>
                        <a:t> </a:t>
                      </a:r>
                      <a:r>
                        <a:rPr lang="en-US" altLang="zh-CN" baseline="0"/>
                        <a:t>migration</a:t>
                      </a:r>
                      <a:endParaRPr lang="en-US"/>
                    </a:p>
                  </a:txBody>
                  <a:tcPr anchor="ctr"/>
                </a:tc>
                <a:tc>
                  <a:txBody>
                    <a:bodyPr/>
                    <a:lstStyle/>
                    <a:p>
                      <a:pPr algn="ctr"/>
                      <a:r>
                        <a:rPr lang="en-US" altLang="zh-CN"/>
                        <a:t>residual</a:t>
                      </a:r>
                      <a:r>
                        <a:rPr lang="zh-CN" altLang="en-US"/>
                        <a:t> </a:t>
                      </a:r>
                      <a:r>
                        <a:rPr lang="en-US" altLang="zh-CN"/>
                        <a:t>dependencies</a:t>
                      </a:r>
                      <a:endParaRPr lang="en-US"/>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681928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Design-memory</a:t>
            </a:r>
            <a:r>
              <a:rPr lang="zh-CN" altLang="en-US"/>
              <a:t> </a:t>
            </a:r>
            <a:r>
              <a:rPr lang="en-US" altLang="zh-CN"/>
              <a:t>migration</a:t>
            </a:r>
            <a:endParaRPr lang="en-US"/>
          </a:p>
        </p:txBody>
      </p:sp>
      <p:sp>
        <p:nvSpPr>
          <p:cNvPr id="5" name="Slide Number Placeholder 4"/>
          <p:cNvSpPr>
            <a:spLocks noGrp="1"/>
          </p:cNvSpPr>
          <p:nvPr>
            <p:ph type="sldNum" sz="quarter" idx="12"/>
          </p:nvPr>
        </p:nvSpPr>
        <p:spPr/>
        <p:txBody>
          <a:bodyPr/>
          <a:lstStyle/>
          <a:p>
            <a:fld id="{4EEF9975-6C58-5C4C-8961-54FFA2646BAA}" type="slidenum">
              <a:rPr lang="en-US" smtClean="0"/>
              <a:t>12</a:t>
            </a:fld>
            <a:endParaRPr lang="en-US"/>
          </a:p>
        </p:txBody>
      </p:sp>
      <p:sp>
        <p:nvSpPr>
          <p:cNvPr id="6" name="Content Placeholder 2"/>
          <p:cNvSpPr txBox="1">
            <a:spLocks/>
          </p:cNvSpPr>
          <p:nvPr/>
        </p:nvSpPr>
        <p:spPr>
          <a:xfrm>
            <a:off x="1277587" y="1476932"/>
            <a:ext cx="10515600" cy="66425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Gill Sans" charset="0"/>
                <a:ea typeface="Gill Sans" charset="0"/>
                <a:cs typeface="Gill Sans" charset="0"/>
              </a:defRPr>
            </a:lvl1pPr>
            <a:lvl2pPr marL="685800" indent="-228600" algn="l" defTabSz="914400" rtl="0" eaLnBrk="1" latinLnBrk="0" hangingPunct="1">
              <a:lnSpc>
                <a:spcPct val="90000"/>
              </a:lnSpc>
              <a:spcBef>
                <a:spcPts val="500"/>
              </a:spcBef>
              <a:buFont typeface="Arial"/>
              <a:buChar char="•"/>
              <a:defRPr sz="2400" b="0" i="0" kern="1200">
                <a:solidFill>
                  <a:schemeClr val="tx1"/>
                </a:solidFill>
                <a:latin typeface="Gill Sans Light" charset="0"/>
                <a:ea typeface="Gill Sans Light" charset="0"/>
                <a:cs typeface="Gill Sans Light" charset="0"/>
              </a:defRPr>
            </a:lvl2pPr>
            <a:lvl3pPr marL="1143000" indent="-228600" algn="l" defTabSz="914400" rtl="0" eaLnBrk="1" latinLnBrk="0" hangingPunct="1">
              <a:lnSpc>
                <a:spcPct val="90000"/>
              </a:lnSpc>
              <a:spcBef>
                <a:spcPts val="500"/>
              </a:spcBef>
              <a:buFont typeface="Arial"/>
              <a:buChar char="•"/>
              <a:defRPr sz="2000" b="0" i="0" kern="1200">
                <a:solidFill>
                  <a:schemeClr val="tx1"/>
                </a:solidFill>
                <a:latin typeface="Gill Sans Light" charset="0"/>
                <a:ea typeface="Gill Sans Light" charset="0"/>
                <a:cs typeface="Gill Sans Light" charset="0"/>
              </a:defRPr>
            </a:lvl3pPr>
            <a:lvl4pPr marL="1600200" indent="-228600" algn="l" defTabSz="914400" rtl="0" eaLnBrk="1" latinLnBrk="0" hangingPunct="1">
              <a:lnSpc>
                <a:spcPct val="90000"/>
              </a:lnSpc>
              <a:spcBef>
                <a:spcPts val="500"/>
              </a:spcBef>
              <a:buFont typeface="Arial"/>
              <a:buChar char="•"/>
              <a:defRPr sz="1800" b="0" i="0" kern="1200">
                <a:solidFill>
                  <a:schemeClr val="tx1"/>
                </a:solidFill>
                <a:latin typeface="Gill Sans Light" charset="0"/>
                <a:ea typeface="Gill Sans Light" charset="0"/>
                <a:cs typeface="Gill Sans Light" charset="0"/>
              </a:defRPr>
            </a:lvl4pPr>
            <a:lvl5pPr marL="2057400" indent="-228600" algn="l" defTabSz="914400" rtl="0" eaLnBrk="1" latinLnBrk="0" hangingPunct="1">
              <a:lnSpc>
                <a:spcPct val="90000"/>
              </a:lnSpc>
              <a:spcBef>
                <a:spcPts val="500"/>
              </a:spcBef>
              <a:buFont typeface="Arial"/>
              <a:buChar char="•"/>
              <a:defRPr sz="1800" b="0" i="0" kern="1200">
                <a:solidFill>
                  <a:schemeClr val="tx1"/>
                </a:solidFill>
                <a:latin typeface="Gill Sans Light" charset="0"/>
                <a:ea typeface="Gill Sans Light" charset="0"/>
                <a:cs typeface="Gill Sans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altLang="zh-CN" sz="3200"/>
              <a:t>Options</a:t>
            </a:r>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44130872"/>
              </p:ext>
            </p:extLst>
          </p:nvPr>
        </p:nvGraphicFramePr>
        <p:xfrm>
          <a:off x="1277587" y="2296991"/>
          <a:ext cx="9831450" cy="1912008"/>
        </p:xfrm>
        <a:graphic>
          <a:graphicData uri="http://schemas.openxmlformats.org/drawingml/2006/table">
            <a:tbl>
              <a:tblPr firstRow="1" bandRow="1">
                <a:tableStyleId>{5C22544A-7EE6-4342-B048-85BDC9FD1C3A}</a:tableStyleId>
              </a:tblPr>
              <a:tblGrid>
                <a:gridCol w="3277150">
                  <a:extLst>
                    <a:ext uri="{9D8B030D-6E8A-4147-A177-3AD203B41FA5}">
                      <a16:colId xmlns:a16="http://schemas.microsoft.com/office/drawing/2014/main" val="20000"/>
                    </a:ext>
                  </a:extLst>
                </a:gridCol>
                <a:gridCol w="3277150">
                  <a:extLst>
                    <a:ext uri="{9D8B030D-6E8A-4147-A177-3AD203B41FA5}">
                      <a16:colId xmlns:a16="http://schemas.microsoft.com/office/drawing/2014/main" val="20001"/>
                    </a:ext>
                  </a:extLst>
                </a:gridCol>
                <a:gridCol w="3277150">
                  <a:extLst>
                    <a:ext uri="{9D8B030D-6E8A-4147-A177-3AD203B41FA5}">
                      <a16:colId xmlns:a16="http://schemas.microsoft.com/office/drawing/2014/main" val="20002"/>
                    </a:ext>
                  </a:extLst>
                </a:gridCol>
              </a:tblGrid>
              <a:tr h="478002">
                <a:tc>
                  <a:txBody>
                    <a:bodyPr/>
                    <a:lstStyle/>
                    <a:p>
                      <a:pPr algn="ctr"/>
                      <a:r>
                        <a:rPr lang="en-US" altLang="zh-CN"/>
                        <a:t>Phase</a:t>
                      </a:r>
                      <a:endParaRPr lang="en-US"/>
                    </a:p>
                  </a:txBody>
                  <a:tcPr anchor="ctr"/>
                </a:tc>
                <a:tc>
                  <a:txBody>
                    <a:bodyPr/>
                    <a:lstStyle/>
                    <a:p>
                      <a:pPr algn="ctr"/>
                      <a:r>
                        <a:rPr lang="en-US" altLang="zh-CN"/>
                        <a:t>service</a:t>
                      </a:r>
                      <a:r>
                        <a:rPr lang="zh-CN" altLang="en-US" baseline="0"/>
                        <a:t> </a:t>
                      </a:r>
                      <a:r>
                        <a:rPr lang="en-US" altLang="zh-CN" baseline="0"/>
                        <a:t>downtime</a:t>
                      </a:r>
                      <a:endParaRPr lang="en-US"/>
                    </a:p>
                  </a:txBody>
                  <a:tcPr anchor="ctr"/>
                </a:tc>
                <a:tc>
                  <a:txBody>
                    <a:bodyPr/>
                    <a:lstStyle/>
                    <a:p>
                      <a:pPr algn="ctr"/>
                      <a:r>
                        <a:rPr lang="en-US" altLang="zh-CN"/>
                        <a:t>migration</a:t>
                      </a:r>
                      <a:r>
                        <a:rPr lang="zh-CN" altLang="en-US" baseline="0"/>
                        <a:t> </a:t>
                      </a:r>
                      <a:r>
                        <a:rPr lang="en-US" altLang="zh-CN" baseline="0"/>
                        <a:t>duration</a:t>
                      </a:r>
                      <a:endParaRPr lang="en-US"/>
                    </a:p>
                  </a:txBody>
                  <a:tcPr anchor="ctr"/>
                </a:tc>
                <a:extLst>
                  <a:ext uri="{0D108BD9-81ED-4DB2-BD59-A6C34878D82A}">
                    <a16:rowId xmlns:a16="http://schemas.microsoft.com/office/drawing/2014/main" val="10000"/>
                  </a:ext>
                </a:extLst>
              </a:tr>
              <a:tr h="478002">
                <a:tc>
                  <a:txBody>
                    <a:bodyPr/>
                    <a:lstStyle/>
                    <a:p>
                      <a:pPr algn="ctr"/>
                      <a:r>
                        <a:rPr lang="en-US" altLang="zh-CN"/>
                        <a:t>push</a:t>
                      </a:r>
                      <a:endParaRPr lang="en-US"/>
                    </a:p>
                  </a:txBody>
                  <a:tcPr anchor="ctr"/>
                </a:tc>
                <a:tc>
                  <a:txBody>
                    <a:bodyPr/>
                    <a:lstStyle/>
                    <a:p>
                      <a:pPr algn="ctr"/>
                      <a:r>
                        <a:rPr lang="en-US" altLang="zh-CN"/>
                        <a:t>-</a:t>
                      </a:r>
                      <a:endParaRPr lang="en-US"/>
                    </a:p>
                  </a:txBody>
                  <a:tcPr anchor="ctr"/>
                </a:tc>
                <a:tc>
                  <a:txBody>
                    <a:bodyPr/>
                    <a:lstStyle/>
                    <a:p>
                      <a:pPr algn="ctr"/>
                      <a:r>
                        <a:rPr lang="en-US" altLang="zh-CN"/>
                        <a:t>-</a:t>
                      </a:r>
                      <a:endParaRPr lang="en-US"/>
                    </a:p>
                  </a:txBody>
                  <a:tcPr anchor="ctr"/>
                </a:tc>
                <a:extLst>
                  <a:ext uri="{0D108BD9-81ED-4DB2-BD59-A6C34878D82A}">
                    <a16:rowId xmlns:a16="http://schemas.microsoft.com/office/drawing/2014/main" val="10001"/>
                  </a:ext>
                </a:extLst>
              </a:tr>
              <a:tr h="478002">
                <a:tc>
                  <a:txBody>
                    <a:bodyPr/>
                    <a:lstStyle/>
                    <a:p>
                      <a:pPr algn="ctr"/>
                      <a:r>
                        <a:rPr lang="en-US" altLang="zh-CN"/>
                        <a:t>stop-and-copy</a:t>
                      </a:r>
                      <a:endParaRPr lang="en-US"/>
                    </a:p>
                  </a:txBody>
                  <a:tcPr anchor="ctr"/>
                </a:tc>
                <a:tc>
                  <a:txBody>
                    <a:bodyPr/>
                    <a:lstStyle/>
                    <a:p>
                      <a:pPr algn="ctr"/>
                      <a:r>
                        <a:rPr lang="en-US" altLang="zh-CN"/>
                        <a:t>longest</a:t>
                      </a:r>
                      <a:endParaRPr lang="en-US"/>
                    </a:p>
                  </a:txBody>
                  <a:tcPr anchor="ctr"/>
                </a:tc>
                <a:tc>
                  <a:txBody>
                    <a:bodyPr/>
                    <a:lstStyle/>
                    <a:p>
                      <a:pPr algn="ctr"/>
                      <a:r>
                        <a:rPr lang="en-US" altLang="zh-CN"/>
                        <a:t>shortest</a:t>
                      </a:r>
                      <a:endParaRPr lang="en-US"/>
                    </a:p>
                  </a:txBody>
                  <a:tcPr anchor="ctr"/>
                </a:tc>
                <a:extLst>
                  <a:ext uri="{0D108BD9-81ED-4DB2-BD59-A6C34878D82A}">
                    <a16:rowId xmlns:a16="http://schemas.microsoft.com/office/drawing/2014/main" val="10002"/>
                  </a:ext>
                </a:extLst>
              </a:tr>
              <a:tr h="478002">
                <a:tc>
                  <a:txBody>
                    <a:bodyPr/>
                    <a:lstStyle/>
                    <a:p>
                      <a:pPr algn="ctr"/>
                      <a:r>
                        <a:rPr lang="en-US" altLang="zh-CN"/>
                        <a:t>pull</a:t>
                      </a:r>
                      <a:r>
                        <a:rPr lang="zh-CN" altLang="en-US"/>
                        <a:t> </a:t>
                      </a:r>
                      <a:r>
                        <a:rPr lang="en-US" altLang="zh-CN"/>
                        <a:t>(demand)</a:t>
                      </a:r>
                      <a:endParaRPr lang="en-US"/>
                    </a:p>
                  </a:txBody>
                  <a:tcPr anchor="ctr"/>
                </a:tc>
                <a:tc>
                  <a:txBody>
                    <a:bodyPr/>
                    <a:lstStyle/>
                    <a:p>
                      <a:pPr algn="ctr"/>
                      <a:r>
                        <a:rPr lang="en-US" altLang="zh-CN"/>
                        <a:t>shortest</a:t>
                      </a:r>
                      <a:endParaRPr lang="en-US"/>
                    </a:p>
                  </a:txBody>
                  <a:tcPr anchor="ctr"/>
                </a:tc>
                <a:tc>
                  <a:txBody>
                    <a:bodyPr/>
                    <a:lstStyle/>
                    <a:p>
                      <a:pPr algn="ctr"/>
                      <a:r>
                        <a:rPr lang="en-US" altLang="zh-CN"/>
                        <a:t>longest</a:t>
                      </a:r>
                      <a:endParaRPr lang="en-US"/>
                    </a:p>
                  </a:txBody>
                  <a:tcPr anchor="ctr"/>
                </a:tc>
                <a:extLst>
                  <a:ext uri="{0D108BD9-81ED-4DB2-BD59-A6C34878D82A}">
                    <a16:rowId xmlns:a16="http://schemas.microsoft.com/office/drawing/2014/main" val="10003"/>
                  </a:ext>
                </a:extLst>
              </a:tr>
            </a:tbl>
          </a:graphicData>
        </a:graphic>
      </p:graphicFrame>
      <p:sp>
        <p:nvSpPr>
          <p:cNvPr id="8" name="Content Placeholder 2"/>
          <p:cNvSpPr>
            <a:spLocks noGrp="1"/>
          </p:cNvSpPr>
          <p:nvPr>
            <p:ph idx="1"/>
          </p:nvPr>
        </p:nvSpPr>
        <p:spPr>
          <a:xfrm>
            <a:off x="1277587" y="4556638"/>
            <a:ext cx="10515600" cy="2839403"/>
          </a:xfrm>
        </p:spPr>
        <p:txBody>
          <a:bodyPr anchor="t"/>
          <a:lstStyle/>
          <a:p>
            <a:r>
              <a:rPr lang="en-US" altLang="zh-CN"/>
              <a:t>Pre-copy</a:t>
            </a:r>
            <a:endParaRPr lang="zh-CN" altLang="en-US"/>
          </a:p>
          <a:p>
            <a:pPr lvl="1"/>
            <a:r>
              <a:rPr lang="en-US" altLang="zh-CN"/>
              <a:t>a</a:t>
            </a:r>
            <a:r>
              <a:rPr lang="zh-CN" altLang="en-US"/>
              <a:t> </a:t>
            </a:r>
            <a:r>
              <a:rPr lang="en-US" altLang="zh-CN"/>
              <a:t>bounded</a:t>
            </a:r>
            <a:r>
              <a:rPr lang="zh-CN" altLang="en-US"/>
              <a:t> </a:t>
            </a:r>
            <a:r>
              <a:rPr lang="en-US" altLang="zh-CN">
                <a:solidFill>
                  <a:srgbClr val="FF0000"/>
                </a:solidFill>
              </a:rPr>
              <a:t>iterative</a:t>
            </a:r>
            <a:r>
              <a:rPr lang="zh-CN" altLang="en-US">
                <a:solidFill>
                  <a:srgbClr val="FF0000"/>
                </a:solidFill>
              </a:rPr>
              <a:t> </a:t>
            </a:r>
            <a:r>
              <a:rPr lang="en-US" altLang="zh-CN"/>
              <a:t>push</a:t>
            </a:r>
            <a:r>
              <a:rPr lang="zh-CN" altLang="en-US"/>
              <a:t> </a:t>
            </a:r>
            <a:r>
              <a:rPr lang="en-US" altLang="zh-CN"/>
              <a:t>phase</a:t>
            </a:r>
            <a:r>
              <a:rPr lang="zh-CN" altLang="en-US"/>
              <a:t> </a:t>
            </a:r>
            <a:r>
              <a:rPr lang="en-US" altLang="zh-CN"/>
              <a:t>+</a:t>
            </a:r>
            <a:r>
              <a:rPr lang="zh-CN" altLang="en-US"/>
              <a:t> </a:t>
            </a:r>
            <a:r>
              <a:rPr lang="en-US" altLang="zh-CN"/>
              <a:t>a</a:t>
            </a:r>
            <a:r>
              <a:rPr lang="zh-CN" altLang="en-US"/>
              <a:t> </a:t>
            </a:r>
            <a:r>
              <a:rPr lang="en-US" altLang="zh-CN"/>
              <a:t>very</a:t>
            </a:r>
            <a:r>
              <a:rPr lang="zh-CN" altLang="en-US"/>
              <a:t> </a:t>
            </a:r>
            <a:r>
              <a:rPr lang="en-US" altLang="zh-CN">
                <a:solidFill>
                  <a:srgbClr val="FF0000"/>
                </a:solidFill>
              </a:rPr>
              <a:t>short</a:t>
            </a:r>
            <a:r>
              <a:rPr lang="zh-CN" altLang="en-US">
                <a:solidFill>
                  <a:srgbClr val="FF0000"/>
                </a:solidFill>
              </a:rPr>
              <a:t> </a:t>
            </a:r>
            <a:r>
              <a:rPr lang="en-US" altLang="zh-CN"/>
              <a:t>stop-and-copy</a:t>
            </a:r>
            <a:r>
              <a:rPr lang="zh-CN" altLang="en-US"/>
              <a:t> </a:t>
            </a:r>
            <a:r>
              <a:rPr lang="en-US" altLang="zh-CN"/>
              <a:t>phase</a:t>
            </a:r>
            <a:endParaRPr lang="zh-CN" altLang="en-US"/>
          </a:p>
          <a:p>
            <a:pPr lvl="1"/>
            <a:endParaRPr lang="zh-CN" altLang="en-US"/>
          </a:p>
          <a:p>
            <a:r>
              <a:rPr lang="en-US" altLang="zh-CN"/>
              <a:t>Careful</a:t>
            </a:r>
            <a:r>
              <a:rPr lang="zh-CN" altLang="en-US"/>
              <a:t> </a:t>
            </a:r>
            <a:r>
              <a:rPr lang="en-US" altLang="zh-CN"/>
              <a:t>to</a:t>
            </a:r>
            <a:r>
              <a:rPr lang="zh-CN" altLang="en-US"/>
              <a:t> </a:t>
            </a:r>
            <a:r>
              <a:rPr lang="en-US" altLang="zh-CN"/>
              <a:t>avoid</a:t>
            </a:r>
            <a:r>
              <a:rPr lang="zh-CN" altLang="en-US"/>
              <a:t> </a:t>
            </a:r>
            <a:r>
              <a:rPr lang="en-US" altLang="zh-CN"/>
              <a:t>service</a:t>
            </a:r>
            <a:r>
              <a:rPr lang="zh-CN" altLang="en-US"/>
              <a:t> </a:t>
            </a:r>
            <a:r>
              <a:rPr lang="en-US" altLang="zh-CN"/>
              <a:t>degradation</a:t>
            </a:r>
            <a:endParaRPr lang="zh-CN" altLang="en-US"/>
          </a:p>
        </p:txBody>
      </p:sp>
    </p:spTree>
    <p:extLst>
      <p:ext uri="{BB962C8B-B14F-4D97-AF65-F5344CB8AC3E}">
        <p14:creationId xmlns:p14="http://schemas.microsoft.com/office/powerpoint/2010/main" val="1446648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Design-local</a:t>
            </a:r>
            <a:r>
              <a:rPr lang="zh-CN" altLang="en-US"/>
              <a:t> </a:t>
            </a:r>
            <a:r>
              <a:rPr lang="en-US" altLang="zh-CN"/>
              <a:t>resources</a:t>
            </a:r>
            <a:endParaRPr lang="en-US"/>
          </a:p>
        </p:txBody>
      </p:sp>
      <p:sp>
        <p:nvSpPr>
          <p:cNvPr id="5" name="Slide Number Placeholder 4"/>
          <p:cNvSpPr>
            <a:spLocks noGrp="1"/>
          </p:cNvSpPr>
          <p:nvPr>
            <p:ph type="sldNum" sz="quarter" idx="12"/>
          </p:nvPr>
        </p:nvSpPr>
        <p:spPr/>
        <p:txBody>
          <a:bodyPr/>
          <a:lstStyle/>
          <a:p>
            <a:fld id="{4EEF9975-6C58-5C4C-8961-54FFA2646BAA}" type="slidenum">
              <a:rPr lang="en-US" smtClean="0"/>
              <a:t>13</a:t>
            </a:fld>
            <a:endParaRPr lang="en-US"/>
          </a:p>
        </p:txBody>
      </p:sp>
      <p:sp>
        <p:nvSpPr>
          <p:cNvPr id="37" name="Rectangle 2"/>
          <p:cNvSpPr txBox="1">
            <a:spLocks noChangeArrowheads="1"/>
          </p:cNvSpPr>
          <p:nvPr/>
        </p:nvSpPr>
        <p:spPr>
          <a:xfrm>
            <a:off x="911225" y="1400433"/>
            <a:ext cx="9070975" cy="4054929"/>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Gill Sans" charset="0"/>
                <a:ea typeface="Gill Sans" charset="0"/>
                <a:cs typeface="Gill Sans" charset="0"/>
              </a:defRPr>
            </a:lvl1pPr>
            <a:lvl2pPr marL="685800" indent="-228600" algn="l" defTabSz="914400" rtl="0" eaLnBrk="1" latinLnBrk="0" hangingPunct="1">
              <a:lnSpc>
                <a:spcPct val="90000"/>
              </a:lnSpc>
              <a:spcBef>
                <a:spcPts val="500"/>
              </a:spcBef>
              <a:buFont typeface="Arial"/>
              <a:buChar char="•"/>
              <a:defRPr sz="2400" b="0" i="0" kern="1200">
                <a:solidFill>
                  <a:schemeClr val="tx1"/>
                </a:solidFill>
                <a:latin typeface="Gill Sans Light" charset="0"/>
                <a:ea typeface="Gill Sans Light" charset="0"/>
                <a:cs typeface="Gill Sans Light" charset="0"/>
              </a:defRPr>
            </a:lvl2pPr>
            <a:lvl3pPr marL="1143000" indent="-228600" algn="l" defTabSz="914400" rtl="0" eaLnBrk="1" latinLnBrk="0" hangingPunct="1">
              <a:lnSpc>
                <a:spcPct val="90000"/>
              </a:lnSpc>
              <a:spcBef>
                <a:spcPts val="500"/>
              </a:spcBef>
              <a:buFont typeface="Arial"/>
              <a:buChar char="•"/>
              <a:defRPr sz="2000" b="0" i="0" kern="1200">
                <a:solidFill>
                  <a:schemeClr val="tx1"/>
                </a:solidFill>
                <a:latin typeface="Gill Sans Light" charset="0"/>
                <a:ea typeface="Gill Sans Light" charset="0"/>
                <a:cs typeface="Gill Sans Light" charset="0"/>
              </a:defRPr>
            </a:lvl3pPr>
            <a:lvl4pPr marL="1600200" indent="-228600" algn="l" defTabSz="914400" rtl="0" eaLnBrk="1" latinLnBrk="0" hangingPunct="1">
              <a:lnSpc>
                <a:spcPct val="90000"/>
              </a:lnSpc>
              <a:spcBef>
                <a:spcPts val="500"/>
              </a:spcBef>
              <a:buFont typeface="Arial"/>
              <a:buChar char="•"/>
              <a:defRPr sz="1800" b="0" i="0" kern="1200">
                <a:solidFill>
                  <a:schemeClr val="tx1"/>
                </a:solidFill>
                <a:latin typeface="Gill Sans Light" charset="0"/>
                <a:ea typeface="Gill Sans Light" charset="0"/>
                <a:cs typeface="Gill Sans Light" charset="0"/>
              </a:defRPr>
            </a:lvl4pPr>
            <a:lvl5pPr marL="2057400" indent="-228600" algn="l" defTabSz="914400" rtl="0" eaLnBrk="1" latinLnBrk="0" hangingPunct="1">
              <a:lnSpc>
                <a:spcPct val="90000"/>
              </a:lnSpc>
              <a:spcBef>
                <a:spcPts val="500"/>
              </a:spcBef>
              <a:buFont typeface="Arial"/>
              <a:buChar char="•"/>
              <a:defRPr sz="1800" b="0" i="0" kern="1200">
                <a:solidFill>
                  <a:schemeClr val="tx1"/>
                </a:solidFill>
                <a:latin typeface="Gill Sans Light" charset="0"/>
                <a:ea typeface="Gill Sans Light" charset="0"/>
                <a:cs typeface="Gill Sans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n-US"/>
              <a:t>Open network connections</a:t>
            </a:r>
          </a:p>
          <a:p>
            <a:pPr lvl="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n-US"/>
              <a:t>Migrating VM can keep IP and MAC address.</a:t>
            </a:r>
          </a:p>
          <a:p>
            <a:pPr lvl="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n-US"/>
              <a:t>Broadcasts ARP new routing information</a:t>
            </a:r>
          </a:p>
          <a:p>
            <a:pPr lvl="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n-US"/>
              <a:t>Some routers might ignore to prevent spoofing</a:t>
            </a:r>
          </a:p>
          <a:p>
            <a:pPr lvl="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n-US"/>
              <a:t>A guest OS aware of migration can avoid this problem</a:t>
            </a:r>
          </a:p>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n-US"/>
              <a:t>Local storage</a:t>
            </a:r>
          </a:p>
          <a:p>
            <a:pPr lvl="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n-US"/>
              <a:t>Network Attached Storage</a:t>
            </a:r>
          </a:p>
        </p:txBody>
      </p:sp>
    </p:spTree>
    <p:extLst>
      <p:ext uri="{BB962C8B-B14F-4D97-AF65-F5344CB8AC3E}">
        <p14:creationId xmlns:p14="http://schemas.microsoft.com/office/powerpoint/2010/main" val="436359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Design-local</a:t>
            </a:r>
            <a:r>
              <a:rPr lang="zh-CN" altLang="en-US"/>
              <a:t> </a:t>
            </a:r>
            <a:r>
              <a:rPr lang="en-US" altLang="zh-CN"/>
              <a:t>resources</a:t>
            </a:r>
            <a:endParaRPr lang="en-US"/>
          </a:p>
        </p:txBody>
      </p:sp>
      <p:sp>
        <p:nvSpPr>
          <p:cNvPr id="5" name="Slide Number Placeholder 4"/>
          <p:cNvSpPr>
            <a:spLocks noGrp="1"/>
          </p:cNvSpPr>
          <p:nvPr>
            <p:ph type="sldNum" sz="quarter" idx="12"/>
          </p:nvPr>
        </p:nvSpPr>
        <p:spPr/>
        <p:txBody>
          <a:bodyPr/>
          <a:lstStyle/>
          <a:p>
            <a:fld id="{4EEF9975-6C58-5C4C-8961-54FFA2646BAA}" type="slidenum">
              <a:rPr lang="en-US" smtClean="0"/>
              <a:t>14</a:t>
            </a:fld>
            <a:endParaRPr lang="en-US"/>
          </a:p>
        </p:txBody>
      </p:sp>
      <p:sp>
        <p:nvSpPr>
          <p:cNvPr id="6" name="Striped Right Arrow 5"/>
          <p:cNvSpPr/>
          <p:nvPr/>
        </p:nvSpPr>
        <p:spPr bwMode="auto">
          <a:xfrm>
            <a:off x="4900371" y="3138564"/>
            <a:ext cx="2013857" cy="613626"/>
          </a:xfrm>
          <a:prstGeom prst="stripedRightArrow">
            <a:avLst/>
          </a:prstGeom>
          <a:ln>
            <a:headEnd/>
            <a:tailEnd/>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marL="0" marR="0" indent="0" algn="ctr" defTabSz="914400" eaLnBrk="1" latinLnBrk="0" hangingPunct="1">
              <a:lnSpc>
                <a:spcPct val="100000"/>
              </a:lnSpc>
              <a:buClrTx/>
              <a:buSzTx/>
              <a:buFontTx/>
              <a:buNone/>
              <a:tabLst/>
            </a:pPr>
            <a:endParaRPr lang="en-US" sz="1800" err="1">
              <a:solidFill>
                <a:srgbClr val="FFFFFF"/>
              </a:solidFill>
            </a:endParaRPr>
          </a:p>
        </p:txBody>
      </p:sp>
      <p:sp>
        <p:nvSpPr>
          <p:cNvPr id="7" name="Rounded Rectangle 6"/>
          <p:cNvSpPr>
            <a:spLocks/>
          </p:cNvSpPr>
          <p:nvPr/>
        </p:nvSpPr>
        <p:spPr bwMode="auto">
          <a:xfrm>
            <a:off x="7784387" y="2333856"/>
            <a:ext cx="2310794" cy="2211610"/>
          </a:xfrm>
          <a:prstGeom prst="roundRect">
            <a:avLst/>
          </a:prstGeom>
          <a:ln>
            <a:headEnd/>
            <a:tailEnd/>
          </a:ln>
        </p:spPr>
        <p:style>
          <a:lnRef idx="0">
            <a:schemeClr val="accent2"/>
          </a:lnRef>
          <a:fillRef idx="3">
            <a:schemeClr val="accent2"/>
          </a:fillRef>
          <a:effectRef idx="3">
            <a:schemeClr val="accent2"/>
          </a:effectRef>
          <a:fontRef idx="minor">
            <a:schemeClr val="lt1"/>
          </a:fontRef>
        </p:style>
        <p:txBody>
          <a:bodyPr wrap="none" lIns="0" tIns="0" rIns="0" bIns="0" rtlCol="0" anchor="t"/>
          <a:lstStyle/>
          <a:p>
            <a:pPr marL="0" marR="0" indent="0" algn="ctr" defTabSz="914400" eaLnBrk="1" latinLnBrk="0" hangingPunct="1">
              <a:lnSpc>
                <a:spcPct val="100000"/>
              </a:lnSpc>
              <a:buClrTx/>
              <a:buSzTx/>
              <a:buFontTx/>
              <a:buNone/>
              <a:tabLst/>
            </a:pPr>
            <a:r>
              <a:rPr lang="en-US">
                <a:solidFill>
                  <a:sysClr val="windowText" lastClr="000000"/>
                </a:solidFill>
              </a:rPr>
              <a:t>Virtual Machine</a:t>
            </a:r>
          </a:p>
        </p:txBody>
      </p:sp>
      <p:sp>
        <p:nvSpPr>
          <p:cNvPr id="8" name="Rounded Rectangle 7"/>
          <p:cNvSpPr>
            <a:spLocks/>
          </p:cNvSpPr>
          <p:nvPr/>
        </p:nvSpPr>
        <p:spPr bwMode="auto">
          <a:xfrm>
            <a:off x="1727806" y="2333856"/>
            <a:ext cx="2310794" cy="2211610"/>
          </a:xfrm>
          <a:prstGeom prst="roundRect">
            <a:avLst/>
          </a:prstGeom>
          <a:ln>
            <a:headEnd/>
            <a:tailEnd/>
          </a:ln>
        </p:spPr>
        <p:style>
          <a:lnRef idx="0">
            <a:schemeClr val="accent2"/>
          </a:lnRef>
          <a:fillRef idx="3">
            <a:schemeClr val="accent2"/>
          </a:fillRef>
          <a:effectRef idx="3">
            <a:schemeClr val="accent2"/>
          </a:effectRef>
          <a:fontRef idx="minor">
            <a:schemeClr val="lt1"/>
          </a:fontRef>
        </p:style>
        <p:txBody>
          <a:bodyPr wrap="none" lIns="0" tIns="0" rIns="0" bIns="0" rtlCol="0" anchor="t"/>
          <a:lstStyle/>
          <a:p>
            <a:pPr marL="0" marR="0" indent="0" algn="ctr" defTabSz="914400" eaLnBrk="1" latinLnBrk="0" hangingPunct="1">
              <a:lnSpc>
                <a:spcPct val="100000"/>
              </a:lnSpc>
              <a:buClrTx/>
              <a:buSzTx/>
              <a:buFontTx/>
              <a:buNone/>
              <a:tabLst/>
            </a:pPr>
            <a:r>
              <a:rPr lang="en-US">
                <a:solidFill>
                  <a:sysClr val="windowText" lastClr="000000"/>
                </a:solidFill>
              </a:rPr>
              <a:t>Virtual Machine</a:t>
            </a:r>
          </a:p>
        </p:txBody>
      </p:sp>
      <p:pic>
        <p:nvPicPr>
          <p:cNvPr id="9" name="Picture 8" descr="ICON_NIC_Q308"/>
          <p:cNvPicPr>
            <a:picLocks noChangeAspect="1" noChangeArrowheads="1"/>
          </p:cNvPicPr>
          <p:nvPr/>
        </p:nvPicPr>
        <p:blipFill>
          <a:blip r:embed="rId3"/>
          <a:srcRect/>
          <a:stretch>
            <a:fillRect/>
          </a:stretch>
        </p:blipFill>
        <p:spPr bwMode="auto">
          <a:xfrm>
            <a:off x="2008593" y="3614128"/>
            <a:ext cx="636243" cy="751134"/>
          </a:xfrm>
          <a:prstGeom prst="rect">
            <a:avLst/>
          </a:prstGeom>
          <a:noFill/>
          <a:ln w="9525">
            <a:noFill/>
            <a:miter lim="800000"/>
            <a:headEnd/>
            <a:tailEnd/>
          </a:ln>
        </p:spPr>
      </p:pic>
      <p:pic>
        <p:nvPicPr>
          <p:cNvPr id="10" name="Picture 9" descr="ICON_DiscDrive_Q308"/>
          <p:cNvPicPr>
            <a:picLocks noChangeAspect="1" noChangeArrowheads="1"/>
          </p:cNvPicPr>
          <p:nvPr/>
        </p:nvPicPr>
        <p:blipFill>
          <a:blip r:embed="rId4"/>
          <a:srcRect/>
          <a:stretch>
            <a:fillRect/>
          </a:stretch>
        </p:blipFill>
        <p:spPr bwMode="auto">
          <a:xfrm>
            <a:off x="3053948" y="3752190"/>
            <a:ext cx="696102" cy="475010"/>
          </a:xfrm>
          <a:prstGeom prst="rect">
            <a:avLst/>
          </a:prstGeom>
          <a:noFill/>
          <a:ln w="9525">
            <a:noFill/>
            <a:miter lim="800000"/>
            <a:headEnd/>
            <a:tailEnd/>
          </a:ln>
        </p:spPr>
      </p:pic>
      <p:pic>
        <p:nvPicPr>
          <p:cNvPr id="11" name="Picture 10" descr="ICON_CPU_Q308"/>
          <p:cNvPicPr>
            <a:picLocks noChangeAspect="1" noChangeArrowheads="1"/>
          </p:cNvPicPr>
          <p:nvPr/>
        </p:nvPicPr>
        <p:blipFill>
          <a:blip r:embed="rId5"/>
          <a:srcRect/>
          <a:stretch>
            <a:fillRect/>
          </a:stretch>
        </p:blipFill>
        <p:spPr bwMode="auto">
          <a:xfrm>
            <a:off x="2133139" y="2874870"/>
            <a:ext cx="387153" cy="706722"/>
          </a:xfrm>
          <a:prstGeom prst="rect">
            <a:avLst/>
          </a:prstGeom>
          <a:noFill/>
          <a:ln w="9525">
            <a:noFill/>
            <a:miter lim="800000"/>
            <a:headEnd/>
            <a:tailEnd/>
          </a:ln>
        </p:spPr>
      </p:pic>
      <p:pic>
        <p:nvPicPr>
          <p:cNvPr id="12" name="Picture 11" descr="ICON_Memory_Q308"/>
          <p:cNvPicPr>
            <a:picLocks noChangeAspect="1" noChangeArrowheads="1"/>
          </p:cNvPicPr>
          <p:nvPr/>
        </p:nvPicPr>
        <p:blipFill>
          <a:blip r:embed="rId6"/>
          <a:srcRect/>
          <a:stretch>
            <a:fillRect/>
          </a:stretch>
        </p:blipFill>
        <p:spPr bwMode="auto">
          <a:xfrm>
            <a:off x="3053948" y="2912383"/>
            <a:ext cx="559094" cy="594202"/>
          </a:xfrm>
          <a:prstGeom prst="rect">
            <a:avLst/>
          </a:prstGeom>
          <a:noFill/>
          <a:ln w="9525">
            <a:noFill/>
            <a:miter lim="800000"/>
            <a:headEnd/>
            <a:tailEnd/>
          </a:ln>
        </p:spPr>
      </p:pic>
      <p:pic>
        <p:nvPicPr>
          <p:cNvPr id="13" name="Picture 12" descr="ICON_DiscDrive_Q308"/>
          <p:cNvPicPr>
            <a:picLocks noChangeAspect="1" noChangeArrowheads="1"/>
          </p:cNvPicPr>
          <p:nvPr/>
        </p:nvPicPr>
        <p:blipFill>
          <a:blip r:embed="rId4"/>
          <a:srcRect/>
          <a:stretch>
            <a:fillRect/>
          </a:stretch>
        </p:blipFill>
        <p:spPr bwMode="auto">
          <a:xfrm>
            <a:off x="9128177" y="3752190"/>
            <a:ext cx="696102" cy="475010"/>
          </a:xfrm>
          <a:prstGeom prst="rect">
            <a:avLst/>
          </a:prstGeom>
          <a:noFill/>
          <a:ln w="9525">
            <a:noFill/>
            <a:miter lim="800000"/>
            <a:headEnd/>
            <a:tailEnd/>
          </a:ln>
        </p:spPr>
      </p:pic>
      <p:pic>
        <p:nvPicPr>
          <p:cNvPr id="14" name="Picture 13" descr="ICON_Storage_1up_Q308.png"/>
          <p:cNvPicPr>
            <a:picLocks noChangeAspect="1"/>
          </p:cNvPicPr>
          <p:nvPr/>
        </p:nvPicPr>
        <p:blipFill>
          <a:blip r:embed="rId7"/>
          <a:srcRect/>
          <a:stretch>
            <a:fillRect/>
          </a:stretch>
        </p:blipFill>
        <p:spPr bwMode="auto">
          <a:xfrm>
            <a:off x="5736813" y="4218129"/>
            <a:ext cx="781050" cy="954088"/>
          </a:xfrm>
          <a:prstGeom prst="rect">
            <a:avLst/>
          </a:prstGeom>
          <a:noFill/>
          <a:ln w="9525">
            <a:noFill/>
            <a:miter lim="800000"/>
            <a:headEnd/>
            <a:tailEnd/>
          </a:ln>
        </p:spPr>
      </p:pic>
      <p:cxnSp>
        <p:nvCxnSpPr>
          <p:cNvPr id="15" name="Straight Connector 14"/>
          <p:cNvCxnSpPr/>
          <p:nvPr/>
        </p:nvCxnSpPr>
        <p:spPr bwMode="auto">
          <a:xfrm flipH="1" flipV="1">
            <a:off x="3567216" y="4085111"/>
            <a:ext cx="2169598" cy="610062"/>
          </a:xfrm>
          <a:prstGeom prst="line">
            <a:avLst/>
          </a:prstGeom>
          <a:solidFill>
            <a:srgbClr val="0095D3"/>
          </a:solidFill>
          <a:ln w="9525" cap="flat" cmpd="sng" algn="ctr">
            <a:solidFill>
              <a:schemeClr val="tx1"/>
            </a:solidFill>
            <a:prstDash val="solid"/>
            <a:round/>
            <a:headEnd type="none" w="med" len="med"/>
            <a:tailEnd type="none" w="med" len="med"/>
          </a:ln>
          <a:effectLst/>
        </p:spPr>
      </p:cxnSp>
      <p:cxnSp>
        <p:nvCxnSpPr>
          <p:cNvPr id="16" name="Straight Connector 15"/>
          <p:cNvCxnSpPr/>
          <p:nvPr/>
        </p:nvCxnSpPr>
        <p:spPr bwMode="auto">
          <a:xfrm flipV="1">
            <a:off x="6517863" y="3989695"/>
            <a:ext cx="2610314" cy="705478"/>
          </a:xfrm>
          <a:prstGeom prst="line">
            <a:avLst/>
          </a:prstGeom>
          <a:solidFill>
            <a:srgbClr val="0095D3"/>
          </a:solidFill>
          <a:ln w="9525" cap="flat" cmpd="sng" algn="ctr">
            <a:solidFill>
              <a:schemeClr val="tx1"/>
            </a:solidFill>
            <a:prstDash val="solid"/>
            <a:round/>
            <a:headEnd type="none" w="med" len="med"/>
            <a:tailEnd type="none" w="med" len="med"/>
          </a:ln>
          <a:effectLst/>
        </p:spPr>
      </p:cxnSp>
      <p:sp>
        <p:nvSpPr>
          <p:cNvPr id="17" name="TextBox 16"/>
          <p:cNvSpPr txBox="1"/>
          <p:nvPr/>
        </p:nvSpPr>
        <p:spPr>
          <a:xfrm>
            <a:off x="2448503" y="4682621"/>
            <a:ext cx="997389" cy="400110"/>
          </a:xfrm>
          <a:prstGeom prst="rect">
            <a:avLst/>
          </a:prstGeom>
          <a:noFill/>
        </p:spPr>
        <p:txBody>
          <a:bodyPr wrap="none" rtlCol="0">
            <a:spAutoFit/>
          </a:bodyPr>
          <a:lstStyle/>
          <a:p>
            <a:pPr algn="l"/>
            <a:r>
              <a:rPr lang="en-US" sz="2000">
                <a:solidFill>
                  <a:srgbClr val="333333"/>
                </a:solidFill>
                <a:latin typeface="+mn-lt"/>
                <a:ea typeface="+mn-ea"/>
              </a:rPr>
              <a:t>Source</a:t>
            </a:r>
          </a:p>
        </p:txBody>
      </p:sp>
      <p:sp>
        <p:nvSpPr>
          <p:cNvPr id="18" name="TextBox 17"/>
          <p:cNvSpPr txBox="1"/>
          <p:nvPr/>
        </p:nvSpPr>
        <p:spPr>
          <a:xfrm>
            <a:off x="8205448" y="4682621"/>
            <a:ext cx="1468672" cy="400110"/>
          </a:xfrm>
          <a:prstGeom prst="rect">
            <a:avLst/>
          </a:prstGeom>
          <a:noFill/>
        </p:spPr>
        <p:txBody>
          <a:bodyPr wrap="none" rtlCol="0">
            <a:spAutoFit/>
          </a:bodyPr>
          <a:lstStyle/>
          <a:p>
            <a:pPr algn="l"/>
            <a:r>
              <a:rPr lang="en-US" sz="2000">
                <a:solidFill>
                  <a:srgbClr val="333333"/>
                </a:solidFill>
                <a:latin typeface="+mn-lt"/>
                <a:ea typeface="+mn-ea"/>
              </a:rPr>
              <a:t>Destination</a:t>
            </a:r>
          </a:p>
        </p:txBody>
      </p:sp>
    </p:spTree>
    <p:extLst>
      <p:ext uri="{BB962C8B-B14F-4D97-AF65-F5344CB8AC3E}">
        <p14:creationId xmlns:p14="http://schemas.microsoft.com/office/powerpoint/2010/main" val="843886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5E-6 4.44444E-6 L 0.50976 4.44444E-6 " pathEditMode="relative" rAng="0" ptsTypes="AA">
                                      <p:cBhvr>
                                        <p:cTn id="6" dur="2000" fill="hold"/>
                                        <p:tgtEl>
                                          <p:spTgt spid="12"/>
                                        </p:tgtEl>
                                        <p:attrNameLst>
                                          <p:attrName>ppt_x</p:attrName>
                                          <p:attrName>ppt_y</p:attrName>
                                        </p:attrNameLst>
                                      </p:cBhvr>
                                      <p:rCtr x="25482" y="0"/>
                                    </p:animMotion>
                                  </p:childTnLst>
                                </p:cTn>
                              </p:par>
                              <p:par>
                                <p:cTn id="7" presetID="0" presetClass="path" presetSubtype="0" accel="50000" decel="50000" fill="hold" nodeType="withEffect">
                                  <p:stCondLst>
                                    <p:cond delay="0"/>
                                  </p:stCondLst>
                                  <p:childTnLst>
                                    <p:animMotion origin="layout" path="M 4.58333E-6 -1.85185E-6 L 0.50976 -1.85185E-6 " pathEditMode="relative" rAng="0" ptsTypes="AA">
                                      <p:cBhvr>
                                        <p:cTn id="8" dur="2000" fill="hold"/>
                                        <p:tgtEl>
                                          <p:spTgt spid="11"/>
                                        </p:tgtEl>
                                        <p:attrNameLst>
                                          <p:attrName>ppt_x</p:attrName>
                                          <p:attrName>ppt_y</p:attrName>
                                        </p:attrNameLst>
                                      </p:cBhvr>
                                      <p:rCtr x="25482" y="0"/>
                                    </p:animMotion>
                                  </p:childTnLst>
                                </p:cTn>
                              </p:par>
                              <p:par>
                                <p:cTn id="9" presetID="0" presetClass="path" presetSubtype="0" accel="50000" decel="50000" fill="hold" nodeType="withEffect">
                                  <p:stCondLst>
                                    <p:cond delay="0"/>
                                  </p:stCondLst>
                                  <p:childTnLst>
                                    <p:animMotion origin="layout" path="M 4.79167E-6 -2.96296E-6 L 0.50976 -2.96296E-6 " pathEditMode="relative" rAng="0" ptsTypes="AA">
                                      <p:cBhvr>
                                        <p:cTn id="10" dur="2000" fill="hold"/>
                                        <p:tgtEl>
                                          <p:spTgt spid="9"/>
                                        </p:tgtEl>
                                        <p:attrNameLst>
                                          <p:attrName>ppt_x</p:attrName>
                                          <p:attrName>ppt_y</p:attrName>
                                        </p:attrNameLst>
                                      </p:cBhvr>
                                      <p:rCtr x="2548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Design-overview</a:t>
            </a:r>
            <a:endParaRPr lang="en-US"/>
          </a:p>
        </p:txBody>
      </p:sp>
      <p:sp>
        <p:nvSpPr>
          <p:cNvPr id="5" name="Slide Number Placeholder 4"/>
          <p:cNvSpPr>
            <a:spLocks noGrp="1"/>
          </p:cNvSpPr>
          <p:nvPr>
            <p:ph type="sldNum" sz="quarter" idx="12"/>
          </p:nvPr>
        </p:nvSpPr>
        <p:spPr/>
        <p:txBody>
          <a:bodyPr/>
          <a:lstStyle/>
          <a:p>
            <a:fld id="{4EEF9975-6C58-5C4C-8961-54FFA2646BAA}" type="slidenum">
              <a:rPr lang="en-US" smtClean="0"/>
              <a:t>15</a:t>
            </a:fld>
            <a:endParaRPr lang="en-US"/>
          </a:p>
        </p:txBody>
      </p:sp>
      <p:graphicFrame>
        <p:nvGraphicFramePr>
          <p:cNvPr id="6" name="Object 2"/>
          <p:cNvGraphicFramePr>
            <a:graphicFrameLocks noChangeAspect="1"/>
          </p:cNvGraphicFramePr>
          <p:nvPr>
            <p:extLst>
              <p:ext uri="{D42A27DB-BD31-4B8C-83A1-F6EECF244321}">
                <p14:modId xmlns:p14="http://schemas.microsoft.com/office/powerpoint/2010/main" val="777134495"/>
              </p:ext>
            </p:extLst>
          </p:nvPr>
        </p:nvGraphicFramePr>
        <p:xfrm>
          <a:off x="1979771" y="1352112"/>
          <a:ext cx="8232457" cy="5342814"/>
        </p:xfrm>
        <a:graphic>
          <a:graphicData uri="http://schemas.openxmlformats.org/presentationml/2006/ole">
            <mc:AlternateContent xmlns:mc="http://schemas.openxmlformats.org/markup-compatibility/2006">
              <mc:Choice xmlns:v="urn:schemas-microsoft-com:vml" Requires="v">
                <p:oleObj spid="_x0000_s37889" r:id="rId4" imgW="9072720" imgH="5834160" progId="">
                  <p:embed/>
                </p:oleObj>
              </mc:Choice>
              <mc:Fallback>
                <p:oleObj r:id="rId4" imgW="9072720" imgH="58341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771" y="1352112"/>
                        <a:ext cx="8232457" cy="5342814"/>
                      </a:xfrm>
                      <a:prstGeom prst="rect">
                        <a:avLst/>
                      </a:prstGeom>
                      <a:noFill/>
                      <a:effectLst/>
                    </p:spPr>
                  </p:pic>
                </p:oleObj>
              </mc:Fallback>
            </mc:AlternateContent>
          </a:graphicData>
        </a:graphic>
      </p:graphicFrame>
      <p:sp>
        <p:nvSpPr>
          <p:cNvPr id="7" name="Rounded Rectangle 6"/>
          <p:cNvSpPr/>
          <p:nvPr/>
        </p:nvSpPr>
        <p:spPr>
          <a:xfrm>
            <a:off x="2396185" y="3979051"/>
            <a:ext cx="1439836" cy="42751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046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69F83-4D24-4CFD-9ED7-CE03C732C86F}"/>
              </a:ext>
            </a:extLst>
          </p:cNvPr>
          <p:cNvSpPr>
            <a:spLocks noGrp="1"/>
          </p:cNvSpPr>
          <p:nvPr>
            <p:ph type="title"/>
          </p:nvPr>
        </p:nvSpPr>
        <p:spPr/>
        <p:txBody>
          <a:bodyPr>
            <a:normAutofit fontScale="90000"/>
          </a:bodyPr>
          <a:lstStyle/>
          <a:p>
            <a:r>
              <a:rPr lang="en-US"/>
              <a:t>Effect on data transmission rate of a VM migrated from one failing web server to another.</a:t>
            </a:r>
            <a:endParaRPr lang="en-IN"/>
          </a:p>
        </p:txBody>
      </p:sp>
      <p:sp>
        <p:nvSpPr>
          <p:cNvPr id="4" name="Slide Number Placeholder 3">
            <a:extLst>
              <a:ext uri="{FF2B5EF4-FFF2-40B4-BE49-F238E27FC236}">
                <a16:creationId xmlns:a16="http://schemas.microsoft.com/office/drawing/2014/main" id="{CE3FBBB6-59CD-4DBF-9C0D-43C044BACF19}"/>
              </a:ext>
            </a:extLst>
          </p:cNvPr>
          <p:cNvSpPr>
            <a:spLocks noGrp="1"/>
          </p:cNvSpPr>
          <p:nvPr>
            <p:ph type="sldNum" sz="quarter" idx="12"/>
          </p:nvPr>
        </p:nvSpPr>
        <p:spPr/>
        <p:txBody>
          <a:bodyPr/>
          <a:lstStyle/>
          <a:p>
            <a:fld id="{4EEF9975-6C58-5C4C-8961-54FFA2646BAA}" type="slidenum">
              <a:rPr lang="en-US" smtClean="0"/>
              <a:t>16</a:t>
            </a:fld>
            <a:endParaRPr lang="en-US"/>
          </a:p>
        </p:txBody>
      </p:sp>
      <p:pic>
        <p:nvPicPr>
          <p:cNvPr id="6" name="Picture 5">
            <a:extLst>
              <a:ext uri="{FF2B5EF4-FFF2-40B4-BE49-F238E27FC236}">
                <a16:creationId xmlns:a16="http://schemas.microsoft.com/office/drawing/2014/main" id="{6C31E3AF-AAF1-49AB-B8F8-E7F30FB29953}"/>
              </a:ext>
            </a:extLst>
          </p:cNvPr>
          <p:cNvPicPr>
            <a:picLocks noChangeAspect="1"/>
          </p:cNvPicPr>
          <p:nvPr/>
        </p:nvPicPr>
        <p:blipFill>
          <a:blip r:embed="rId2"/>
          <a:stretch>
            <a:fillRect/>
          </a:stretch>
        </p:blipFill>
        <p:spPr>
          <a:xfrm>
            <a:off x="1432156" y="1966781"/>
            <a:ext cx="9327688" cy="3977985"/>
          </a:xfrm>
          <a:prstGeom prst="rect">
            <a:avLst/>
          </a:prstGeom>
        </p:spPr>
      </p:pic>
    </p:spTree>
    <p:extLst>
      <p:ext uri="{BB962C8B-B14F-4D97-AF65-F5344CB8AC3E}">
        <p14:creationId xmlns:p14="http://schemas.microsoft.com/office/powerpoint/2010/main" val="3048741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873DB-BB3B-4FBF-9646-9F8E59873E08}"/>
              </a:ext>
            </a:extLst>
          </p:cNvPr>
          <p:cNvSpPr>
            <a:spLocks noGrp="1"/>
          </p:cNvSpPr>
          <p:nvPr>
            <p:ph type="title"/>
          </p:nvPr>
        </p:nvSpPr>
        <p:spPr/>
        <p:txBody>
          <a:bodyPr/>
          <a:lstStyle/>
          <a:p>
            <a:r>
              <a:rPr lang="en-US"/>
              <a:t>Migration of Memory, Files, and Network Resources</a:t>
            </a:r>
            <a:endParaRPr lang="en-IN"/>
          </a:p>
        </p:txBody>
      </p:sp>
      <p:sp>
        <p:nvSpPr>
          <p:cNvPr id="5" name="Text Placeholder 4">
            <a:extLst>
              <a:ext uri="{FF2B5EF4-FFF2-40B4-BE49-F238E27FC236}">
                <a16:creationId xmlns:a16="http://schemas.microsoft.com/office/drawing/2014/main" id="{4167F089-A51B-4ECC-90A8-931F1E07CE7D}"/>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C485FE3F-A0F4-4CC6-AF43-1D133F5912F9}"/>
              </a:ext>
            </a:extLst>
          </p:cNvPr>
          <p:cNvSpPr>
            <a:spLocks noGrp="1"/>
          </p:cNvSpPr>
          <p:nvPr>
            <p:ph type="sldNum" sz="quarter" idx="12"/>
          </p:nvPr>
        </p:nvSpPr>
        <p:spPr/>
        <p:txBody>
          <a:bodyPr/>
          <a:lstStyle/>
          <a:p>
            <a:fld id="{4EEF9975-6C58-5C4C-8961-54FFA2646BAA}" type="slidenum">
              <a:rPr lang="en-US" smtClean="0"/>
              <a:t>17</a:t>
            </a:fld>
            <a:endParaRPr lang="en-US"/>
          </a:p>
        </p:txBody>
      </p:sp>
    </p:spTree>
    <p:extLst>
      <p:ext uri="{BB962C8B-B14F-4D97-AF65-F5344CB8AC3E}">
        <p14:creationId xmlns:p14="http://schemas.microsoft.com/office/powerpoint/2010/main" val="3404188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E7317-A453-4260-870A-B38054C3F454}"/>
              </a:ext>
            </a:extLst>
          </p:cNvPr>
          <p:cNvSpPr>
            <a:spLocks noGrp="1"/>
          </p:cNvSpPr>
          <p:nvPr>
            <p:ph type="title"/>
          </p:nvPr>
        </p:nvSpPr>
        <p:spPr/>
        <p:txBody>
          <a:bodyPr/>
          <a:lstStyle/>
          <a:p>
            <a:r>
              <a:rPr lang="en-US"/>
              <a:t>Memory Migration</a:t>
            </a:r>
            <a:endParaRPr lang="en-IN"/>
          </a:p>
        </p:txBody>
      </p:sp>
      <p:sp>
        <p:nvSpPr>
          <p:cNvPr id="3" name="Content Placeholder 2">
            <a:extLst>
              <a:ext uri="{FF2B5EF4-FFF2-40B4-BE49-F238E27FC236}">
                <a16:creationId xmlns:a16="http://schemas.microsoft.com/office/drawing/2014/main" id="{FEDB3D1C-E690-4B9D-B966-062B40EBD01D}"/>
              </a:ext>
            </a:extLst>
          </p:cNvPr>
          <p:cNvSpPr>
            <a:spLocks noGrp="1"/>
          </p:cNvSpPr>
          <p:nvPr>
            <p:ph idx="1"/>
          </p:nvPr>
        </p:nvSpPr>
        <p:spPr/>
        <p:txBody>
          <a:bodyPr>
            <a:normAutofit fontScale="85000" lnSpcReduction="10000"/>
          </a:bodyPr>
          <a:lstStyle/>
          <a:p>
            <a:r>
              <a:rPr lang="en-US">
                <a:latin typeface="Gill Sans"/>
              </a:rPr>
              <a:t>The Internet Suspend-Resume (ISR) technique exploits temporal locality as memory states.</a:t>
            </a:r>
          </a:p>
          <a:p>
            <a:r>
              <a:rPr lang="en-US">
                <a:latin typeface="Gill Sans"/>
              </a:rPr>
              <a:t>Temporal locality refers to the fact that the memory states differ only by the amount of work done since a VM was last suspended before being initiated for migration.</a:t>
            </a:r>
          </a:p>
          <a:p>
            <a:r>
              <a:rPr lang="en-US">
                <a:latin typeface="Gill Sans"/>
              </a:rPr>
              <a:t>To exploit temporal locality, each file in the file system is represented as a tree of small subfiles. </a:t>
            </a:r>
          </a:p>
          <a:p>
            <a:r>
              <a:rPr lang="en-US">
                <a:latin typeface="Gill Sans"/>
              </a:rPr>
              <a:t>A copy of this tree exists in both the suspended and resumed VM instances. </a:t>
            </a:r>
            <a:endParaRPr lang="en-US"/>
          </a:p>
          <a:p>
            <a:r>
              <a:rPr lang="en-US">
                <a:latin typeface="Gill Sans"/>
              </a:rPr>
              <a:t>The advantage of using a tree-based representation of files is that the caching ensures the transmission of only those files which have been changed. </a:t>
            </a:r>
            <a:endParaRPr lang="en-US"/>
          </a:p>
          <a:p>
            <a:r>
              <a:rPr lang="en-US">
                <a:latin typeface="Gill Sans"/>
              </a:rPr>
              <a:t>The ISR technique deals with situations where the migration of live machines is not a necessity. </a:t>
            </a:r>
            <a:endParaRPr lang="en-IN"/>
          </a:p>
        </p:txBody>
      </p:sp>
      <p:sp>
        <p:nvSpPr>
          <p:cNvPr id="4" name="Slide Number Placeholder 3">
            <a:extLst>
              <a:ext uri="{FF2B5EF4-FFF2-40B4-BE49-F238E27FC236}">
                <a16:creationId xmlns:a16="http://schemas.microsoft.com/office/drawing/2014/main" id="{EAC77818-E55D-4BA7-9D92-E5D865D28BE7}"/>
              </a:ext>
            </a:extLst>
          </p:cNvPr>
          <p:cNvSpPr>
            <a:spLocks noGrp="1"/>
          </p:cNvSpPr>
          <p:nvPr>
            <p:ph type="sldNum" sz="quarter" idx="12"/>
          </p:nvPr>
        </p:nvSpPr>
        <p:spPr/>
        <p:txBody>
          <a:bodyPr/>
          <a:lstStyle/>
          <a:p>
            <a:fld id="{4EEF9975-6C58-5C4C-8961-54FFA2646BAA}" type="slidenum">
              <a:rPr lang="en-US" smtClean="0"/>
              <a:t>18</a:t>
            </a:fld>
            <a:endParaRPr lang="en-US"/>
          </a:p>
        </p:txBody>
      </p:sp>
    </p:spTree>
    <p:extLst>
      <p:ext uri="{BB962C8B-B14F-4D97-AF65-F5344CB8AC3E}">
        <p14:creationId xmlns:p14="http://schemas.microsoft.com/office/powerpoint/2010/main" val="40767231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Implementation-writable</a:t>
            </a:r>
            <a:r>
              <a:rPr lang="zh-CN" altLang="en-US"/>
              <a:t> </a:t>
            </a:r>
            <a:r>
              <a:rPr lang="en-US" altLang="zh-CN"/>
              <a:t>working</a:t>
            </a:r>
            <a:r>
              <a:rPr lang="zh-CN" altLang="en-US"/>
              <a:t> </a:t>
            </a:r>
            <a:r>
              <a:rPr lang="en-US" altLang="zh-CN"/>
              <a:t>sets</a:t>
            </a:r>
            <a:endParaRPr lang="en-US"/>
          </a:p>
        </p:txBody>
      </p:sp>
      <p:sp>
        <p:nvSpPr>
          <p:cNvPr id="3" name="Content Placeholder 2"/>
          <p:cNvSpPr>
            <a:spLocks noGrp="1"/>
          </p:cNvSpPr>
          <p:nvPr>
            <p:ph idx="1"/>
          </p:nvPr>
        </p:nvSpPr>
        <p:spPr>
          <a:xfrm>
            <a:off x="838200" y="1690688"/>
            <a:ext cx="10515600" cy="4351338"/>
          </a:xfrm>
        </p:spPr>
        <p:txBody>
          <a:bodyPr anchor="t"/>
          <a:lstStyle/>
          <a:p>
            <a:r>
              <a:rPr lang="en-US" altLang="zh-CN"/>
              <a:t>Significant</a:t>
            </a:r>
            <a:r>
              <a:rPr lang="zh-CN" altLang="en-US"/>
              <a:t> </a:t>
            </a:r>
            <a:r>
              <a:rPr lang="en-US" altLang="zh-CN"/>
              <a:t>overhead:</a:t>
            </a:r>
            <a:r>
              <a:rPr lang="zh-CN" altLang="en-US"/>
              <a:t> </a:t>
            </a:r>
            <a:r>
              <a:rPr lang="en-US" altLang="zh-CN"/>
              <a:t>transferring</a:t>
            </a:r>
            <a:r>
              <a:rPr lang="zh-CN" altLang="en-US"/>
              <a:t> </a:t>
            </a:r>
            <a:r>
              <a:rPr lang="en-US" altLang="zh-CN"/>
              <a:t>memory</a:t>
            </a:r>
            <a:r>
              <a:rPr lang="zh-CN" altLang="en-US"/>
              <a:t> </a:t>
            </a:r>
            <a:r>
              <a:rPr lang="en-US" altLang="zh-CN"/>
              <a:t>pages</a:t>
            </a:r>
            <a:r>
              <a:rPr lang="zh-CN" altLang="en-US"/>
              <a:t> </a:t>
            </a:r>
            <a:r>
              <a:rPr lang="en-US" altLang="zh-CN"/>
              <a:t>that</a:t>
            </a:r>
            <a:r>
              <a:rPr lang="zh-CN" altLang="en-US"/>
              <a:t> </a:t>
            </a:r>
            <a:r>
              <a:rPr lang="en-US" altLang="zh-CN"/>
              <a:t>are</a:t>
            </a:r>
            <a:r>
              <a:rPr lang="zh-CN" altLang="en-US"/>
              <a:t> </a:t>
            </a:r>
            <a:r>
              <a:rPr lang="en-US" altLang="zh-CN"/>
              <a:t>subsequently</a:t>
            </a:r>
            <a:r>
              <a:rPr lang="zh-CN" altLang="en-US"/>
              <a:t> </a:t>
            </a:r>
            <a:r>
              <a:rPr lang="en-US" altLang="zh-CN"/>
              <a:t>modified.</a:t>
            </a:r>
            <a:r>
              <a:rPr lang="zh-CN" altLang="en-US"/>
              <a:t> </a:t>
            </a:r>
          </a:p>
          <a:p>
            <a:pPr lvl="1">
              <a:buFont typeface="Wingdings" charset="2"/>
              <a:buChar char="§"/>
            </a:pPr>
            <a:r>
              <a:rPr lang="en-US" altLang="zh-CN"/>
              <a:t>Good</a:t>
            </a:r>
            <a:r>
              <a:rPr lang="zh-CN" altLang="en-US"/>
              <a:t> </a:t>
            </a:r>
            <a:r>
              <a:rPr lang="en-US" altLang="zh-CN"/>
              <a:t>candidates</a:t>
            </a:r>
            <a:r>
              <a:rPr lang="zh-CN" altLang="en-US"/>
              <a:t> </a:t>
            </a:r>
            <a:r>
              <a:rPr lang="en-US" altLang="zh-CN"/>
              <a:t>for</a:t>
            </a:r>
            <a:r>
              <a:rPr lang="zh-CN" altLang="en-US"/>
              <a:t> </a:t>
            </a:r>
            <a:r>
              <a:rPr lang="en-US" altLang="zh-CN"/>
              <a:t>push</a:t>
            </a:r>
            <a:r>
              <a:rPr lang="zh-CN" altLang="en-US"/>
              <a:t> </a:t>
            </a:r>
            <a:r>
              <a:rPr lang="en-US" altLang="zh-CN"/>
              <a:t>phase</a:t>
            </a:r>
            <a:endParaRPr lang="zh-CN" altLang="en-US"/>
          </a:p>
          <a:p>
            <a:pPr marL="914400" lvl="2" indent="0">
              <a:buNone/>
            </a:pPr>
            <a:r>
              <a:rPr lang="en-US" altLang="zh-CN"/>
              <a:t>Pages</a:t>
            </a:r>
            <a:r>
              <a:rPr lang="zh-CN" altLang="en-US"/>
              <a:t> </a:t>
            </a:r>
            <a:r>
              <a:rPr lang="en-US" altLang="zh-CN"/>
              <a:t>are</a:t>
            </a:r>
            <a:r>
              <a:rPr lang="zh-CN" altLang="en-US"/>
              <a:t> </a:t>
            </a:r>
            <a:r>
              <a:rPr lang="en-US" altLang="zh-CN"/>
              <a:t>seldom</a:t>
            </a:r>
            <a:r>
              <a:rPr lang="zh-CN" altLang="en-US"/>
              <a:t> </a:t>
            </a:r>
            <a:r>
              <a:rPr lang="en-US" altLang="zh-CN"/>
              <a:t>or</a:t>
            </a:r>
            <a:r>
              <a:rPr lang="zh-CN" altLang="en-US"/>
              <a:t> </a:t>
            </a:r>
            <a:r>
              <a:rPr lang="en-US" altLang="zh-CN"/>
              <a:t>never</a:t>
            </a:r>
            <a:r>
              <a:rPr lang="zh-CN" altLang="en-US"/>
              <a:t> </a:t>
            </a:r>
            <a:r>
              <a:rPr lang="en-US" altLang="zh-CN"/>
              <a:t>modified.</a:t>
            </a:r>
            <a:endParaRPr lang="zh-CN" altLang="en-US"/>
          </a:p>
          <a:p>
            <a:pPr lvl="1">
              <a:buFont typeface="Wingdings" charset="2"/>
              <a:buChar char="§"/>
            </a:pPr>
            <a:r>
              <a:rPr lang="en-US" altLang="zh-CN"/>
              <a:t>Writeable</a:t>
            </a:r>
            <a:r>
              <a:rPr lang="zh-CN" altLang="en-US"/>
              <a:t> </a:t>
            </a:r>
            <a:r>
              <a:rPr lang="en-US" altLang="zh-CN"/>
              <a:t>working</a:t>
            </a:r>
            <a:r>
              <a:rPr lang="zh-CN" altLang="en-US"/>
              <a:t> </a:t>
            </a:r>
            <a:r>
              <a:rPr lang="en-US" altLang="zh-CN"/>
              <a:t>set</a:t>
            </a:r>
            <a:r>
              <a:rPr lang="zh-CN" altLang="en-US"/>
              <a:t> </a:t>
            </a:r>
            <a:r>
              <a:rPr lang="en-US" altLang="zh-CN"/>
              <a:t>(WWS)</a:t>
            </a:r>
            <a:endParaRPr lang="zh-CN" altLang="en-US"/>
          </a:p>
          <a:p>
            <a:pPr marL="914400" lvl="2" indent="0">
              <a:buNone/>
            </a:pPr>
            <a:r>
              <a:rPr lang="en-US" altLang="zh-CN"/>
              <a:t>Pages</a:t>
            </a:r>
            <a:r>
              <a:rPr lang="zh-CN" altLang="en-US"/>
              <a:t> </a:t>
            </a:r>
            <a:r>
              <a:rPr lang="en-US" altLang="zh-CN"/>
              <a:t>are</a:t>
            </a:r>
            <a:r>
              <a:rPr lang="zh-CN" altLang="en-US"/>
              <a:t> </a:t>
            </a:r>
            <a:r>
              <a:rPr lang="en-US" altLang="zh-CN"/>
              <a:t>written</a:t>
            </a:r>
            <a:r>
              <a:rPr lang="zh-CN" altLang="en-US"/>
              <a:t> </a:t>
            </a:r>
            <a:r>
              <a:rPr lang="en-US" altLang="zh-CN"/>
              <a:t>often,</a:t>
            </a:r>
            <a:r>
              <a:rPr lang="zh-CN" altLang="en-US"/>
              <a:t> </a:t>
            </a:r>
            <a:r>
              <a:rPr lang="en-US" altLang="zh-CN"/>
              <a:t>and</a:t>
            </a:r>
            <a:r>
              <a:rPr lang="zh-CN" altLang="en-US"/>
              <a:t> </a:t>
            </a:r>
            <a:r>
              <a:rPr lang="en-US" altLang="zh-CN"/>
              <a:t>should</a:t>
            </a:r>
            <a:r>
              <a:rPr lang="zh-CN" altLang="en-US"/>
              <a:t> </a:t>
            </a:r>
            <a:r>
              <a:rPr lang="en-US" altLang="zh-CN"/>
              <a:t>best</a:t>
            </a:r>
            <a:r>
              <a:rPr lang="zh-CN" altLang="en-US"/>
              <a:t> </a:t>
            </a:r>
            <a:r>
              <a:rPr lang="en-US" altLang="zh-CN"/>
              <a:t>be</a:t>
            </a:r>
            <a:r>
              <a:rPr lang="zh-CN" altLang="en-US"/>
              <a:t> </a:t>
            </a:r>
            <a:r>
              <a:rPr lang="en-US" altLang="zh-CN"/>
              <a:t>transferred</a:t>
            </a:r>
            <a:r>
              <a:rPr lang="zh-CN" altLang="en-US"/>
              <a:t> </a:t>
            </a:r>
            <a:r>
              <a:rPr lang="en-US" altLang="zh-CN"/>
              <a:t>via</a:t>
            </a:r>
            <a:r>
              <a:rPr lang="zh-CN" altLang="en-US"/>
              <a:t> </a:t>
            </a:r>
            <a:r>
              <a:rPr lang="en-US" altLang="zh-CN"/>
              <a:t>stop-and-copy</a:t>
            </a:r>
            <a:endParaRPr lang="zh-CN" altLang="en-US"/>
          </a:p>
          <a:p>
            <a:pPr marL="914400" lvl="2" indent="0">
              <a:buNone/>
            </a:pPr>
            <a:endParaRPr lang="zh-CN" altLang="en-US"/>
          </a:p>
          <a:p>
            <a:pPr>
              <a:buFont typeface="Arial" charset="0"/>
              <a:buChar char="•"/>
            </a:pPr>
            <a:r>
              <a:rPr lang="en-US" altLang="zh-CN"/>
              <a:t>WWS</a:t>
            </a:r>
            <a:r>
              <a:rPr lang="zh-CN" altLang="en-US"/>
              <a:t> </a:t>
            </a:r>
            <a:r>
              <a:rPr lang="en-US" altLang="zh-CN"/>
              <a:t>behavior</a:t>
            </a:r>
            <a:endParaRPr lang="zh-CN" altLang="en-US"/>
          </a:p>
          <a:p>
            <a:pPr lvl="1">
              <a:buFont typeface="Arial" charset="0"/>
              <a:buChar char="•"/>
            </a:pPr>
            <a:r>
              <a:rPr lang="en-US" altLang="zh-CN"/>
              <a:t>WWS</a:t>
            </a:r>
            <a:r>
              <a:rPr lang="zh-CN" altLang="en-US"/>
              <a:t> </a:t>
            </a:r>
            <a:r>
              <a:rPr lang="en-US" altLang="zh-CN"/>
              <a:t>varies</a:t>
            </a:r>
            <a:r>
              <a:rPr lang="zh-CN" altLang="en-US"/>
              <a:t> </a:t>
            </a:r>
            <a:r>
              <a:rPr lang="en-US" altLang="zh-CN"/>
              <a:t>significantly</a:t>
            </a:r>
            <a:r>
              <a:rPr lang="zh-CN" altLang="en-US"/>
              <a:t> </a:t>
            </a:r>
            <a:r>
              <a:rPr lang="en-US" altLang="zh-CN"/>
              <a:t>between</a:t>
            </a:r>
            <a:r>
              <a:rPr lang="zh-CN" altLang="en-US"/>
              <a:t> </a:t>
            </a:r>
            <a:r>
              <a:rPr lang="en-US" altLang="zh-CN"/>
              <a:t>the</a:t>
            </a:r>
            <a:r>
              <a:rPr lang="zh-CN" altLang="en-US"/>
              <a:t> </a:t>
            </a:r>
            <a:r>
              <a:rPr lang="en-US" altLang="zh-CN"/>
              <a:t>different</a:t>
            </a:r>
            <a:r>
              <a:rPr lang="zh-CN" altLang="en-US"/>
              <a:t> </a:t>
            </a:r>
            <a:r>
              <a:rPr lang="en-US" altLang="zh-CN"/>
              <a:t>sub-benchmarks</a:t>
            </a:r>
            <a:endParaRPr lang="zh-CN" altLang="en-US"/>
          </a:p>
          <a:p>
            <a:pPr lvl="1">
              <a:buFont typeface="Arial" charset="0"/>
              <a:buChar char="•"/>
            </a:pPr>
            <a:r>
              <a:rPr lang="en-US" altLang="zh-CN"/>
              <a:t>Migration</a:t>
            </a:r>
            <a:r>
              <a:rPr lang="zh-CN" altLang="en-US"/>
              <a:t> </a:t>
            </a:r>
            <a:r>
              <a:rPr lang="en-US" altLang="zh-CN"/>
              <a:t>results</a:t>
            </a:r>
            <a:r>
              <a:rPr lang="zh-CN" altLang="en-US"/>
              <a:t> </a:t>
            </a:r>
            <a:r>
              <a:rPr lang="en-US" altLang="zh-CN"/>
              <a:t>depend</a:t>
            </a:r>
            <a:r>
              <a:rPr lang="zh-CN" altLang="en-US"/>
              <a:t> </a:t>
            </a:r>
            <a:r>
              <a:rPr lang="en-US" altLang="zh-CN"/>
              <a:t>on</a:t>
            </a:r>
            <a:r>
              <a:rPr lang="zh-CN" altLang="en-US"/>
              <a:t> </a:t>
            </a:r>
            <a:r>
              <a:rPr lang="en-US" altLang="zh-CN"/>
              <a:t>the</a:t>
            </a:r>
            <a:r>
              <a:rPr lang="zh-CN" altLang="en-US"/>
              <a:t> </a:t>
            </a:r>
            <a:r>
              <a:rPr lang="en-US" altLang="zh-CN"/>
              <a:t>workload</a:t>
            </a:r>
            <a:r>
              <a:rPr lang="zh-CN" altLang="en-US"/>
              <a:t> </a:t>
            </a:r>
            <a:r>
              <a:rPr lang="en-US" altLang="zh-CN"/>
              <a:t>and</a:t>
            </a:r>
            <a:r>
              <a:rPr lang="zh-CN" altLang="en-US"/>
              <a:t> </a:t>
            </a:r>
            <a:r>
              <a:rPr lang="en-US" altLang="zh-CN"/>
              <a:t>the</a:t>
            </a:r>
            <a:r>
              <a:rPr lang="zh-CN" altLang="en-US"/>
              <a:t> </a:t>
            </a:r>
            <a:r>
              <a:rPr lang="en-US" altLang="zh-CN"/>
              <a:t>precise</a:t>
            </a:r>
            <a:r>
              <a:rPr lang="zh-CN" altLang="en-US"/>
              <a:t> </a:t>
            </a:r>
            <a:r>
              <a:rPr lang="en-US" altLang="zh-CN"/>
              <a:t>moment</a:t>
            </a:r>
            <a:r>
              <a:rPr lang="zh-CN" altLang="en-US"/>
              <a:t> </a:t>
            </a:r>
            <a:r>
              <a:rPr lang="en-US" altLang="zh-CN"/>
              <a:t>when</a:t>
            </a:r>
            <a:r>
              <a:rPr lang="zh-CN" altLang="en-US"/>
              <a:t> </a:t>
            </a:r>
            <a:r>
              <a:rPr lang="en-US" altLang="zh-CN"/>
              <a:t>migration</a:t>
            </a:r>
            <a:r>
              <a:rPr lang="zh-CN" altLang="en-US"/>
              <a:t> </a:t>
            </a:r>
            <a:r>
              <a:rPr lang="en-US" altLang="zh-CN"/>
              <a:t>begins</a:t>
            </a:r>
            <a:endParaRPr lang="zh-CN" altLang="en-US"/>
          </a:p>
          <a:p>
            <a:pPr lvl="1">
              <a:buFont typeface="Arial" charset="0"/>
              <a:buChar char="•"/>
            </a:pPr>
            <a:endParaRPr lang="en-US"/>
          </a:p>
        </p:txBody>
      </p:sp>
      <p:sp>
        <p:nvSpPr>
          <p:cNvPr id="5" name="Slide Number Placeholder 4"/>
          <p:cNvSpPr>
            <a:spLocks noGrp="1"/>
          </p:cNvSpPr>
          <p:nvPr>
            <p:ph type="sldNum" sz="quarter" idx="12"/>
          </p:nvPr>
        </p:nvSpPr>
        <p:spPr/>
        <p:txBody>
          <a:bodyPr/>
          <a:lstStyle/>
          <a:p>
            <a:fld id="{4EEF9975-6C58-5C4C-8961-54FFA2646BAA}" type="slidenum">
              <a:rPr lang="en-US" smtClean="0"/>
              <a:t>19</a:t>
            </a:fld>
            <a:endParaRPr lang="en-US"/>
          </a:p>
        </p:txBody>
      </p:sp>
    </p:spTree>
    <p:extLst>
      <p:ext uri="{BB962C8B-B14F-4D97-AF65-F5344CB8AC3E}">
        <p14:creationId xmlns:p14="http://schemas.microsoft.com/office/powerpoint/2010/main" val="159259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00061-D2FD-453D-9CBF-9CB093FA1AFE}"/>
              </a:ext>
            </a:extLst>
          </p:cNvPr>
          <p:cNvSpPr>
            <a:spLocks noGrp="1"/>
          </p:cNvSpPr>
          <p:nvPr>
            <p:ph type="title"/>
          </p:nvPr>
        </p:nvSpPr>
        <p:spPr>
          <a:xfrm>
            <a:off x="838200" y="365125"/>
            <a:ext cx="10515600" cy="1251822"/>
          </a:xfrm>
        </p:spPr>
        <p:txBody>
          <a:bodyPr/>
          <a:lstStyle/>
          <a:p>
            <a:r>
              <a:rPr lang="en-IN"/>
              <a:t>Physical versus Virtual Clusters</a:t>
            </a:r>
          </a:p>
        </p:txBody>
      </p:sp>
      <p:sp>
        <p:nvSpPr>
          <p:cNvPr id="3" name="Content Placeholder 2">
            <a:extLst>
              <a:ext uri="{FF2B5EF4-FFF2-40B4-BE49-F238E27FC236}">
                <a16:creationId xmlns:a16="http://schemas.microsoft.com/office/drawing/2014/main" id="{F7DAC258-C319-41D8-B4D5-30A28080739E}"/>
              </a:ext>
            </a:extLst>
          </p:cNvPr>
          <p:cNvSpPr>
            <a:spLocks noGrp="1"/>
          </p:cNvSpPr>
          <p:nvPr>
            <p:ph idx="1"/>
          </p:nvPr>
        </p:nvSpPr>
        <p:spPr/>
        <p:txBody>
          <a:bodyPr/>
          <a:lstStyle/>
          <a:p>
            <a:r>
              <a:rPr lang="en-US"/>
              <a:t>The virtual cluster nodes can be either physical or virtual machines. Multiple VMs running with different OSes can be deployed on the same physical node. </a:t>
            </a:r>
          </a:p>
          <a:p>
            <a:r>
              <a:rPr lang="en-US"/>
              <a:t> A VM runs with a guest OS, which is often different from the host OS, that manages the resources in the physical machine, where the VM is implemented. </a:t>
            </a:r>
          </a:p>
          <a:p>
            <a:r>
              <a:rPr lang="en-US"/>
              <a:t>The purpose of using VMs is to consolidate multiple functionalities on the same server. This will greatly enhance server utilization and application flexibility.</a:t>
            </a:r>
          </a:p>
          <a:p>
            <a:endParaRPr lang="en-IN"/>
          </a:p>
        </p:txBody>
      </p:sp>
    </p:spTree>
    <p:extLst>
      <p:ext uri="{BB962C8B-B14F-4D97-AF65-F5344CB8AC3E}">
        <p14:creationId xmlns:p14="http://schemas.microsoft.com/office/powerpoint/2010/main" val="24800301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E7CC5-0F83-40FB-8558-A0821899D4F6}"/>
              </a:ext>
            </a:extLst>
          </p:cNvPr>
          <p:cNvSpPr>
            <a:spLocks noGrp="1"/>
          </p:cNvSpPr>
          <p:nvPr>
            <p:ph type="title"/>
          </p:nvPr>
        </p:nvSpPr>
        <p:spPr/>
        <p:txBody>
          <a:bodyPr/>
          <a:lstStyle/>
          <a:p>
            <a:r>
              <a:rPr lang="en-IN"/>
              <a:t>File Migration</a:t>
            </a:r>
          </a:p>
        </p:txBody>
      </p:sp>
      <p:sp>
        <p:nvSpPr>
          <p:cNvPr id="3" name="Content Placeholder 2">
            <a:extLst>
              <a:ext uri="{FF2B5EF4-FFF2-40B4-BE49-F238E27FC236}">
                <a16:creationId xmlns:a16="http://schemas.microsoft.com/office/drawing/2014/main" id="{D733A05A-C0B0-4000-84F0-3F89534983BC}"/>
              </a:ext>
            </a:extLst>
          </p:cNvPr>
          <p:cNvSpPr>
            <a:spLocks noGrp="1"/>
          </p:cNvSpPr>
          <p:nvPr>
            <p:ph idx="1"/>
          </p:nvPr>
        </p:nvSpPr>
        <p:spPr/>
        <p:txBody>
          <a:bodyPr>
            <a:normAutofit lnSpcReduction="10000"/>
          </a:bodyPr>
          <a:lstStyle/>
          <a:p>
            <a:r>
              <a:rPr lang="en-US"/>
              <a:t>Provide each VM with its own virtual disk which the file system is mapped to and transport the contents of this virtual disk along with the other states of the VM.</a:t>
            </a:r>
          </a:p>
          <a:p>
            <a:r>
              <a:rPr lang="en-US"/>
              <a:t>Migration of the contents of an entire disk over a network is not a viable solution.</a:t>
            </a:r>
          </a:p>
          <a:p>
            <a:r>
              <a:rPr lang="en-US"/>
              <a:t>A global file system across all machines where a VM could be located.</a:t>
            </a:r>
          </a:p>
          <a:p>
            <a:r>
              <a:rPr lang="en-US"/>
              <a:t>VMM only accesses its local file system. The relevant VM files are explicitly copied into the local file system for a resume operation and taken out of the local file system for a suspend operation.</a:t>
            </a:r>
          </a:p>
          <a:p>
            <a:r>
              <a:rPr lang="en-US"/>
              <a:t>In smart copying, the VMM exploits spatial locality</a:t>
            </a:r>
            <a:endParaRPr lang="en-IN"/>
          </a:p>
        </p:txBody>
      </p:sp>
      <p:sp>
        <p:nvSpPr>
          <p:cNvPr id="4" name="Slide Number Placeholder 3">
            <a:extLst>
              <a:ext uri="{FF2B5EF4-FFF2-40B4-BE49-F238E27FC236}">
                <a16:creationId xmlns:a16="http://schemas.microsoft.com/office/drawing/2014/main" id="{CF632899-BC16-4D35-87EA-7FE2C02B0A7D}"/>
              </a:ext>
            </a:extLst>
          </p:cNvPr>
          <p:cNvSpPr>
            <a:spLocks noGrp="1"/>
          </p:cNvSpPr>
          <p:nvPr>
            <p:ph type="sldNum" sz="quarter" idx="12"/>
          </p:nvPr>
        </p:nvSpPr>
        <p:spPr/>
        <p:txBody>
          <a:bodyPr/>
          <a:lstStyle/>
          <a:p>
            <a:fld id="{4EEF9975-6C58-5C4C-8961-54FFA2646BAA}" type="slidenum">
              <a:rPr lang="en-US" smtClean="0"/>
              <a:t>20</a:t>
            </a:fld>
            <a:endParaRPr lang="en-US"/>
          </a:p>
        </p:txBody>
      </p:sp>
    </p:spTree>
    <p:extLst>
      <p:ext uri="{BB962C8B-B14F-4D97-AF65-F5344CB8AC3E}">
        <p14:creationId xmlns:p14="http://schemas.microsoft.com/office/powerpoint/2010/main" val="10368561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58352-3104-49CA-841D-B2256471942A}"/>
              </a:ext>
            </a:extLst>
          </p:cNvPr>
          <p:cNvSpPr>
            <a:spLocks noGrp="1"/>
          </p:cNvSpPr>
          <p:nvPr>
            <p:ph type="title"/>
          </p:nvPr>
        </p:nvSpPr>
        <p:spPr/>
        <p:txBody>
          <a:bodyPr/>
          <a:lstStyle/>
          <a:p>
            <a:r>
              <a:rPr lang="en-IN">
                <a:latin typeface="Gill Sans"/>
              </a:rPr>
              <a:t>Network Migration</a:t>
            </a:r>
          </a:p>
        </p:txBody>
      </p:sp>
      <p:sp>
        <p:nvSpPr>
          <p:cNvPr id="3" name="Content Placeholder 2">
            <a:extLst>
              <a:ext uri="{FF2B5EF4-FFF2-40B4-BE49-F238E27FC236}">
                <a16:creationId xmlns:a16="http://schemas.microsoft.com/office/drawing/2014/main" id="{B3201D2B-2E1E-4541-84C9-044115FF280F}"/>
              </a:ext>
            </a:extLst>
          </p:cNvPr>
          <p:cNvSpPr>
            <a:spLocks noGrp="1"/>
          </p:cNvSpPr>
          <p:nvPr>
            <p:ph idx="1"/>
          </p:nvPr>
        </p:nvSpPr>
        <p:spPr/>
        <p:txBody>
          <a:bodyPr/>
          <a:lstStyle/>
          <a:p>
            <a:r>
              <a:rPr lang="en-US"/>
              <a:t>The VMM maintains a mapping of the virtual IP and MAC addresses to their corresponding VMs.</a:t>
            </a:r>
          </a:p>
          <a:p>
            <a:r>
              <a:rPr lang="en-US"/>
              <a:t>If the source and destination machines of a VM migration are typically connected to a single switched LAN, an unsolicited ARP reply from the migrating host is provided advertising that the IP has moved to a new location.</a:t>
            </a:r>
          </a:p>
          <a:p>
            <a:r>
              <a:rPr lang="en-US"/>
              <a:t>On a switched network, the migrating OS can keep its original Ethernet MAC address and rely on the network switch to detect its move to a new port.</a:t>
            </a:r>
          </a:p>
          <a:p>
            <a:endParaRPr lang="en-IN"/>
          </a:p>
        </p:txBody>
      </p:sp>
      <p:sp>
        <p:nvSpPr>
          <p:cNvPr id="4" name="Slide Number Placeholder 3">
            <a:extLst>
              <a:ext uri="{FF2B5EF4-FFF2-40B4-BE49-F238E27FC236}">
                <a16:creationId xmlns:a16="http://schemas.microsoft.com/office/drawing/2014/main" id="{3AAB56A1-EDF0-40C2-887A-7DB5B2449288}"/>
              </a:ext>
            </a:extLst>
          </p:cNvPr>
          <p:cNvSpPr>
            <a:spLocks noGrp="1"/>
          </p:cNvSpPr>
          <p:nvPr>
            <p:ph type="sldNum" sz="quarter" idx="12"/>
          </p:nvPr>
        </p:nvSpPr>
        <p:spPr/>
        <p:txBody>
          <a:bodyPr/>
          <a:lstStyle/>
          <a:p>
            <a:fld id="{4EEF9975-6C58-5C4C-8961-54FFA2646BAA}" type="slidenum">
              <a:rPr lang="en-US" smtClean="0"/>
              <a:t>21</a:t>
            </a:fld>
            <a:endParaRPr lang="en-US"/>
          </a:p>
        </p:txBody>
      </p:sp>
    </p:spTree>
    <p:extLst>
      <p:ext uri="{BB962C8B-B14F-4D97-AF65-F5344CB8AC3E}">
        <p14:creationId xmlns:p14="http://schemas.microsoft.com/office/powerpoint/2010/main" val="20828395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Implementation-managed</a:t>
            </a:r>
            <a:r>
              <a:rPr lang="zh-CN" altLang="en-US"/>
              <a:t> </a:t>
            </a:r>
            <a:r>
              <a:rPr lang="en-US" altLang="zh-CN"/>
              <a:t>&amp;</a:t>
            </a:r>
            <a:r>
              <a:rPr lang="zh-CN" altLang="en-US"/>
              <a:t> </a:t>
            </a:r>
            <a:r>
              <a:rPr lang="en-US" altLang="zh-CN"/>
              <a:t>self</a:t>
            </a:r>
            <a:r>
              <a:rPr lang="zh-CN" altLang="en-US"/>
              <a:t> </a:t>
            </a:r>
            <a:r>
              <a:rPr lang="en-US" altLang="zh-CN"/>
              <a:t>migration</a:t>
            </a:r>
            <a:endParaRPr lang="en-US"/>
          </a:p>
        </p:txBody>
      </p:sp>
      <p:sp>
        <p:nvSpPr>
          <p:cNvPr id="3" name="Content Placeholder 2"/>
          <p:cNvSpPr>
            <a:spLocks noGrp="1"/>
          </p:cNvSpPr>
          <p:nvPr>
            <p:ph idx="1"/>
          </p:nvPr>
        </p:nvSpPr>
        <p:spPr>
          <a:xfrm>
            <a:off x="838200" y="1825625"/>
            <a:ext cx="10515600" cy="1772598"/>
          </a:xfrm>
        </p:spPr>
        <p:txBody>
          <a:bodyPr anchor="t"/>
          <a:lstStyle/>
          <a:p>
            <a:r>
              <a:rPr lang="en-US" altLang="zh-CN"/>
              <a:t>Managed</a:t>
            </a:r>
            <a:r>
              <a:rPr lang="zh-CN" altLang="en-US"/>
              <a:t> </a:t>
            </a:r>
            <a:r>
              <a:rPr lang="en-US" altLang="zh-CN"/>
              <a:t>migration</a:t>
            </a:r>
            <a:endParaRPr lang="zh-CN" altLang="en-US"/>
          </a:p>
          <a:p>
            <a:pPr lvl="1"/>
            <a:r>
              <a:rPr lang="en-US" altLang="zh-CN"/>
              <a:t>Performed</a:t>
            </a:r>
            <a:r>
              <a:rPr lang="zh-CN" altLang="en-US"/>
              <a:t> </a:t>
            </a:r>
            <a:r>
              <a:rPr lang="en-US" altLang="zh-CN"/>
              <a:t>by</a:t>
            </a:r>
            <a:r>
              <a:rPr lang="zh-CN" altLang="en-US"/>
              <a:t> </a:t>
            </a:r>
            <a:r>
              <a:rPr lang="en-US" altLang="zh-CN"/>
              <a:t>a</a:t>
            </a:r>
            <a:r>
              <a:rPr lang="zh-CN" altLang="en-US"/>
              <a:t> </a:t>
            </a:r>
            <a:r>
              <a:rPr lang="en-US" altLang="zh-CN"/>
              <a:t>migration</a:t>
            </a:r>
            <a:r>
              <a:rPr lang="zh-CN" altLang="en-US"/>
              <a:t> </a:t>
            </a:r>
            <a:r>
              <a:rPr lang="en-US" altLang="zh-CN"/>
              <a:t>daemon</a:t>
            </a:r>
            <a:r>
              <a:rPr lang="zh-CN" altLang="en-US"/>
              <a:t> </a:t>
            </a:r>
            <a:r>
              <a:rPr lang="en-US" altLang="zh-CN"/>
              <a:t>running</a:t>
            </a:r>
            <a:r>
              <a:rPr lang="zh-CN" altLang="en-US"/>
              <a:t> </a:t>
            </a:r>
            <a:r>
              <a:rPr lang="en-US" altLang="zh-CN"/>
              <a:t>in</a:t>
            </a:r>
            <a:r>
              <a:rPr lang="zh-CN" altLang="en-US"/>
              <a:t> </a:t>
            </a:r>
            <a:r>
              <a:rPr lang="en-US" altLang="zh-CN"/>
              <a:t>the</a:t>
            </a:r>
            <a:r>
              <a:rPr lang="zh-CN" altLang="en-US"/>
              <a:t> </a:t>
            </a:r>
            <a:r>
              <a:rPr lang="en-US" altLang="zh-CN"/>
              <a:t>management</a:t>
            </a:r>
            <a:r>
              <a:rPr lang="zh-CN" altLang="en-US"/>
              <a:t> </a:t>
            </a:r>
            <a:r>
              <a:rPr lang="en-US" altLang="zh-CN"/>
              <a:t>VM</a:t>
            </a:r>
            <a:endParaRPr lang="zh-CN" altLang="en-US"/>
          </a:p>
          <a:p>
            <a:r>
              <a:rPr lang="en-US" altLang="zh-CN"/>
              <a:t>Self</a:t>
            </a:r>
            <a:r>
              <a:rPr lang="zh-CN" altLang="en-US"/>
              <a:t> </a:t>
            </a:r>
            <a:r>
              <a:rPr lang="en-US" altLang="zh-CN"/>
              <a:t>migration</a:t>
            </a:r>
            <a:endParaRPr lang="zh-CN" altLang="en-US"/>
          </a:p>
          <a:p>
            <a:pPr lvl="1"/>
            <a:r>
              <a:rPr lang="en-US" altLang="zh-CN"/>
              <a:t>Within</a:t>
            </a:r>
            <a:r>
              <a:rPr lang="zh-CN" altLang="en-US"/>
              <a:t> </a:t>
            </a:r>
            <a:r>
              <a:rPr lang="en-US" altLang="zh-CN"/>
              <a:t>the</a:t>
            </a:r>
            <a:r>
              <a:rPr lang="zh-CN" altLang="en-US"/>
              <a:t> </a:t>
            </a:r>
            <a:r>
              <a:rPr lang="en-US" altLang="zh-CN" err="1"/>
              <a:t>migratee</a:t>
            </a:r>
            <a:r>
              <a:rPr lang="zh-CN" altLang="en-US"/>
              <a:t> </a:t>
            </a:r>
            <a:r>
              <a:rPr lang="en-US" altLang="zh-CN"/>
              <a:t>OS,</a:t>
            </a:r>
            <a:r>
              <a:rPr lang="zh-CN" altLang="en-US"/>
              <a:t> </a:t>
            </a:r>
            <a:r>
              <a:rPr lang="en-US" altLang="zh-CN"/>
              <a:t>and</a:t>
            </a:r>
            <a:r>
              <a:rPr lang="zh-CN" altLang="en-US"/>
              <a:t> </a:t>
            </a:r>
            <a:r>
              <a:rPr lang="en-US" altLang="zh-CN"/>
              <a:t>a</a:t>
            </a:r>
            <a:r>
              <a:rPr lang="zh-CN" altLang="en-US"/>
              <a:t> </a:t>
            </a:r>
            <a:r>
              <a:rPr lang="en-US" altLang="zh-CN"/>
              <a:t>small</a:t>
            </a:r>
            <a:r>
              <a:rPr lang="zh-CN" altLang="en-US"/>
              <a:t> </a:t>
            </a:r>
            <a:r>
              <a:rPr lang="en-US" altLang="zh-CN"/>
              <a:t>stub</a:t>
            </a:r>
            <a:r>
              <a:rPr lang="zh-CN" altLang="en-US"/>
              <a:t> </a:t>
            </a:r>
            <a:r>
              <a:rPr lang="en-US" altLang="zh-CN"/>
              <a:t>required</a:t>
            </a:r>
            <a:r>
              <a:rPr lang="zh-CN" altLang="en-US"/>
              <a:t> </a:t>
            </a:r>
            <a:r>
              <a:rPr lang="en-US" altLang="zh-CN"/>
              <a:t>on</a:t>
            </a:r>
            <a:r>
              <a:rPr lang="zh-CN" altLang="en-US"/>
              <a:t> </a:t>
            </a:r>
            <a:r>
              <a:rPr lang="en-US" altLang="zh-CN"/>
              <a:t>the</a:t>
            </a:r>
            <a:r>
              <a:rPr lang="zh-CN" altLang="en-US"/>
              <a:t> </a:t>
            </a:r>
            <a:r>
              <a:rPr lang="en-US" altLang="zh-CN"/>
              <a:t>destination</a:t>
            </a:r>
            <a:r>
              <a:rPr lang="zh-CN" altLang="en-US"/>
              <a:t> </a:t>
            </a:r>
            <a:r>
              <a:rPr lang="en-US" altLang="zh-CN"/>
              <a:t>host</a:t>
            </a:r>
            <a:endParaRPr lang="zh-CN" altLang="en-US"/>
          </a:p>
          <a:p>
            <a:pPr lvl="1"/>
            <a:endParaRPr lang="zh-CN" altLang="en-US"/>
          </a:p>
          <a:p>
            <a:pPr lvl="1"/>
            <a:endParaRPr lang="en-US"/>
          </a:p>
        </p:txBody>
      </p:sp>
      <p:sp>
        <p:nvSpPr>
          <p:cNvPr id="5" name="Slide Number Placeholder 4"/>
          <p:cNvSpPr>
            <a:spLocks noGrp="1"/>
          </p:cNvSpPr>
          <p:nvPr>
            <p:ph type="sldNum" sz="quarter" idx="12"/>
          </p:nvPr>
        </p:nvSpPr>
        <p:spPr/>
        <p:txBody>
          <a:bodyPr/>
          <a:lstStyle/>
          <a:p>
            <a:fld id="{4EEF9975-6C58-5C4C-8961-54FFA2646BAA}" type="slidenum">
              <a:rPr lang="en-US" smtClean="0"/>
              <a:t>22</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111652492"/>
              </p:ext>
            </p:extLst>
          </p:nvPr>
        </p:nvGraphicFramePr>
        <p:xfrm>
          <a:off x="838200" y="3868805"/>
          <a:ext cx="9831450" cy="1961980"/>
        </p:xfrm>
        <a:graphic>
          <a:graphicData uri="http://schemas.openxmlformats.org/drawingml/2006/table">
            <a:tbl>
              <a:tblPr firstRow="1" bandRow="1">
                <a:tableStyleId>{5C22544A-7EE6-4342-B048-85BDC9FD1C3A}</a:tableStyleId>
              </a:tblPr>
              <a:tblGrid>
                <a:gridCol w="3277150">
                  <a:extLst>
                    <a:ext uri="{9D8B030D-6E8A-4147-A177-3AD203B41FA5}">
                      <a16:colId xmlns:a16="http://schemas.microsoft.com/office/drawing/2014/main" val="20000"/>
                    </a:ext>
                  </a:extLst>
                </a:gridCol>
                <a:gridCol w="3277150">
                  <a:extLst>
                    <a:ext uri="{9D8B030D-6E8A-4147-A177-3AD203B41FA5}">
                      <a16:colId xmlns:a16="http://schemas.microsoft.com/office/drawing/2014/main" val="20001"/>
                    </a:ext>
                  </a:extLst>
                </a:gridCol>
                <a:gridCol w="3277150">
                  <a:extLst>
                    <a:ext uri="{9D8B030D-6E8A-4147-A177-3AD203B41FA5}">
                      <a16:colId xmlns:a16="http://schemas.microsoft.com/office/drawing/2014/main" val="20002"/>
                    </a:ext>
                  </a:extLst>
                </a:gridCol>
              </a:tblGrid>
              <a:tr h="377901">
                <a:tc>
                  <a:txBody>
                    <a:bodyPr/>
                    <a:lstStyle/>
                    <a:p>
                      <a:pPr algn="ctr"/>
                      <a:r>
                        <a:rPr lang="en-US" altLang="zh-CN"/>
                        <a:t>Difference</a:t>
                      </a:r>
                      <a:endParaRPr lang="en-US"/>
                    </a:p>
                  </a:txBody>
                  <a:tcPr anchor="ctr"/>
                </a:tc>
                <a:tc>
                  <a:txBody>
                    <a:bodyPr/>
                    <a:lstStyle/>
                    <a:p>
                      <a:pPr algn="ctr"/>
                      <a:r>
                        <a:rPr lang="en-US" altLang="zh-CN"/>
                        <a:t>Managed</a:t>
                      </a:r>
                      <a:endParaRPr lang="en-US"/>
                    </a:p>
                  </a:txBody>
                  <a:tcPr anchor="ctr"/>
                </a:tc>
                <a:tc>
                  <a:txBody>
                    <a:bodyPr/>
                    <a:lstStyle/>
                    <a:p>
                      <a:pPr algn="ctr"/>
                      <a:r>
                        <a:rPr lang="en-US" altLang="zh-CN"/>
                        <a:t>Self</a:t>
                      </a:r>
                      <a:endParaRPr lang="en-US"/>
                    </a:p>
                  </a:txBody>
                  <a:tcPr anchor="ctr"/>
                </a:tc>
                <a:extLst>
                  <a:ext uri="{0D108BD9-81ED-4DB2-BD59-A6C34878D82A}">
                    <a16:rowId xmlns:a16="http://schemas.microsoft.com/office/drawing/2014/main" val="10000"/>
                  </a:ext>
                </a:extLst>
              </a:tr>
              <a:tr h="652268">
                <a:tc>
                  <a:txBody>
                    <a:bodyPr/>
                    <a:lstStyle/>
                    <a:p>
                      <a:pPr algn="ctr"/>
                      <a:r>
                        <a:rPr lang="en-US" altLang="zh-CN"/>
                        <a:t>Track</a:t>
                      </a:r>
                      <a:r>
                        <a:rPr lang="zh-CN" altLang="en-US"/>
                        <a:t> </a:t>
                      </a:r>
                      <a:r>
                        <a:rPr lang="en-US" altLang="zh-CN"/>
                        <a:t>WWS</a:t>
                      </a:r>
                      <a:endParaRPr lang="en-US"/>
                    </a:p>
                  </a:txBody>
                  <a:tcPr anchor="ctr"/>
                </a:tc>
                <a:tc>
                  <a:txBody>
                    <a:bodyPr/>
                    <a:lstStyle/>
                    <a:p>
                      <a:pPr algn="ctr"/>
                      <a:r>
                        <a:rPr lang="en-US" altLang="zh-CN"/>
                        <a:t>shadow</a:t>
                      </a:r>
                      <a:r>
                        <a:rPr lang="zh-CN" altLang="en-US"/>
                        <a:t> </a:t>
                      </a:r>
                      <a:r>
                        <a:rPr lang="en-US" altLang="zh-CN"/>
                        <a:t>page</a:t>
                      </a:r>
                      <a:r>
                        <a:rPr lang="zh-CN" altLang="en-US"/>
                        <a:t> </a:t>
                      </a:r>
                      <a:r>
                        <a:rPr lang="en-US" altLang="zh-CN"/>
                        <a:t>table</a:t>
                      </a:r>
                      <a:r>
                        <a:rPr lang="zh-CN" altLang="en-US"/>
                        <a:t> </a:t>
                      </a:r>
                      <a:r>
                        <a:rPr lang="en-US" altLang="zh-CN"/>
                        <a:t>+</a:t>
                      </a:r>
                      <a:r>
                        <a:rPr lang="zh-CN" altLang="en-US"/>
                        <a:t> </a:t>
                      </a:r>
                      <a:r>
                        <a:rPr lang="en-US" altLang="zh-CN"/>
                        <a:t>bitmap</a:t>
                      </a:r>
                      <a:endParaRPr lang="en-US"/>
                    </a:p>
                  </a:txBody>
                  <a:tcPr anchor="ctr"/>
                </a:tc>
                <a:tc>
                  <a:txBody>
                    <a:bodyPr/>
                    <a:lstStyle/>
                    <a:p>
                      <a:pPr algn="ctr"/>
                      <a:r>
                        <a:rPr lang="en-US" altLang="zh-CN"/>
                        <a:t>bitmap</a:t>
                      </a:r>
                      <a:r>
                        <a:rPr lang="zh-CN" altLang="en-US" baseline="0"/>
                        <a:t> </a:t>
                      </a:r>
                      <a:r>
                        <a:rPr lang="en-US" altLang="zh-CN" baseline="0"/>
                        <a:t>+</a:t>
                      </a:r>
                      <a:r>
                        <a:rPr lang="zh-CN" altLang="en-US" baseline="0"/>
                        <a:t> </a:t>
                      </a:r>
                      <a:r>
                        <a:rPr lang="en-US" altLang="zh-CN" baseline="0"/>
                        <a:t>a</a:t>
                      </a:r>
                      <a:r>
                        <a:rPr lang="zh-CN" altLang="en-US" baseline="0"/>
                        <a:t> </a:t>
                      </a:r>
                      <a:r>
                        <a:rPr lang="en-US" altLang="zh-CN" baseline="0"/>
                        <a:t>spare</a:t>
                      </a:r>
                      <a:r>
                        <a:rPr lang="zh-CN" altLang="en-US" baseline="0"/>
                        <a:t> </a:t>
                      </a:r>
                      <a:r>
                        <a:rPr lang="en-US" altLang="zh-CN" baseline="0"/>
                        <a:t>bit</a:t>
                      </a:r>
                      <a:r>
                        <a:rPr lang="zh-CN" altLang="en-US" baseline="0"/>
                        <a:t> </a:t>
                      </a:r>
                      <a:r>
                        <a:rPr lang="en-US" altLang="zh-CN" baseline="0"/>
                        <a:t>in</a:t>
                      </a:r>
                      <a:r>
                        <a:rPr lang="zh-CN" altLang="en-US" baseline="0"/>
                        <a:t> </a:t>
                      </a:r>
                      <a:r>
                        <a:rPr lang="en-US" altLang="zh-CN" baseline="0"/>
                        <a:t>PTE</a:t>
                      </a:r>
                      <a:endParaRPr lang="en-US"/>
                    </a:p>
                  </a:txBody>
                  <a:tcPr anchor="ctr"/>
                </a:tc>
                <a:extLst>
                  <a:ext uri="{0D108BD9-81ED-4DB2-BD59-A6C34878D82A}">
                    <a16:rowId xmlns:a16="http://schemas.microsoft.com/office/drawing/2014/main" val="10001"/>
                  </a:ext>
                </a:extLst>
              </a:tr>
              <a:tr h="931811">
                <a:tc>
                  <a:txBody>
                    <a:bodyPr/>
                    <a:lstStyle/>
                    <a:p>
                      <a:pPr algn="ctr"/>
                      <a:r>
                        <a:rPr lang="en-US" altLang="zh-CN"/>
                        <a:t>Stop-and-copy</a:t>
                      </a:r>
                      <a:endParaRPr lang="en-US"/>
                    </a:p>
                  </a:txBody>
                  <a:tcPr anchor="ctr"/>
                </a:tc>
                <a:tc>
                  <a:txBody>
                    <a:bodyPr/>
                    <a:lstStyle/>
                    <a:p>
                      <a:pPr algn="ctr"/>
                      <a:r>
                        <a:rPr lang="en-US" altLang="zh-CN"/>
                        <a:t>suspend</a:t>
                      </a:r>
                      <a:r>
                        <a:rPr lang="zh-CN" altLang="en-US"/>
                        <a:t> </a:t>
                      </a:r>
                      <a:r>
                        <a:rPr lang="en-US" altLang="zh-CN"/>
                        <a:t>OS</a:t>
                      </a:r>
                      <a:r>
                        <a:rPr lang="zh-CN" altLang="en-US"/>
                        <a:t> </a:t>
                      </a:r>
                      <a:r>
                        <a:rPr lang="en-US" altLang="zh-CN"/>
                        <a:t>to</a:t>
                      </a:r>
                      <a:r>
                        <a:rPr lang="zh-CN" altLang="en-US"/>
                        <a:t> </a:t>
                      </a:r>
                      <a:r>
                        <a:rPr lang="en-US" altLang="zh-CN"/>
                        <a:t>obtain</a:t>
                      </a:r>
                      <a:r>
                        <a:rPr lang="zh-CN" altLang="en-US"/>
                        <a:t> </a:t>
                      </a:r>
                      <a:r>
                        <a:rPr lang="en-US" altLang="zh-CN"/>
                        <a:t>a</a:t>
                      </a:r>
                      <a:r>
                        <a:rPr lang="zh-CN" altLang="en-US"/>
                        <a:t> </a:t>
                      </a:r>
                      <a:r>
                        <a:rPr lang="en-US" altLang="zh-CN"/>
                        <a:t>consistent</a:t>
                      </a:r>
                      <a:r>
                        <a:rPr lang="zh-CN" altLang="en-US"/>
                        <a:t> </a:t>
                      </a:r>
                      <a:r>
                        <a:rPr lang="en-US" altLang="zh-CN"/>
                        <a:t>checkpoint</a:t>
                      </a:r>
                      <a:endParaRPr lang="en-US"/>
                    </a:p>
                  </a:txBody>
                  <a:tcPr anchor="ctr"/>
                </a:tc>
                <a:tc>
                  <a:txBody>
                    <a:bodyPr/>
                    <a:lstStyle/>
                    <a:p>
                      <a:pPr algn="ctr"/>
                      <a:r>
                        <a:rPr lang="en-US" altLang="zh-CN"/>
                        <a:t>two-stage</a:t>
                      </a:r>
                      <a:r>
                        <a:rPr lang="zh-CN" altLang="en-US" baseline="0"/>
                        <a:t> </a:t>
                      </a:r>
                      <a:r>
                        <a:rPr lang="en-US" altLang="zh-CN" baseline="0"/>
                        <a:t>stop-and-copy,</a:t>
                      </a:r>
                      <a:r>
                        <a:rPr lang="zh-CN" altLang="en-US" baseline="0"/>
                        <a:t> </a:t>
                      </a:r>
                      <a:r>
                        <a:rPr lang="en-US" altLang="zh-CN" baseline="0"/>
                        <a:t>ignore</a:t>
                      </a:r>
                      <a:r>
                        <a:rPr lang="zh-CN" altLang="en-US" baseline="0"/>
                        <a:t> </a:t>
                      </a:r>
                      <a:r>
                        <a:rPr lang="en-US" altLang="zh-CN" baseline="0"/>
                        <a:t>page</a:t>
                      </a:r>
                      <a:r>
                        <a:rPr lang="zh-CN" altLang="en-US" baseline="0"/>
                        <a:t> </a:t>
                      </a:r>
                      <a:r>
                        <a:rPr lang="en-US" altLang="zh-CN" baseline="0"/>
                        <a:t>updates</a:t>
                      </a:r>
                      <a:r>
                        <a:rPr lang="zh-CN" altLang="en-US" baseline="0"/>
                        <a:t> </a:t>
                      </a:r>
                      <a:r>
                        <a:rPr lang="en-US" altLang="zh-CN" baseline="0"/>
                        <a:t>in</a:t>
                      </a:r>
                      <a:r>
                        <a:rPr lang="zh-CN" altLang="en-US" baseline="0"/>
                        <a:t> </a:t>
                      </a:r>
                      <a:r>
                        <a:rPr lang="en-US" altLang="zh-CN" baseline="0"/>
                        <a:t>last</a:t>
                      </a:r>
                      <a:r>
                        <a:rPr lang="zh-CN" altLang="en-US" baseline="0"/>
                        <a:t> </a:t>
                      </a:r>
                      <a:r>
                        <a:rPr lang="en-US" altLang="zh-CN" baseline="0"/>
                        <a:t>transfer</a:t>
                      </a:r>
                      <a:endParaRPr lang="zh-CN" altLang="en-US" baseline="0"/>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9539261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7F35B-791D-4A9C-9496-D590B6C50D86}"/>
              </a:ext>
            </a:extLst>
          </p:cNvPr>
          <p:cNvSpPr>
            <a:spLocks noGrp="1"/>
          </p:cNvSpPr>
          <p:nvPr>
            <p:ph type="title"/>
          </p:nvPr>
        </p:nvSpPr>
        <p:spPr/>
        <p:txBody>
          <a:bodyPr/>
          <a:lstStyle/>
          <a:p>
            <a:r>
              <a:rPr lang="en-US"/>
              <a:t>Live Migration of VMs between Two Xen-Enabled Hosts</a:t>
            </a:r>
            <a:endParaRPr lang="en-IN"/>
          </a:p>
        </p:txBody>
      </p:sp>
      <p:sp>
        <p:nvSpPr>
          <p:cNvPr id="4" name="Slide Number Placeholder 3">
            <a:extLst>
              <a:ext uri="{FF2B5EF4-FFF2-40B4-BE49-F238E27FC236}">
                <a16:creationId xmlns:a16="http://schemas.microsoft.com/office/drawing/2014/main" id="{F9E5F96F-9456-448A-880C-65964F995D44}"/>
              </a:ext>
            </a:extLst>
          </p:cNvPr>
          <p:cNvSpPr>
            <a:spLocks noGrp="1"/>
          </p:cNvSpPr>
          <p:nvPr>
            <p:ph type="sldNum" sz="quarter" idx="12"/>
          </p:nvPr>
        </p:nvSpPr>
        <p:spPr/>
        <p:txBody>
          <a:bodyPr/>
          <a:lstStyle/>
          <a:p>
            <a:fld id="{4EEF9975-6C58-5C4C-8961-54FFA2646BAA}" type="slidenum">
              <a:rPr lang="en-US" smtClean="0"/>
              <a:t>23</a:t>
            </a:fld>
            <a:endParaRPr lang="en-US"/>
          </a:p>
        </p:txBody>
      </p:sp>
      <p:pic>
        <p:nvPicPr>
          <p:cNvPr id="6" name="Picture 5">
            <a:extLst>
              <a:ext uri="{FF2B5EF4-FFF2-40B4-BE49-F238E27FC236}">
                <a16:creationId xmlns:a16="http://schemas.microsoft.com/office/drawing/2014/main" id="{D25DD2AB-A8D3-442B-B7F6-199BFD6EA397}"/>
              </a:ext>
            </a:extLst>
          </p:cNvPr>
          <p:cNvPicPr>
            <a:picLocks noChangeAspect="1"/>
          </p:cNvPicPr>
          <p:nvPr/>
        </p:nvPicPr>
        <p:blipFill>
          <a:blip r:embed="rId2"/>
          <a:stretch>
            <a:fillRect/>
          </a:stretch>
        </p:blipFill>
        <p:spPr>
          <a:xfrm>
            <a:off x="1413104" y="1916406"/>
            <a:ext cx="9365792" cy="4214225"/>
          </a:xfrm>
          <a:prstGeom prst="rect">
            <a:avLst/>
          </a:prstGeom>
        </p:spPr>
      </p:pic>
    </p:spTree>
    <p:extLst>
      <p:ext uri="{BB962C8B-B14F-4D97-AF65-F5344CB8AC3E}">
        <p14:creationId xmlns:p14="http://schemas.microsoft.com/office/powerpoint/2010/main" val="37102603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Implementation-track</a:t>
            </a:r>
            <a:r>
              <a:rPr lang="zh-CN" altLang="en-US"/>
              <a:t> </a:t>
            </a:r>
            <a:r>
              <a:rPr lang="en-US" altLang="zh-CN"/>
              <a:t>WWS</a:t>
            </a:r>
            <a:r>
              <a:rPr lang="zh-CN" altLang="en-US"/>
              <a:t> </a:t>
            </a:r>
            <a:r>
              <a:rPr lang="en-US" altLang="zh-CN"/>
              <a:t>(managed)</a:t>
            </a:r>
            <a:endParaRPr lang="en-US"/>
          </a:p>
        </p:txBody>
      </p:sp>
      <p:sp>
        <p:nvSpPr>
          <p:cNvPr id="5" name="Slide Number Placeholder 4"/>
          <p:cNvSpPr>
            <a:spLocks noGrp="1"/>
          </p:cNvSpPr>
          <p:nvPr>
            <p:ph type="sldNum" sz="quarter" idx="12"/>
          </p:nvPr>
        </p:nvSpPr>
        <p:spPr/>
        <p:txBody>
          <a:bodyPr/>
          <a:lstStyle/>
          <a:p>
            <a:fld id="{4EEF9975-6C58-5C4C-8961-54FFA2646BAA}" type="slidenum">
              <a:rPr lang="en-US" smtClean="0"/>
              <a:t>24</a:t>
            </a:fld>
            <a:endParaRPr lang="en-US"/>
          </a:p>
        </p:txBody>
      </p:sp>
      <p:sp>
        <p:nvSpPr>
          <p:cNvPr id="6" name="Rectangle 2"/>
          <p:cNvSpPr>
            <a:spLocks noGrp="1" noChangeArrowheads="1"/>
          </p:cNvSpPr>
          <p:nvPr>
            <p:ph idx="1"/>
          </p:nvPr>
        </p:nvSpPr>
        <p:spPr>
          <a:xfrm>
            <a:off x="1175656" y="1271980"/>
            <a:ext cx="9109364" cy="3605707"/>
          </a:xfrm>
        </p:spPr>
        <p:txBody>
          <a:bodyPr>
            <a:normAutofit lnSpcReduction="10000"/>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zh-CN"/>
              <a:t>Using</a:t>
            </a:r>
            <a:r>
              <a:rPr lang="zh-CN" altLang="en-US"/>
              <a:t> </a:t>
            </a:r>
            <a:r>
              <a:rPr lang="en-US" altLang="zh-CN"/>
              <a:t>shadow</a:t>
            </a:r>
            <a:r>
              <a:rPr lang="zh-CN" altLang="en-US"/>
              <a:t> </a:t>
            </a:r>
            <a:r>
              <a:rPr lang="en-US" altLang="zh-CN"/>
              <a:t>page</a:t>
            </a:r>
            <a:r>
              <a:rPr lang="zh-CN" altLang="en-US"/>
              <a:t> </a:t>
            </a:r>
            <a:r>
              <a:rPr lang="en-US" altLang="zh-CN"/>
              <a:t>table</a:t>
            </a:r>
            <a:r>
              <a:rPr lang="zh-CN" altLang="en-US"/>
              <a:t> </a:t>
            </a:r>
            <a:r>
              <a:rPr lang="en-US" altLang="zh-CN"/>
              <a:t>to</a:t>
            </a:r>
            <a:r>
              <a:rPr lang="zh-CN" altLang="en-US"/>
              <a:t> </a:t>
            </a:r>
            <a:r>
              <a:rPr lang="en-US" altLang="zh-CN"/>
              <a:t>track</a:t>
            </a:r>
            <a:r>
              <a:rPr lang="zh-CN" altLang="en-US"/>
              <a:t> </a:t>
            </a:r>
            <a:r>
              <a:rPr lang="en-US" altLang="zh-CN"/>
              <a:t>dirty</a:t>
            </a:r>
            <a:r>
              <a:rPr lang="zh-CN" altLang="en-US"/>
              <a:t> </a:t>
            </a:r>
            <a:r>
              <a:rPr lang="en-US" altLang="zh-CN"/>
              <a:t>pages</a:t>
            </a:r>
            <a:r>
              <a:rPr lang="zh-CN" altLang="en-US"/>
              <a:t> </a:t>
            </a:r>
            <a:r>
              <a:rPr lang="en-US" altLang="zh-CN"/>
              <a:t>in</a:t>
            </a:r>
            <a:r>
              <a:rPr lang="zh-CN" altLang="en-US"/>
              <a:t> </a:t>
            </a:r>
            <a:r>
              <a:rPr lang="en-US" altLang="zh-CN"/>
              <a:t>each</a:t>
            </a:r>
            <a:r>
              <a:rPr lang="zh-CN" altLang="en-US"/>
              <a:t> </a:t>
            </a:r>
            <a:r>
              <a:rPr lang="en-US" altLang="zh-CN"/>
              <a:t>push</a:t>
            </a:r>
            <a:r>
              <a:rPr lang="zh-CN" altLang="en-US"/>
              <a:t> </a:t>
            </a:r>
            <a:r>
              <a:rPr lang="en-US" altLang="zh-CN"/>
              <a:t>round</a:t>
            </a:r>
            <a:endParaRPr lang="zh-CN" altLang="en-US"/>
          </a:p>
          <a:p>
            <a:pPr marL="914400" lvl="1" indent="-457200">
              <a:buFont typeface="+mj-lt"/>
              <a:buAutoNum type="arabicPeriod"/>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n-US" err="1"/>
              <a:t>Xen</a:t>
            </a:r>
            <a:r>
              <a:rPr lang="en-GB" altLang="en-US"/>
              <a:t> inserts shadow pages under the guest OS, populated using guest OS's page tables.</a:t>
            </a:r>
          </a:p>
          <a:p>
            <a:pPr marL="914400" lvl="1" indent="-457200">
              <a:buFont typeface="+mj-lt"/>
              <a:buAutoNum type="arabicPeriod"/>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n-US"/>
              <a:t>The shadow pages are marked read-only.</a:t>
            </a:r>
          </a:p>
          <a:p>
            <a:pPr marL="914400" lvl="1" indent="-457200">
              <a:buFont typeface="+mj-lt"/>
              <a:buAutoNum type="arabicPeriod"/>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n-US"/>
              <a:t>If OS tries to write to a page, the resulting page fault is trapped by </a:t>
            </a:r>
            <a:r>
              <a:rPr lang="en-GB" altLang="en-US" err="1"/>
              <a:t>Xen</a:t>
            </a:r>
            <a:r>
              <a:rPr lang="en-GB" altLang="en-US"/>
              <a:t>.</a:t>
            </a:r>
          </a:p>
          <a:p>
            <a:pPr marL="914400" lvl="1" indent="-457200">
              <a:buFont typeface="+mj-lt"/>
              <a:buAutoNum type="arabicPeriod"/>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n-US" err="1"/>
              <a:t>Xen</a:t>
            </a:r>
            <a:r>
              <a:rPr lang="en-GB" altLang="en-US"/>
              <a:t> checks the OS's original page table and forwards the appropriate write permission.</a:t>
            </a:r>
          </a:p>
          <a:p>
            <a:pPr marL="914400" lvl="1" indent="-457200">
              <a:buFont typeface="+mj-lt"/>
              <a:buAutoNum type="arabicPeriod"/>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zh-CN"/>
              <a:t>At</a:t>
            </a:r>
            <a:r>
              <a:rPr lang="zh-CN" altLang="en-US"/>
              <a:t> </a:t>
            </a:r>
            <a:r>
              <a:rPr lang="en-US" altLang="zh-CN"/>
              <a:t>the</a:t>
            </a:r>
            <a:r>
              <a:rPr lang="zh-CN" altLang="en-US"/>
              <a:t> </a:t>
            </a:r>
            <a:r>
              <a:rPr lang="en-US" altLang="zh-CN"/>
              <a:t>same</a:t>
            </a:r>
            <a:r>
              <a:rPr lang="zh-CN" altLang="en-US"/>
              <a:t> </a:t>
            </a:r>
            <a:r>
              <a:rPr lang="en-US" altLang="zh-CN"/>
              <a:t>time,</a:t>
            </a:r>
            <a:r>
              <a:rPr lang="zh-CN" altLang="en-US"/>
              <a:t> </a:t>
            </a:r>
            <a:r>
              <a:rPr lang="en-GB" altLang="en-US" err="1"/>
              <a:t>Xen</a:t>
            </a:r>
            <a:r>
              <a:rPr lang="en-GB" altLang="en-US"/>
              <a:t> marks the page as dirty</a:t>
            </a:r>
            <a:r>
              <a:rPr lang="zh-CN" altLang="en-US"/>
              <a:t> </a:t>
            </a:r>
            <a:r>
              <a:rPr lang="en-US" altLang="zh-CN"/>
              <a:t>in</a:t>
            </a:r>
            <a:r>
              <a:rPr lang="zh-CN" altLang="en-US"/>
              <a:t> </a:t>
            </a:r>
            <a:r>
              <a:rPr lang="en-US" altLang="zh-CN"/>
              <a:t>bitmap</a:t>
            </a:r>
            <a:r>
              <a:rPr lang="en-GB" altLang="en-US"/>
              <a:t>.</a:t>
            </a:r>
          </a:p>
        </p:txBody>
      </p:sp>
      <p:sp>
        <p:nvSpPr>
          <p:cNvPr id="7" name="Rectangle 2"/>
          <p:cNvSpPr txBox="1">
            <a:spLocks noChangeArrowheads="1"/>
          </p:cNvSpPr>
          <p:nvPr/>
        </p:nvSpPr>
        <p:spPr>
          <a:xfrm>
            <a:off x="1258784" y="4736058"/>
            <a:ext cx="9109364" cy="360570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Gill Sans" charset="0"/>
                <a:ea typeface="Gill Sans" charset="0"/>
                <a:cs typeface="Gill Sans" charset="0"/>
              </a:defRPr>
            </a:lvl1pPr>
            <a:lvl2pPr marL="685800" indent="-228600" algn="l" defTabSz="914400" rtl="0" eaLnBrk="1" latinLnBrk="0" hangingPunct="1">
              <a:lnSpc>
                <a:spcPct val="90000"/>
              </a:lnSpc>
              <a:spcBef>
                <a:spcPts val="500"/>
              </a:spcBef>
              <a:buFont typeface="Arial"/>
              <a:buChar char="•"/>
              <a:defRPr sz="2400" b="0" i="0" kern="1200">
                <a:solidFill>
                  <a:schemeClr val="tx1"/>
                </a:solidFill>
                <a:latin typeface="Gill Sans Light" charset="0"/>
                <a:ea typeface="Gill Sans Light" charset="0"/>
                <a:cs typeface="Gill Sans Light" charset="0"/>
              </a:defRPr>
            </a:lvl2pPr>
            <a:lvl3pPr marL="1143000" indent="-228600" algn="l" defTabSz="914400" rtl="0" eaLnBrk="1" latinLnBrk="0" hangingPunct="1">
              <a:lnSpc>
                <a:spcPct val="90000"/>
              </a:lnSpc>
              <a:spcBef>
                <a:spcPts val="500"/>
              </a:spcBef>
              <a:buFont typeface="Arial"/>
              <a:buChar char="•"/>
              <a:defRPr sz="2000" b="0" i="0" kern="1200">
                <a:solidFill>
                  <a:schemeClr val="tx1"/>
                </a:solidFill>
                <a:latin typeface="Gill Sans Light" charset="0"/>
                <a:ea typeface="Gill Sans Light" charset="0"/>
                <a:cs typeface="Gill Sans Light" charset="0"/>
              </a:defRPr>
            </a:lvl3pPr>
            <a:lvl4pPr marL="1600200" indent="-228600" algn="l" defTabSz="914400" rtl="0" eaLnBrk="1" latinLnBrk="0" hangingPunct="1">
              <a:lnSpc>
                <a:spcPct val="90000"/>
              </a:lnSpc>
              <a:spcBef>
                <a:spcPts val="500"/>
              </a:spcBef>
              <a:buFont typeface="Arial"/>
              <a:buChar char="•"/>
              <a:defRPr sz="1800" b="0" i="0" kern="1200">
                <a:solidFill>
                  <a:schemeClr val="tx1"/>
                </a:solidFill>
                <a:latin typeface="Gill Sans Light" charset="0"/>
                <a:ea typeface="Gill Sans Light" charset="0"/>
                <a:cs typeface="Gill Sans Light" charset="0"/>
              </a:defRPr>
            </a:lvl4pPr>
            <a:lvl5pPr marL="2057400" indent="-228600" algn="l" defTabSz="914400" rtl="0" eaLnBrk="1" latinLnBrk="0" hangingPunct="1">
              <a:lnSpc>
                <a:spcPct val="90000"/>
              </a:lnSpc>
              <a:spcBef>
                <a:spcPts val="500"/>
              </a:spcBef>
              <a:buFont typeface="Arial"/>
              <a:buChar char="•"/>
              <a:defRPr sz="1800" b="0" i="0" kern="1200">
                <a:solidFill>
                  <a:schemeClr val="tx1"/>
                </a:solidFill>
                <a:latin typeface="Gill Sans Light" charset="0"/>
                <a:ea typeface="Gill Sans Light" charset="0"/>
                <a:cs typeface="Gill Sans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zh-CN"/>
              <a:t>At</a:t>
            </a:r>
            <a:r>
              <a:rPr lang="zh-CN" altLang="en-US"/>
              <a:t> </a:t>
            </a:r>
            <a:r>
              <a:rPr lang="en-US" altLang="zh-CN"/>
              <a:t>the</a:t>
            </a:r>
            <a:r>
              <a:rPr lang="zh-CN" altLang="en-US"/>
              <a:t> </a:t>
            </a:r>
            <a:r>
              <a:rPr lang="en-US" altLang="zh-CN"/>
              <a:t>beginning</a:t>
            </a:r>
            <a:r>
              <a:rPr lang="zh-CN" altLang="en-US"/>
              <a:t> </a:t>
            </a:r>
            <a:r>
              <a:rPr lang="en-US" altLang="zh-CN"/>
              <a:t>of</a:t>
            </a:r>
            <a:r>
              <a:rPr lang="zh-CN" altLang="en-US"/>
              <a:t> </a:t>
            </a:r>
            <a:r>
              <a:rPr lang="en-US" altLang="zh-CN"/>
              <a:t>next</a:t>
            </a:r>
            <a:r>
              <a:rPr lang="zh-CN" altLang="en-US"/>
              <a:t> </a:t>
            </a:r>
            <a:r>
              <a:rPr lang="en-US" altLang="zh-CN"/>
              <a:t>push</a:t>
            </a:r>
            <a:r>
              <a:rPr lang="zh-CN" altLang="en-US"/>
              <a:t> </a:t>
            </a:r>
            <a:r>
              <a:rPr lang="en-US" altLang="zh-CN"/>
              <a:t>round</a:t>
            </a:r>
            <a:endParaRPr lang="zh-CN" altLang="en-US"/>
          </a:p>
          <a:p>
            <a:pPr lvl="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zh-CN"/>
              <a:t>Last</a:t>
            </a:r>
            <a:r>
              <a:rPr lang="zh-CN" altLang="en-US"/>
              <a:t> </a:t>
            </a:r>
            <a:r>
              <a:rPr lang="en-US" altLang="zh-CN"/>
              <a:t>round’s</a:t>
            </a:r>
            <a:r>
              <a:rPr lang="zh-CN" altLang="en-US"/>
              <a:t> </a:t>
            </a:r>
            <a:r>
              <a:rPr lang="en-US" altLang="zh-CN"/>
              <a:t>bitmap</a:t>
            </a:r>
            <a:r>
              <a:rPr lang="zh-CN" altLang="en-US"/>
              <a:t> </a:t>
            </a:r>
            <a:r>
              <a:rPr lang="en-US" altLang="zh-CN"/>
              <a:t>is</a:t>
            </a:r>
            <a:r>
              <a:rPr lang="zh-CN" altLang="en-US"/>
              <a:t> </a:t>
            </a:r>
            <a:r>
              <a:rPr lang="en-US" altLang="zh-CN"/>
              <a:t>copied</a:t>
            </a:r>
            <a:r>
              <a:rPr lang="zh-CN" altLang="en-US"/>
              <a:t> </a:t>
            </a:r>
            <a:r>
              <a:rPr lang="en-US" altLang="zh-CN"/>
              <a:t>to</a:t>
            </a:r>
            <a:r>
              <a:rPr lang="zh-CN" altLang="en-US"/>
              <a:t> </a:t>
            </a:r>
            <a:r>
              <a:rPr lang="en-US" altLang="zh-CN"/>
              <a:t>the</a:t>
            </a:r>
            <a:r>
              <a:rPr lang="zh-CN" altLang="en-US"/>
              <a:t> </a:t>
            </a:r>
            <a:r>
              <a:rPr lang="en-US" altLang="zh-CN"/>
              <a:t>control</a:t>
            </a:r>
            <a:r>
              <a:rPr lang="zh-CN" altLang="en-US"/>
              <a:t> </a:t>
            </a:r>
            <a:r>
              <a:rPr lang="en-US" altLang="zh-CN"/>
              <a:t>software,</a:t>
            </a:r>
            <a:r>
              <a:rPr lang="zh-CN" altLang="en-US"/>
              <a:t> </a:t>
            </a:r>
            <a:r>
              <a:rPr lang="en-US" altLang="zh-CN" err="1"/>
              <a:t>Xen’s</a:t>
            </a:r>
            <a:r>
              <a:rPr lang="zh-CN" altLang="en-US"/>
              <a:t> </a:t>
            </a:r>
            <a:r>
              <a:rPr lang="en-US" altLang="zh-CN"/>
              <a:t>bitmap</a:t>
            </a:r>
            <a:r>
              <a:rPr lang="zh-CN" altLang="en-US"/>
              <a:t> </a:t>
            </a:r>
            <a:r>
              <a:rPr lang="en-US" altLang="zh-CN"/>
              <a:t>is</a:t>
            </a:r>
            <a:r>
              <a:rPr lang="zh-CN" altLang="en-US"/>
              <a:t> </a:t>
            </a:r>
            <a:r>
              <a:rPr lang="en-US" altLang="zh-CN"/>
              <a:t>cleared.</a:t>
            </a:r>
            <a:endParaRPr lang="zh-CN" altLang="en-US"/>
          </a:p>
          <a:p>
            <a:pPr lvl="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zh-CN"/>
              <a:t>Shadow</a:t>
            </a:r>
            <a:r>
              <a:rPr lang="zh-CN" altLang="en-US"/>
              <a:t> </a:t>
            </a:r>
            <a:r>
              <a:rPr lang="en-US" altLang="zh-CN"/>
              <a:t>page</a:t>
            </a:r>
            <a:r>
              <a:rPr lang="zh-CN" altLang="en-US"/>
              <a:t> </a:t>
            </a:r>
            <a:r>
              <a:rPr lang="en-US" altLang="zh-CN"/>
              <a:t>tables</a:t>
            </a:r>
            <a:r>
              <a:rPr lang="zh-CN" altLang="en-US"/>
              <a:t> </a:t>
            </a:r>
            <a:r>
              <a:rPr lang="en-US" altLang="zh-CN"/>
              <a:t>are</a:t>
            </a:r>
            <a:r>
              <a:rPr lang="zh-CN" altLang="en-US"/>
              <a:t> </a:t>
            </a:r>
            <a:r>
              <a:rPr lang="en-US" altLang="zh-CN"/>
              <a:t>destroyed</a:t>
            </a:r>
            <a:r>
              <a:rPr lang="zh-CN" altLang="en-US"/>
              <a:t> </a:t>
            </a:r>
            <a:r>
              <a:rPr lang="en-US" altLang="zh-CN"/>
              <a:t>and</a:t>
            </a:r>
            <a:r>
              <a:rPr lang="zh-CN" altLang="en-US"/>
              <a:t> </a:t>
            </a:r>
            <a:r>
              <a:rPr lang="en-US" altLang="zh-CN"/>
              <a:t>recreated,</a:t>
            </a:r>
            <a:r>
              <a:rPr lang="zh-CN" altLang="en-US"/>
              <a:t> </a:t>
            </a:r>
            <a:r>
              <a:rPr lang="en-US" altLang="zh-CN"/>
              <a:t>all</a:t>
            </a:r>
            <a:r>
              <a:rPr lang="zh-CN" altLang="en-US"/>
              <a:t> </a:t>
            </a:r>
            <a:r>
              <a:rPr lang="en-US" altLang="zh-CN"/>
              <a:t>write</a:t>
            </a:r>
            <a:r>
              <a:rPr lang="zh-CN" altLang="en-US"/>
              <a:t> </a:t>
            </a:r>
            <a:r>
              <a:rPr lang="en-US" altLang="zh-CN"/>
              <a:t>permissions</a:t>
            </a:r>
            <a:r>
              <a:rPr lang="zh-CN" altLang="en-US"/>
              <a:t> </a:t>
            </a:r>
            <a:r>
              <a:rPr lang="en-US" altLang="zh-CN"/>
              <a:t>are</a:t>
            </a:r>
            <a:r>
              <a:rPr lang="zh-CN" altLang="en-US"/>
              <a:t> </a:t>
            </a:r>
            <a:r>
              <a:rPr lang="en-US" altLang="zh-CN"/>
              <a:t>lost</a:t>
            </a:r>
            <a:endParaRPr lang="en-GB" altLang="en-US"/>
          </a:p>
        </p:txBody>
      </p:sp>
    </p:spTree>
    <p:extLst>
      <p:ext uri="{BB962C8B-B14F-4D97-AF65-F5344CB8AC3E}">
        <p14:creationId xmlns:p14="http://schemas.microsoft.com/office/powerpoint/2010/main" val="16208664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Implementation-dynamic</a:t>
            </a:r>
            <a:r>
              <a:rPr lang="zh-CN" altLang="en-US"/>
              <a:t> </a:t>
            </a:r>
            <a:r>
              <a:rPr lang="en-US" altLang="zh-CN"/>
              <a:t>rate</a:t>
            </a:r>
            <a:r>
              <a:rPr lang="zh-CN" altLang="en-US"/>
              <a:t> </a:t>
            </a:r>
            <a:r>
              <a:rPr lang="en-US" altLang="zh-CN"/>
              <a:t>limiting</a:t>
            </a:r>
            <a:endParaRPr lang="en-US"/>
          </a:p>
        </p:txBody>
      </p:sp>
      <p:sp>
        <p:nvSpPr>
          <p:cNvPr id="5" name="Slide Number Placeholder 4"/>
          <p:cNvSpPr>
            <a:spLocks noGrp="1"/>
          </p:cNvSpPr>
          <p:nvPr>
            <p:ph type="sldNum" sz="quarter" idx="12"/>
          </p:nvPr>
        </p:nvSpPr>
        <p:spPr/>
        <p:txBody>
          <a:bodyPr/>
          <a:lstStyle/>
          <a:p>
            <a:fld id="{4EEF9975-6C58-5C4C-8961-54FFA2646BAA}" type="slidenum">
              <a:rPr lang="en-US" smtClean="0"/>
              <a:t>25</a:t>
            </a:fld>
            <a:endParaRPr lang="en-US"/>
          </a:p>
        </p:txBody>
      </p:sp>
      <p:sp>
        <p:nvSpPr>
          <p:cNvPr id="6" name="Content Placeholder 2"/>
          <p:cNvSpPr txBox="1">
            <a:spLocks/>
          </p:cNvSpPr>
          <p:nvPr/>
        </p:nvSpPr>
        <p:spPr>
          <a:xfrm>
            <a:off x="838201" y="1436915"/>
            <a:ext cx="7011389" cy="502202"/>
          </a:xfrm>
          <a:prstGeom prst="rect">
            <a:avLst/>
          </a:prstGeom>
        </p:spPr>
        <p:txBody>
          <a:bodyPr vert="horz" lIns="91440" tIns="45720" rIns="91440" bIns="45720" rtlCol="0" anchor="t">
            <a:normAutofit fontScale="925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Gill Sans" charset="0"/>
                <a:ea typeface="Gill Sans" charset="0"/>
                <a:cs typeface="Gill Sans" charset="0"/>
              </a:defRPr>
            </a:lvl1pPr>
            <a:lvl2pPr marL="685800" indent="-228600" algn="l" defTabSz="914400" rtl="0" eaLnBrk="1" latinLnBrk="0" hangingPunct="1">
              <a:lnSpc>
                <a:spcPct val="90000"/>
              </a:lnSpc>
              <a:spcBef>
                <a:spcPts val="500"/>
              </a:spcBef>
              <a:buFont typeface="Arial"/>
              <a:buChar char="•"/>
              <a:defRPr sz="2400" b="0" i="0" kern="1200">
                <a:solidFill>
                  <a:schemeClr val="tx1"/>
                </a:solidFill>
                <a:latin typeface="Gill Sans Light" charset="0"/>
                <a:ea typeface="Gill Sans Light" charset="0"/>
                <a:cs typeface="Gill Sans Light" charset="0"/>
              </a:defRPr>
            </a:lvl2pPr>
            <a:lvl3pPr marL="1143000" indent="-228600" algn="l" defTabSz="914400" rtl="0" eaLnBrk="1" latinLnBrk="0" hangingPunct="1">
              <a:lnSpc>
                <a:spcPct val="90000"/>
              </a:lnSpc>
              <a:spcBef>
                <a:spcPts val="500"/>
              </a:spcBef>
              <a:buFont typeface="Arial"/>
              <a:buChar char="•"/>
              <a:defRPr sz="2000" b="0" i="0" kern="1200">
                <a:solidFill>
                  <a:schemeClr val="tx1"/>
                </a:solidFill>
                <a:latin typeface="Gill Sans Light" charset="0"/>
                <a:ea typeface="Gill Sans Light" charset="0"/>
                <a:cs typeface="Gill Sans Light" charset="0"/>
              </a:defRPr>
            </a:lvl3pPr>
            <a:lvl4pPr marL="1600200" indent="-228600" algn="l" defTabSz="914400" rtl="0" eaLnBrk="1" latinLnBrk="0" hangingPunct="1">
              <a:lnSpc>
                <a:spcPct val="90000"/>
              </a:lnSpc>
              <a:spcBef>
                <a:spcPts val="500"/>
              </a:spcBef>
              <a:buFont typeface="Arial"/>
              <a:buChar char="•"/>
              <a:defRPr sz="1800" b="0" i="0" kern="1200">
                <a:solidFill>
                  <a:schemeClr val="tx1"/>
                </a:solidFill>
                <a:latin typeface="Gill Sans Light" charset="0"/>
                <a:ea typeface="Gill Sans Light" charset="0"/>
                <a:cs typeface="Gill Sans Light" charset="0"/>
              </a:defRPr>
            </a:lvl4pPr>
            <a:lvl5pPr marL="2057400" indent="-228600" algn="l" defTabSz="914400" rtl="0" eaLnBrk="1" latinLnBrk="0" hangingPunct="1">
              <a:lnSpc>
                <a:spcPct val="90000"/>
              </a:lnSpc>
              <a:spcBef>
                <a:spcPts val="500"/>
              </a:spcBef>
              <a:buFont typeface="Arial"/>
              <a:buChar char="•"/>
              <a:defRPr sz="1800" b="0" i="0" kern="1200">
                <a:solidFill>
                  <a:schemeClr val="tx1"/>
                </a:solidFill>
                <a:latin typeface="Gill Sans Light" charset="0"/>
                <a:ea typeface="Gill Sans Light" charset="0"/>
                <a:cs typeface="Gill Sans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altLang="zh-CN">
                <a:solidFill>
                  <a:srgbClr val="C00000"/>
                </a:solidFill>
              </a:rPr>
              <a:t>More</a:t>
            </a:r>
            <a:r>
              <a:rPr lang="zh-CN" altLang="en-US">
                <a:solidFill>
                  <a:srgbClr val="C00000"/>
                </a:solidFill>
              </a:rPr>
              <a:t> </a:t>
            </a:r>
            <a:r>
              <a:rPr lang="en-US" altLang="zh-CN">
                <a:solidFill>
                  <a:srgbClr val="C00000"/>
                </a:solidFill>
              </a:rPr>
              <a:t>network</a:t>
            </a:r>
            <a:r>
              <a:rPr lang="zh-CN" altLang="en-US">
                <a:solidFill>
                  <a:srgbClr val="C00000"/>
                </a:solidFill>
              </a:rPr>
              <a:t> </a:t>
            </a:r>
            <a:r>
              <a:rPr lang="en-US" altLang="zh-CN">
                <a:solidFill>
                  <a:srgbClr val="C00000"/>
                </a:solidFill>
              </a:rPr>
              <a:t>bandwidth,</a:t>
            </a:r>
            <a:r>
              <a:rPr lang="zh-CN" altLang="en-US">
                <a:solidFill>
                  <a:srgbClr val="C00000"/>
                </a:solidFill>
              </a:rPr>
              <a:t> </a:t>
            </a:r>
            <a:r>
              <a:rPr lang="en-US" altLang="zh-CN">
                <a:solidFill>
                  <a:srgbClr val="C00000"/>
                </a:solidFill>
              </a:rPr>
              <a:t>less</a:t>
            </a:r>
            <a:r>
              <a:rPr lang="zh-CN" altLang="en-US">
                <a:solidFill>
                  <a:srgbClr val="C00000"/>
                </a:solidFill>
              </a:rPr>
              <a:t> </a:t>
            </a:r>
            <a:r>
              <a:rPr lang="en-US" altLang="zh-CN">
                <a:solidFill>
                  <a:srgbClr val="C00000"/>
                </a:solidFill>
              </a:rPr>
              <a:t>service</a:t>
            </a:r>
            <a:r>
              <a:rPr lang="zh-CN" altLang="en-US">
                <a:solidFill>
                  <a:srgbClr val="C00000"/>
                </a:solidFill>
              </a:rPr>
              <a:t> </a:t>
            </a:r>
            <a:r>
              <a:rPr lang="en-US" altLang="zh-CN">
                <a:solidFill>
                  <a:srgbClr val="C00000"/>
                </a:solidFill>
              </a:rPr>
              <a:t>downtime</a:t>
            </a:r>
            <a:r>
              <a:rPr lang="zh-CN" altLang="en-US">
                <a:solidFill>
                  <a:srgbClr val="C00000"/>
                </a:solidFill>
              </a:rPr>
              <a:t> </a:t>
            </a:r>
            <a:r>
              <a:rPr lang="en-US" altLang="zh-CN">
                <a:solidFill>
                  <a:srgbClr val="C00000"/>
                </a:solidFill>
              </a:rPr>
              <a:t>!</a:t>
            </a:r>
            <a:endParaRPr lang="en-US">
              <a:solidFill>
                <a:srgbClr val="C00000"/>
              </a:solidFill>
            </a:endParaRPr>
          </a:p>
        </p:txBody>
      </p:sp>
      <p:graphicFrame>
        <p:nvGraphicFramePr>
          <p:cNvPr id="7" name="Diagram 6"/>
          <p:cNvGraphicFramePr/>
          <p:nvPr>
            <p:extLst>
              <p:ext uri="{D42A27DB-BD31-4B8C-83A1-F6EECF244321}">
                <p14:modId xmlns:p14="http://schemas.microsoft.com/office/powerpoint/2010/main" val="1000937120"/>
              </p:ext>
            </p:extLst>
          </p:nvPr>
        </p:nvGraphicFramePr>
        <p:xfrm>
          <a:off x="6318828" y="-736270"/>
          <a:ext cx="7824519" cy="37751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Content Placeholder 2"/>
          <p:cNvSpPr txBox="1">
            <a:spLocks/>
          </p:cNvSpPr>
          <p:nvPr/>
        </p:nvSpPr>
        <p:spPr>
          <a:xfrm>
            <a:off x="838200" y="2284599"/>
            <a:ext cx="7640782" cy="596207"/>
          </a:xfrm>
          <a:prstGeom prst="rect">
            <a:avLst/>
          </a:prstGeom>
        </p:spPr>
        <p:txBody>
          <a:bodyPr vert="horz" lIns="91440" tIns="45720" rIns="91440" bIns="45720" rtlCol="0" anchor="t">
            <a:normAutofit fontScale="85000"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Gill Sans" charset="0"/>
                <a:ea typeface="Gill Sans" charset="0"/>
                <a:cs typeface="Gill Sans" charset="0"/>
              </a:defRPr>
            </a:lvl1pPr>
            <a:lvl2pPr marL="685800" indent="-228600" algn="l" defTabSz="914400" rtl="0" eaLnBrk="1" latinLnBrk="0" hangingPunct="1">
              <a:lnSpc>
                <a:spcPct val="90000"/>
              </a:lnSpc>
              <a:spcBef>
                <a:spcPts val="500"/>
              </a:spcBef>
              <a:buFont typeface="Arial"/>
              <a:buChar char="•"/>
              <a:defRPr sz="2400" b="0" i="0" kern="1200">
                <a:solidFill>
                  <a:schemeClr val="tx1"/>
                </a:solidFill>
                <a:latin typeface="Gill Sans Light" charset="0"/>
                <a:ea typeface="Gill Sans Light" charset="0"/>
                <a:cs typeface="Gill Sans Light" charset="0"/>
              </a:defRPr>
            </a:lvl2pPr>
            <a:lvl3pPr marL="1143000" indent="-228600" algn="l" defTabSz="914400" rtl="0" eaLnBrk="1" latinLnBrk="0" hangingPunct="1">
              <a:lnSpc>
                <a:spcPct val="90000"/>
              </a:lnSpc>
              <a:spcBef>
                <a:spcPts val="500"/>
              </a:spcBef>
              <a:buFont typeface="Arial"/>
              <a:buChar char="•"/>
              <a:defRPr sz="2000" b="0" i="0" kern="1200">
                <a:solidFill>
                  <a:schemeClr val="tx1"/>
                </a:solidFill>
                <a:latin typeface="Gill Sans Light" charset="0"/>
                <a:ea typeface="Gill Sans Light" charset="0"/>
                <a:cs typeface="Gill Sans Light" charset="0"/>
              </a:defRPr>
            </a:lvl3pPr>
            <a:lvl4pPr marL="1600200" indent="-228600" algn="l" defTabSz="914400" rtl="0" eaLnBrk="1" latinLnBrk="0" hangingPunct="1">
              <a:lnSpc>
                <a:spcPct val="90000"/>
              </a:lnSpc>
              <a:spcBef>
                <a:spcPts val="500"/>
              </a:spcBef>
              <a:buFont typeface="Arial"/>
              <a:buChar char="•"/>
              <a:defRPr sz="1800" b="0" i="0" kern="1200">
                <a:solidFill>
                  <a:schemeClr val="tx1"/>
                </a:solidFill>
                <a:latin typeface="Gill Sans Light" charset="0"/>
                <a:ea typeface="Gill Sans Light" charset="0"/>
                <a:cs typeface="Gill Sans Light" charset="0"/>
              </a:defRPr>
            </a:lvl4pPr>
            <a:lvl5pPr marL="2057400" indent="-228600" algn="l" defTabSz="914400" rtl="0" eaLnBrk="1" latinLnBrk="0" hangingPunct="1">
              <a:lnSpc>
                <a:spcPct val="90000"/>
              </a:lnSpc>
              <a:spcBef>
                <a:spcPts val="500"/>
              </a:spcBef>
              <a:buFont typeface="Arial"/>
              <a:buChar char="•"/>
              <a:defRPr sz="1800" b="0" i="0" kern="1200">
                <a:solidFill>
                  <a:schemeClr val="tx1"/>
                </a:solidFill>
                <a:latin typeface="Gill Sans Light" charset="0"/>
                <a:ea typeface="Gill Sans Light" charset="0"/>
                <a:cs typeface="Gill Sans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altLang="zh-CN">
                <a:solidFill>
                  <a:srgbClr val="C00000"/>
                </a:solidFill>
              </a:rPr>
              <a:t>Less</a:t>
            </a:r>
            <a:r>
              <a:rPr lang="zh-CN" altLang="en-US">
                <a:solidFill>
                  <a:srgbClr val="C00000"/>
                </a:solidFill>
              </a:rPr>
              <a:t> </a:t>
            </a:r>
            <a:r>
              <a:rPr lang="en-US" altLang="zh-CN">
                <a:solidFill>
                  <a:srgbClr val="C00000"/>
                </a:solidFill>
              </a:rPr>
              <a:t>network</a:t>
            </a:r>
            <a:r>
              <a:rPr lang="zh-CN" altLang="en-US">
                <a:solidFill>
                  <a:srgbClr val="C00000"/>
                </a:solidFill>
              </a:rPr>
              <a:t> </a:t>
            </a:r>
            <a:r>
              <a:rPr lang="en-US" altLang="zh-CN">
                <a:solidFill>
                  <a:srgbClr val="C00000"/>
                </a:solidFill>
              </a:rPr>
              <a:t>bandwidth,</a:t>
            </a:r>
            <a:r>
              <a:rPr lang="zh-CN" altLang="en-US">
                <a:solidFill>
                  <a:srgbClr val="C00000"/>
                </a:solidFill>
              </a:rPr>
              <a:t> </a:t>
            </a:r>
            <a:r>
              <a:rPr lang="en-US" altLang="zh-CN">
                <a:solidFill>
                  <a:srgbClr val="C00000"/>
                </a:solidFill>
              </a:rPr>
              <a:t>less</a:t>
            </a:r>
            <a:r>
              <a:rPr lang="zh-CN" altLang="en-US">
                <a:solidFill>
                  <a:srgbClr val="C00000"/>
                </a:solidFill>
              </a:rPr>
              <a:t> </a:t>
            </a:r>
            <a:r>
              <a:rPr lang="en-US" altLang="zh-CN">
                <a:solidFill>
                  <a:srgbClr val="C00000"/>
                </a:solidFill>
              </a:rPr>
              <a:t>impact</a:t>
            </a:r>
            <a:r>
              <a:rPr lang="zh-CN" altLang="en-US">
                <a:solidFill>
                  <a:srgbClr val="C00000"/>
                </a:solidFill>
              </a:rPr>
              <a:t> </a:t>
            </a:r>
            <a:r>
              <a:rPr lang="en-US" altLang="zh-CN">
                <a:solidFill>
                  <a:srgbClr val="C00000"/>
                </a:solidFill>
              </a:rPr>
              <a:t>on</a:t>
            </a:r>
            <a:r>
              <a:rPr lang="zh-CN" altLang="en-US">
                <a:solidFill>
                  <a:srgbClr val="C00000"/>
                </a:solidFill>
              </a:rPr>
              <a:t> </a:t>
            </a:r>
            <a:r>
              <a:rPr lang="en-US" altLang="zh-CN">
                <a:solidFill>
                  <a:srgbClr val="C00000"/>
                </a:solidFill>
              </a:rPr>
              <a:t>running</a:t>
            </a:r>
            <a:r>
              <a:rPr lang="zh-CN" altLang="en-US">
                <a:solidFill>
                  <a:srgbClr val="C00000"/>
                </a:solidFill>
              </a:rPr>
              <a:t> </a:t>
            </a:r>
            <a:r>
              <a:rPr lang="en-US" altLang="zh-CN">
                <a:solidFill>
                  <a:srgbClr val="C00000"/>
                </a:solidFill>
              </a:rPr>
              <a:t>service</a:t>
            </a:r>
            <a:r>
              <a:rPr lang="zh-CN" altLang="en-US">
                <a:solidFill>
                  <a:srgbClr val="C00000"/>
                </a:solidFill>
              </a:rPr>
              <a:t> </a:t>
            </a:r>
            <a:r>
              <a:rPr lang="en-US" altLang="zh-CN">
                <a:solidFill>
                  <a:srgbClr val="C00000"/>
                </a:solidFill>
              </a:rPr>
              <a:t>!</a:t>
            </a:r>
            <a:endParaRPr lang="en-US">
              <a:solidFill>
                <a:srgbClr val="C00000"/>
              </a:solidFill>
            </a:endParaRPr>
          </a:p>
        </p:txBody>
      </p:sp>
      <mc:AlternateContent xmlns:mc="http://schemas.openxmlformats.org/markup-compatibility/2006">
        <mc:Choice xmlns:a14="http://schemas.microsoft.com/office/drawing/2010/main" Requires="a14">
          <p:sp>
            <p:nvSpPr>
              <p:cNvPr id="9" name="Content Placeholder 8"/>
              <p:cNvSpPr>
                <a:spLocks noGrp="1"/>
              </p:cNvSpPr>
              <p:nvPr>
                <p:ph idx="1"/>
              </p:nvPr>
            </p:nvSpPr>
            <p:spPr>
              <a:xfrm>
                <a:off x="940558" y="2770370"/>
                <a:ext cx="10515600" cy="1775871"/>
              </a:xfrm>
            </p:spPr>
            <p:txBody>
              <a:bodyPr anchor="t"/>
              <a:lstStyle/>
              <a:p>
                <a:r>
                  <a:rPr lang="en-US" altLang="zh-CN"/>
                  <a:t>Dynamically</a:t>
                </a:r>
                <a:r>
                  <a:rPr lang="zh-CN" altLang="en-US"/>
                  <a:t> </a:t>
                </a:r>
                <a:r>
                  <a:rPr lang="en-US" altLang="zh-CN"/>
                  <a:t>adapt</a:t>
                </a:r>
                <a:r>
                  <a:rPr lang="zh-CN" altLang="en-US"/>
                  <a:t> </a:t>
                </a:r>
                <a:r>
                  <a:rPr lang="en-US" altLang="zh-CN"/>
                  <a:t>the</a:t>
                </a:r>
                <a:r>
                  <a:rPr lang="zh-CN" altLang="en-US"/>
                  <a:t> </a:t>
                </a:r>
                <a:r>
                  <a:rPr lang="en-US" altLang="zh-CN"/>
                  <a:t>bandwidth</a:t>
                </a:r>
                <a:r>
                  <a:rPr lang="zh-CN" altLang="en-US"/>
                  <a:t> </a:t>
                </a:r>
                <a:r>
                  <a:rPr lang="en-US" altLang="zh-CN"/>
                  <a:t>limit</a:t>
                </a:r>
                <a:r>
                  <a:rPr lang="zh-CN" altLang="en-US"/>
                  <a:t> </a:t>
                </a:r>
                <a:r>
                  <a:rPr lang="en-US" altLang="zh-CN"/>
                  <a:t>during</a:t>
                </a:r>
                <a:r>
                  <a:rPr lang="zh-CN" altLang="en-US"/>
                  <a:t> </a:t>
                </a:r>
                <a:r>
                  <a:rPr lang="en-US" altLang="zh-CN"/>
                  <a:t>each</a:t>
                </a:r>
                <a:r>
                  <a:rPr lang="zh-CN" altLang="en-US"/>
                  <a:t> </a:t>
                </a:r>
                <a:r>
                  <a:rPr lang="en-US" altLang="zh-CN"/>
                  <a:t>round</a:t>
                </a:r>
                <a:endParaRPr lang="zh-CN" altLang="en-US"/>
              </a:p>
              <a:p>
                <a:pPr lvl="1">
                  <a:buFont typeface="LucidaGrande" charset="0"/>
                  <a:buChar char="-"/>
                </a:pPr>
                <a:r>
                  <a:rPr lang="en-US" altLang="zh-CN"/>
                  <a:t>Set</a:t>
                </a:r>
                <a:r>
                  <a:rPr lang="zh-CN" altLang="en-US"/>
                  <a:t> </a:t>
                </a:r>
                <a:r>
                  <a:rPr lang="en-US" altLang="zh-CN"/>
                  <a:t>a</a:t>
                </a:r>
                <a:r>
                  <a:rPr lang="zh-CN" altLang="en-US"/>
                  <a:t> </a:t>
                </a:r>
                <a:r>
                  <a:rPr lang="en-US" altLang="zh-CN"/>
                  <a:t>minimum</a:t>
                </a:r>
                <a:r>
                  <a:rPr lang="zh-CN" altLang="en-US"/>
                  <a:t> </a:t>
                </a:r>
                <a:r>
                  <a:rPr lang="en-US" altLang="zh-CN"/>
                  <a:t>and</a:t>
                </a:r>
                <a:r>
                  <a:rPr lang="zh-CN" altLang="en-US"/>
                  <a:t> </a:t>
                </a:r>
                <a:r>
                  <a:rPr lang="en-US" altLang="zh-CN"/>
                  <a:t>a</a:t>
                </a:r>
                <a:r>
                  <a:rPr lang="zh-CN" altLang="en-US"/>
                  <a:t> </a:t>
                </a:r>
                <a:r>
                  <a:rPr lang="en-US" altLang="zh-CN"/>
                  <a:t>maximum</a:t>
                </a:r>
                <a:r>
                  <a:rPr lang="zh-CN" altLang="en-US"/>
                  <a:t> </a:t>
                </a:r>
                <a:r>
                  <a:rPr lang="en-US" altLang="zh-CN"/>
                  <a:t>bandwidth</a:t>
                </a:r>
                <a:r>
                  <a:rPr lang="zh-CN" altLang="en-US"/>
                  <a:t> </a:t>
                </a:r>
                <a:r>
                  <a:rPr lang="en-US" altLang="zh-CN"/>
                  <a:t>limit,</a:t>
                </a:r>
                <a:r>
                  <a:rPr lang="zh-CN" altLang="en-US"/>
                  <a:t> </a:t>
                </a:r>
                <a:r>
                  <a:rPr lang="en-US" altLang="zh-CN"/>
                  <a:t>begin</a:t>
                </a:r>
                <a:r>
                  <a:rPr lang="zh-CN" altLang="en-US"/>
                  <a:t> </a:t>
                </a:r>
                <a:r>
                  <a:rPr lang="en-US" altLang="zh-CN"/>
                  <a:t>with</a:t>
                </a:r>
                <a:r>
                  <a:rPr lang="zh-CN" altLang="en-US"/>
                  <a:t> </a:t>
                </a:r>
                <a:r>
                  <a:rPr lang="en-US" altLang="zh-CN"/>
                  <a:t>the</a:t>
                </a:r>
                <a:r>
                  <a:rPr lang="zh-CN" altLang="en-US"/>
                  <a:t> </a:t>
                </a:r>
                <a:r>
                  <a:rPr lang="en-US" altLang="zh-CN"/>
                  <a:t>minimum</a:t>
                </a:r>
                <a:r>
                  <a:rPr lang="zh-CN" altLang="en-US"/>
                  <a:t> </a:t>
                </a:r>
                <a:r>
                  <a:rPr lang="en-US" altLang="zh-CN"/>
                  <a:t>limit</a:t>
                </a:r>
                <a:endParaRPr lang="zh-CN" altLang="en-US"/>
              </a:p>
              <a:p>
                <a:pPr lvl="1">
                  <a:buFont typeface="LucidaGrande" charset="0"/>
                  <a:buChar char="-"/>
                </a:pP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charset="0"/>
                          </a:rPr>
                          <m:t>𝑏𝑎𝑛𝑑𝑤𝑖𝑑𝑡h</m:t>
                        </m:r>
                      </m:e>
                      <m:sub>
                        <m:r>
                          <a:rPr lang="en-US" altLang="zh-CN" i="1">
                            <a:latin typeface="Cambria Math" charset="0"/>
                          </a:rPr>
                          <m:t>𝑛𝑒𝑥𝑡</m:t>
                        </m:r>
                      </m:sub>
                    </m:sSub>
                    <m:r>
                      <a:rPr lang="el-GR" altLang="zh-CN" i="1">
                        <a:latin typeface="Cambria Math" charset="0"/>
                      </a:rPr>
                      <m:t>=</m:t>
                    </m:r>
                    <m:sSub>
                      <m:sSubPr>
                        <m:ctrlPr>
                          <a:rPr lang="en-US" altLang="zh-CN" i="1">
                            <a:latin typeface="Cambria Math" panose="02040503050406030204" pitchFamily="18" charset="0"/>
                          </a:rPr>
                        </m:ctrlPr>
                      </m:sSubPr>
                      <m:e>
                        <m:r>
                          <m:rPr>
                            <m:sty m:val="p"/>
                          </m:rPr>
                          <a:rPr lang="en-US" altLang="zh-CN" i="1">
                            <a:latin typeface="Cambria Math" charset="0"/>
                          </a:rPr>
                          <m:t>dirty</m:t>
                        </m:r>
                        <m:r>
                          <a:rPr lang="zh-CN" altLang="en-US" i="1">
                            <a:latin typeface="Cambria Math" charset="0"/>
                          </a:rPr>
                          <m:t> </m:t>
                        </m:r>
                        <m:r>
                          <a:rPr lang="en-US" altLang="zh-CN" i="1">
                            <a:latin typeface="Cambria Math" charset="0"/>
                          </a:rPr>
                          <m:t>𝑟𝑎𝑡𝑒</m:t>
                        </m:r>
                      </m:e>
                      <m:sub>
                        <m:r>
                          <m:rPr>
                            <m:sty m:val="p"/>
                          </m:rPr>
                          <a:rPr lang="en-US" altLang="zh-CN" i="1">
                            <a:latin typeface="Cambria Math" charset="0"/>
                          </a:rPr>
                          <m:t>current</m:t>
                        </m:r>
                      </m:sub>
                    </m:sSub>
                    <m:r>
                      <a:rPr lang="en-US" altLang="zh-CN" i="1">
                        <a:latin typeface="Cambria Math" charset="0"/>
                      </a:rPr>
                      <m:t>+</m:t>
                    </m:r>
                    <m:r>
                      <a:rPr lang="en-US" altLang="zh-CN" i="1">
                        <a:latin typeface="Cambria Math" charset="0"/>
                      </a:rPr>
                      <m:t>𝑐𝑜𝑛𝑠𝑡𝑎𝑛𝑡</m:t>
                    </m:r>
                    <m:r>
                      <a:rPr lang="zh-CN" altLang="en-US" i="1">
                        <a:latin typeface="Cambria Math" charset="0"/>
                      </a:rPr>
                      <m:t> </m:t>
                    </m:r>
                    <m:r>
                      <a:rPr lang="en-US" altLang="zh-CN" i="1">
                        <a:latin typeface="Cambria Math" charset="0"/>
                      </a:rPr>
                      <m:t>𝑖𝑛𝑐𝑟𝑒𝑚𝑒𝑛𝑡</m:t>
                    </m:r>
                  </m:oMath>
                </a14:m>
                <a:endParaRPr lang="zh-CN" altLang="en-US"/>
              </a:p>
              <a:p>
                <a:pPr lvl="1">
                  <a:buFont typeface="LucidaGrande" charset="0"/>
                  <a:buChar char="-"/>
                </a:pP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charset="0"/>
                          </a:rPr>
                          <m:t>𝑑𝑖𝑟𝑡𝑦</m:t>
                        </m:r>
                        <m:r>
                          <a:rPr lang="zh-CN" altLang="en-US" b="0" i="1" smtClean="0">
                            <a:latin typeface="Cambria Math" charset="0"/>
                          </a:rPr>
                          <m:t> </m:t>
                        </m:r>
                        <m:r>
                          <a:rPr lang="en-US" altLang="zh-CN" b="0" i="1" smtClean="0">
                            <a:latin typeface="Cambria Math" charset="0"/>
                          </a:rPr>
                          <m:t>𝑟𝑎𝑡𝑒</m:t>
                        </m:r>
                      </m:e>
                      <m:sub>
                        <m:r>
                          <a:rPr lang="en-US" altLang="zh-CN" b="0" i="1" smtClean="0">
                            <a:latin typeface="Cambria Math" charset="0"/>
                          </a:rPr>
                          <m:t>𝑐𝑢𝑟𝑟𝑒𝑛𝑡</m:t>
                        </m:r>
                      </m:sub>
                    </m:sSub>
                    <m:r>
                      <a:rPr lang="en-US" altLang="zh-CN" b="0" i="1" smtClean="0">
                        <a:latin typeface="Cambria Math" charset="0"/>
                      </a:rPr>
                      <m:t>=</m:t>
                    </m:r>
                    <m:f>
                      <m:fPr>
                        <m:type m:val="skw"/>
                        <m:ctrlPr>
                          <a:rPr lang="en-US" altLang="zh-CN" b="0" i="1" smtClean="0">
                            <a:latin typeface="Cambria Math" panose="02040503050406030204" pitchFamily="18" charset="0"/>
                          </a:rPr>
                        </m:ctrlPr>
                      </m:fPr>
                      <m:num>
                        <m:r>
                          <a:rPr lang="en-US" altLang="zh-CN" b="0" i="1" smtClean="0">
                            <a:latin typeface="Cambria Math" charset="0"/>
                          </a:rPr>
                          <m:t>𝑑𝑖𝑟𝑡𝑦</m:t>
                        </m:r>
                        <m:r>
                          <a:rPr lang="zh-CN" altLang="en-US" b="0" i="1" smtClean="0">
                            <a:latin typeface="Cambria Math" charset="0"/>
                          </a:rPr>
                          <m:t> </m:t>
                        </m:r>
                        <m:r>
                          <a:rPr lang="en-US" altLang="zh-CN" b="0" i="1" smtClean="0">
                            <a:latin typeface="Cambria Math" charset="0"/>
                          </a:rPr>
                          <m:t>𝑝𝑎𝑔𝑒𝑠</m:t>
                        </m:r>
                      </m:num>
                      <m:den>
                        <m:r>
                          <a:rPr lang="en-US" altLang="zh-CN" b="0" i="1" smtClean="0">
                            <a:latin typeface="Cambria Math" charset="0"/>
                          </a:rPr>
                          <m:t>𝑑𝑢𝑟𝑎𝑡𝑖𝑜𝑛</m:t>
                        </m:r>
                      </m:den>
                    </m:f>
                  </m:oMath>
                </a14:m>
                <a:endParaRPr lang="zh-CN" altLang="en-US"/>
              </a:p>
              <a:p>
                <a:pPr lvl="1">
                  <a:buFont typeface="LucidaGrande" charset="0"/>
                  <a:buChar char="-"/>
                </a:pPr>
                <a:endParaRPr lang="en-US"/>
              </a:p>
            </p:txBody>
          </p:sp>
        </mc:Choice>
        <mc:Fallback>
          <p:sp>
            <p:nvSpPr>
              <p:cNvPr id="9" name="Content Placeholder 8"/>
              <p:cNvSpPr>
                <a:spLocks noGrp="1" noRot="1" noChangeAspect="1" noMove="1" noResize="1" noEditPoints="1" noAdjustHandles="1" noChangeArrowheads="1" noChangeShapeType="1" noTextEdit="1"/>
              </p:cNvSpPr>
              <p:nvPr>
                <p:ph idx="1"/>
              </p:nvPr>
            </p:nvSpPr>
            <p:spPr>
              <a:xfrm>
                <a:off x="940558" y="2770370"/>
                <a:ext cx="10515600" cy="1775871"/>
              </a:xfrm>
              <a:blipFill>
                <a:blip r:embed="rId8"/>
                <a:stretch>
                  <a:fillRect l="-1043" t="-5479" b="-1164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Content Placeholder 8"/>
              <p:cNvSpPr txBox="1">
                <a:spLocks/>
              </p:cNvSpPr>
              <p:nvPr/>
            </p:nvSpPr>
            <p:spPr>
              <a:xfrm>
                <a:off x="838200" y="4641152"/>
                <a:ext cx="10515600" cy="177587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Gill Sans" charset="0"/>
                    <a:ea typeface="Gill Sans" charset="0"/>
                    <a:cs typeface="Gill Sans" charset="0"/>
                  </a:defRPr>
                </a:lvl1pPr>
                <a:lvl2pPr marL="685800" indent="-228600" algn="l" defTabSz="914400" rtl="0" eaLnBrk="1" latinLnBrk="0" hangingPunct="1">
                  <a:lnSpc>
                    <a:spcPct val="90000"/>
                  </a:lnSpc>
                  <a:spcBef>
                    <a:spcPts val="500"/>
                  </a:spcBef>
                  <a:buFont typeface="Arial"/>
                  <a:buChar char="•"/>
                  <a:defRPr sz="2400" b="0" i="0" kern="1200">
                    <a:solidFill>
                      <a:schemeClr val="tx1"/>
                    </a:solidFill>
                    <a:latin typeface="Gill Sans Light" charset="0"/>
                    <a:ea typeface="Gill Sans Light" charset="0"/>
                    <a:cs typeface="Gill Sans Light" charset="0"/>
                  </a:defRPr>
                </a:lvl2pPr>
                <a:lvl3pPr marL="1143000" indent="-228600" algn="l" defTabSz="914400" rtl="0" eaLnBrk="1" latinLnBrk="0" hangingPunct="1">
                  <a:lnSpc>
                    <a:spcPct val="90000"/>
                  </a:lnSpc>
                  <a:spcBef>
                    <a:spcPts val="500"/>
                  </a:spcBef>
                  <a:buFont typeface="Arial"/>
                  <a:buChar char="•"/>
                  <a:defRPr sz="2000" b="0" i="0" kern="1200">
                    <a:solidFill>
                      <a:schemeClr val="tx1"/>
                    </a:solidFill>
                    <a:latin typeface="Gill Sans Light" charset="0"/>
                    <a:ea typeface="Gill Sans Light" charset="0"/>
                    <a:cs typeface="Gill Sans Light" charset="0"/>
                  </a:defRPr>
                </a:lvl3pPr>
                <a:lvl4pPr marL="1600200" indent="-228600" algn="l" defTabSz="914400" rtl="0" eaLnBrk="1" latinLnBrk="0" hangingPunct="1">
                  <a:lnSpc>
                    <a:spcPct val="90000"/>
                  </a:lnSpc>
                  <a:spcBef>
                    <a:spcPts val="500"/>
                  </a:spcBef>
                  <a:buFont typeface="Arial"/>
                  <a:buChar char="•"/>
                  <a:defRPr sz="1800" b="0" i="0" kern="1200">
                    <a:solidFill>
                      <a:schemeClr val="tx1"/>
                    </a:solidFill>
                    <a:latin typeface="Gill Sans Light" charset="0"/>
                    <a:ea typeface="Gill Sans Light" charset="0"/>
                    <a:cs typeface="Gill Sans Light" charset="0"/>
                  </a:defRPr>
                </a:lvl4pPr>
                <a:lvl5pPr marL="2057400" indent="-228600" algn="l" defTabSz="914400" rtl="0" eaLnBrk="1" latinLnBrk="0" hangingPunct="1">
                  <a:lnSpc>
                    <a:spcPct val="90000"/>
                  </a:lnSpc>
                  <a:spcBef>
                    <a:spcPts val="500"/>
                  </a:spcBef>
                  <a:buFont typeface="Arial"/>
                  <a:buChar char="•"/>
                  <a:defRPr sz="1800" b="0" i="0" kern="1200">
                    <a:solidFill>
                      <a:schemeClr val="tx1"/>
                    </a:solidFill>
                    <a:latin typeface="Gill Sans Light" charset="0"/>
                    <a:ea typeface="Gill Sans Light" charset="0"/>
                    <a:cs typeface="Gill Sans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ltLang="zh-CN">
                    <a:solidFill>
                      <a:srgbClr val="C00000"/>
                    </a:solidFill>
                  </a:rPr>
                  <a:t>When</a:t>
                </a:r>
                <a:r>
                  <a:rPr lang="zh-CN" altLang="en-US">
                    <a:solidFill>
                      <a:srgbClr val="C00000"/>
                    </a:solidFill>
                  </a:rPr>
                  <a:t> </a:t>
                </a:r>
                <a:r>
                  <a:rPr lang="en-US" altLang="zh-CN">
                    <a:solidFill>
                      <a:srgbClr val="C00000"/>
                    </a:solidFill>
                  </a:rPr>
                  <a:t>terminate</a:t>
                </a:r>
                <a:r>
                  <a:rPr lang="zh-CN" altLang="en-US">
                    <a:solidFill>
                      <a:srgbClr val="C00000"/>
                    </a:solidFill>
                  </a:rPr>
                  <a:t> </a:t>
                </a:r>
                <a:r>
                  <a:rPr lang="en-US" altLang="zh-CN">
                    <a:solidFill>
                      <a:srgbClr val="C00000"/>
                    </a:solidFill>
                  </a:rPr>
                  <a:t>push,</a:t>
                </a:r>
                <a:r>
                  <a:rPr lang="zh-CN" altLang="en-US">
                    <a:solidFill>
                      <a:srgbClr val="C00000"/>
                    </a:solidFill>
                  </a:rPr>
                  <a:t> </a:t>
                </a:r>
                <a:r>
                  <a:rPr lang="en-US" altLang="zh-CN">
                    <a:solidFill>
                      <a:srgbClr val="C00000"/>
                    </a:solidFill>
                  </a:rPr>
                  <a:t>and</a:t>
                </a:r>
                <a:r>
                  <a:rPr lang="zh-CN" altLang="en-US">
                    <a:solidFill>
                      <a:srgbClr val="C00000"/>
                    </a:solidFill>
                  </a:rPr>
                  <a:t> </a:t>
                </a:r>
                <a:r>
                  <a:rPr lang="en-US" altLang="zh-CN">
                    <a:solidFill>
                      <a:srgbClr val="C00000"/>
                    </a:solidFill>
                  </a:rPr>
                  <a:t>switch</a:t>
                </a:r>
                <a:r>
                  <a:rPr lang="zh-CN" altLang="en-US">
                    <a:solidFill>
                      <a:srgbClr val="C00000"/>
                    </a:solidFill>
                  </a:rPr>
                  <a:t> </a:t>
                </a:r>
                <a:r>
                  <a:rPr lang="en-US" altLang="zh-CN">
                    <a:solidFill>
                      <a:srgbClr val="C00000"/>
                    </a:solidFill>
                  </a:rPr>
                  <a:t>to</a:t>
                </a:r>
                <a:r>
                  <a:rPr lang="zh-CN" altLang="en-US">
                    <a:solidFill>
                      <a:srgbClr val="C00000"/>
                    </a:solidFill>
                  </a:rPr>
                  <a:t> </a:t>
                </a:r>
                <a:r>
                  <a:rPr lang="en-US" altLang="zh-CN">
                    <a:solidFill>
                      <a:srgbClr val="C00000"/>
                    </a:solidFill>
                  </a:rPr>
                  <a:t>stop-and-copy</a:t>
                </a:r>
                <a:r>
                  <a:rPr lang="zh-CN" altLang="en-US">
                    <a:solidFill>
                      <a:srgbClr val="C00000"/>
                    </a:solidFill>
                  </a:rPr>
                  <a:t> </a:t>
                </a:r>
                <a:r>
                  <a:rPr lang="en-US" altLang="zh-CN">
                    <a:solidFill>
                      <a:srgbClr val="C00000"/>
                    </a:solidFill>
                  </a:rPr>
                  <a:t>?</a:t>
                </a:r>
                <a:endParaRPr lang="zh-CN" altLang="en-US">
                  <a:solidFill>
                    <a:srgbClr val="C00000"/>
                  </a:solidFill>
                </a:endParaRPr>
              </a:p>
              <a:p>
                <a:pPr lvl="1">
                  <a:buFont typeface="LucidaGrande" charset="0"/>
                  <a:buChar char="-"/>
                </a:pP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charset="0"/>
                          </a:rPr>
                          <m:t>𝑑𝑖𝑟𝑡𝑦</m:t>
                        </m:r>
                        <m:r>
                          <a:rPr lang="zh-CN" altLang="en-US" i="1">
                            <a:latin typeface="Cambria Math" charset="0"/>
                          </a:rPr>
                          <m:t> </m:t>
                        </m:r>
                        <m:r>
                          <a:rPr lang="en-US" altLang="zh-CN" i="1">
                            <a:latin typeface="Cambria Math" charset="0"/>
                          </a:rPr>
                          <m:t>𝑟𝑎𝑡𝑒</m:t>
                        </m:r>
                      </m:e>
                      <m:sub>
                        <m:r>
                          <m:rPr>
                            <m:sty m:val="p"/>
                          </m:rPr>
                          <a:rPr lang="en-US" altLang="zh-CN" i="1" smtClean="0">
                            <a:latin typeface="Cambria Math" charset="0"/>
                          </a:rPr>
                          <m:t>current</m:t>
                        </m:r>
                      </m:sub>
                    </m:sSub>
                    <m:r>
                      <a:rPr lang="en-US" altLang="zh-CN" i="1">
                        <a:latin typeface="Cambria Math" charset="0"/>
                      </a:rPr>
                      <m:t>&gt;</m:t>
                    </m:r>
                    <m:sSub>
                      <m:sSubPr>
                        <m:ctrlPr>
                          <a:rPr lang="en-US" altLang="zh-CN" i="1">
                            <a:latin typeface="Cambria Math" panose="02040503050406030204" pitchFamily="18" charset="0"/>
                          </a:rPr>
                        </m:ctrlPr>
                      </m:sSubPr>
                      <m:e>
                        <m:r>
                          <a:rPr lang="en-US" altLang="zh-CN" i="1">
                            <a:latin typeface="Cambria Math" charset="0"/>
                          </a:rPr>
                          <m:t>𝑏𝑎𝑛𝑑𝑤𝑖𝑑𝑡h</m:t>
                        </m:r>
                      </m:e>
                      <m:sub>
                        <m:r>
                          <a:rPr lang="en-US" altLang="zh-CN" i="1">
                            <a:latin typeface="Cambria Math" charset="0"/>
                          </a:rPr>
                          <m:t>𝑚𝑎𝑥</m:t>
                        </m:r>
                      </m:sub>
                    </m:sSub>
                  </m:oMath>
                </a14:m>
                <a:endParaRPr lang="zh-CN" altLang="en-US"/>
              </a:p>
              <a:p>
                <a:pPr lvl="1">
                  <a:buFont typeface="LucidaGrande" charset="0"/>
                  <a:buChar char="-"/>
                </a:pPr>
                <a14:m>
                  <m:oMath xmlns:m="http://schemas.openxmlformats.org/officeDocument/2006/math">
                    <m:r>
                      <a:rPr lang="en-US" altLang="zh-CN" b="0" i="1" smtClean="0">
                        <a:latin typeface="Cambria Math" charset="0"/>
                      </a:rPr>
                      <m:t>𝑑𝑖𝑟𝑡𝑦</m:t>
                    </m:r>
                    <m:r>
                      <a:rPr lang="zh-CN" altLang="en-US" b="0" i="1" smtClean="0">
                        <a:latin typeface="Cambria Math" charset="0"/>
                      </a:rPr>
                      <m:t> </m:t>
                    </m:r>
                    <m:r>
                      <a:rPr lang="en-US" altLang="zh-CN" b="0" i="1" smtClean="0">
                        <a:latin typeface="Cambria Math" charset="0"/>
                      </a:rPr>
                      <m:t>𝑝𝑎𝑔𝑒𝑠</m:t>
                    </m:r>
                    <m:r>
                      <a:rPr lang="en-US" altLang="zh-CN" b="0" i="1" smtClean="0">
                        <a:latin typeface="Cambria Math" charset="0"/>
                      </a:rPr>
                      <m:t>&lt;</m:t>
                    </m:r>
                    <m:r>
                      <a:rPr lang="en-US" altLang="zh-CN" b="0" i="1" smtClean="0">
                        <a:latin typeface="Cambria Math" charset="0"/>
                      </a:rPr>
                      <m:t>𝑡h𝑟𝑒𝑠h𝑜𝑙𝑑</m:t>
                    </m:r>
                  </m:oMath>
                </a14:m>
                <a:endParaRPr lang="zh-CN" altLang="en-US"/>
              </a:p>
              <a:p>
                <a:pPr lvl="1">
                  <a:buFont typeface="LucidaGrande" charset="0"/>
                  <a:buChar char="-"/>
                </a:pPr>
                <a:endParaRPr lang="zh-CN" altLang="en-US"/>
              </a:p>
              <a:p>
                <a:pPr lvl="1">
                  <a:buFont typeface="LucidaGrande" charset="0"/>
                  <a:buChar char="-"/>
                </a:pPr>
                <a:endParaRPr lang="en-US"/>
              </a:p>
            </p:txBody>
          </p:sp>
        </mc:Choice>
        <mc:Fallback>
          <p:sp>
            <p:nvSpPr>
              <p:cNvPr id="10" name="Content Placeholder 8"/>
              <p:cNvSpPr txBox="1">
                <a:spLocks noRot="1" noChangeAspect="1" noMove="1" noResize="1" noEditPoints="1" noAdjustHandles="1" noChangeArrowheads="1" noChangeShapeType="1" noTextEdit="1"/>
              </p:cNvSpPr>
              <p:nvPr/>
            </p:nvSpPr>
            <p:spPr>
              <a:xfrm>
                <a:off x="838200" y="4641152"/>
                <a:ext cx="10515600" cy="1775871"/>
              </a:xfrm>
              <a:prstGeom prst="rect">
                <a:avLst/>
              </a:prstGeom>
              <a:blipFill>
                <a:blip r:embed="rId9"/>
                <a:stretch>
                  <a:fillRect l="-1043" t="-5479"/>
                </a:stretch>
              </a:blipFill>
            </p:spPr>
            <p:txBody>
              <a:bodyPr/>
              <a:lstStyle/>
              <a:p>
                <a:r>
                  <a:rPr lang="en-US">
                    <a:noFill/>
                  </a:rPr>
                  <a:t> </a:t>
                </a:r>
              </a:p>
            </p:txBody>
          </p:sp>
        </mc:Fallback>
      </mc:AlternateContent>
    </p:spTree>
    <p:extLst>
      <p:ext uri="{BB962C8B-B14F-4D97-AF65-F5344CB8AC3E}">
        <p14:creationId xmlns:p14="http://schemas.microsoft.com/office/powerpoint/2010/main" val="10733332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Evaluation-simple</a:t>
            </a:r>
            <a:r>
              <a:rPr lang="zh-CN" altLang="en-US"/>
              <a:t> </a:t>
            </a:r>
            <a:r>
              <a:rPr lang="en-US" altLang="zh-CN"/>
              <a:t>web</a:t>
            </a:r>
            <a:r>
              <a:rPr lang="zh-CN" altLang="en-US"/>
              <a:t> </a:t>
            </a:r>
            <a:r>
              <a:rPr lang="en-US" altLang="zh-CN"/>
              <a:t>server</a:t>
            </a:r>
            <a:endParaRPr lang="en-US"/>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68894" y="1367198"/>
            <a:ext cx="9254212" cy="3359180"/>
          </a:xfrm>
        </p:spPr>
      </p:pic>
      <p:sp>
        <p:nvSpPr>
          <p:cNvPr id="5" name="Slide Number Placeholder 4"/>
          <p:cNvSpPr>
            <a:spLocks noGrp="1"/>
          </p:cNvSpPr>
          <p:nvPr>
            <p:ph type="sldNum" sz="quarter" idx="12"/>
          </p:nvPr>
        </p:nvSpPr>
        <p:spPr/>
        <p:txBody>
          <a:bodyPr/>
          <a:lstStyle/>
          <a:p>
            <a:fld id="{4EEF9975-6C58-5C4C-8961-54FFA2646BAA}" type="slidenum">
              <a:rPr lang="en-US" smtClean="0"/>
              <a:t>26</a:t>
            </a:fld>
            <a:endParaRPr lang="en-US"/>
          </a:p>
        </p:txBody>
      </p:sp>
      <p:sp>
        <p:nvSpPr>
          <p:cNvPr id="8" name="Rounded Rectangle 7"/>
          <p:cNvSpPr/>
          <p:nvPr/>
        </p:nvSpPr>
        <p:spPr>
          <a:xfrm>
            <a:off x="8284027" y="3106904"/>
            <a:ext cx="1857499" cy="42751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p:cNvSpPr txBox="1">
            <a:spLocks/>
          </p:cNvSpPr>
          <p:nvPr/>
        </p:nvSpPr>
        <p:spPr>
          <a:xfrm>
            <a:off x="1468894" y="4948877"/>
            <a:ext cx="10515600" cy="177259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Gill Sans" charset="0"/>
                <a:ea typeface="Gill Sans" charset="0"/>
                <a:cs typeface="Gill Sans" charset="0"/>
              </a:defRPr>
            </a:lvl1pPr>
            <a:lvl2pPr marL="685800" indent="-228600" algn="l" defTabSz="914400" rtl="0" eaLnBrk="1" latinLnBrk="0" hangingPunct="1">
              <a:lnSpc>
                <a:spcPct val="90000"/>
              </a:lnSpc>
              <a:spcBef>
                <a:spcPts val="500"/>
              </a:spcBef>
              <a:buFont typeface="Arial"/>
              <a:buChar char="•"/>
              <a:defRPr sz="2400" b="0" i="0" kern="1200">
                <a:solidFill>
                  <a:schemeClr val="tx1"/>
                </a:solidFill>
                <a:latin typeface="Gill Sans Light" charset="0"/>
                <a:ea typeface="Gill Sans Light" charset="0"/>
                <a:cs typeface="Gill Sans Light" charset="0"/>
              </a:defRPr>
            </a:lvl2pPr>
            <a:lvl3pPr marL="1143000" indent="-228600" algn="l" defTabSz="914400" rtl="0" eaLnBrk="1" latinLnBrk="0" hangingPunct="1">
              <a:lnSpc>
                <a:spcPct val="90000"/>
              </a:lnSpc>
              <a:spcBef>
                <a:spcPts val="500"/>
              </a:spcBef>
              <a:buFont typeface="Arial"/>
              <a:buChar char="•"/>
              <a:defRPr sz="2000" b="0" i="0" kern="1200">
                <a:solidFill>
                  <a:schemeClr val="tx1"/>
                </a:solidFill>
                <a:latin typeface="Gill Sans Light" charset="0"/>
                <a:ea typeface="Gill Sans Light" charset="0"/>
                <a:cs typeface="Gill Sans Light" charset="0"/>
              </a:defRPr>
            </a:lvl3pPr>
            <a:lvl4pPr marL="1600200" indent="-228600" algn="l" defTabSz="914400" rtl="0" eaLnBrk="1" latinLnBrk="0" hangingPunct="1">
              <a:lnSpc>
                <a:spcPct val="90000"/>
              </a:lnSpc>
              <a:spcBef>
                <a:spcPts val="500"/>
              </a:spcBef>
              <a:buFont typeface="Arial"/>
              <a:buChar char="•"/>
              <a:defRPr sz="1800" b="0" i="0" kern="1200">
                <a:solidFill>
                  <a:schemeClr val="tx1"/>
                </a:solidFill>
                <a:latin typeface="Gill Sans Light" charset="0"/>
                <a:ea typeface="Gill Sans Light" charset="0"/>
                <a:cs typeface="Gill Sans Light" charset="0"/>
              </a:defRPr>
            </a:lvl4pPr>
            <a:lvl5pPr marL="2057400" indent="-228600" algn="l" defTabSz="914400" rtl="0" eaLnBrk="1" latinLnBrk="0" hangingPunct="1">
              <a:lnSpc>
                <a:spcPct val="90000"/>
              </a:lnSpc>
              <a:spcBef>
                <a:spcPts val="500"/>
              </a:spcBef>
              <a:buFont typeface="Arial"/>
              <a:buChar char="•"/>
              <a:defRPr sz="1800" b="0" i="0" kern="1200">
                <a:solidFill>
                  <a:schemeClr val="tx1"/>
                </a:solidFill>
                <a:latin typeface="Gill Sans Light" charset="0"/>
                <a:ea typeface="Gill Sans Light" charset="0"/>
                <a:cs typeface="Gill Sans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ltLang="zh-CN"/>
              <a:t>A</a:t>
            </a:r>
            <a:r>
              <a:rPr lang="zh-CN" altLang="en-US"/>
              <a:t> </a:t>
            </a:r>
            <a:r>
              <a:rPr lang="en-US" altLang="zh-CN"/>
              <a:t>highly</a:t>
            </a:r>
            <a:r>
              <a:rPr lang="zh-CN" altLang="en-US"/>
              <a:t> </a:t>
            </a:r>
            <a:r>
              <a:rPr lang="en-US" altLang="zh-CN"/>
              <a:t>loaded</a:t>
            </a:r>
            <a:r>
              <a:rPr lang="zh-CN" altLang="en-US"/>
              <a:t> </a:t>
            </a:r>
            <a:r>
              <a:rPr lang="en-US" altLang="zh-CN"/>
              <a:t>server</a:t>
            </a:r>
            <a:r>
              <a:rPr lang="zh-CN" altLang="en-US"/>
              <a:t> </a:t>
            </a:r>
            <a:r>
              <a:rPr lang="en-US" altLang="zh-CN"/>
              <a:t>with</a:t>
            </a:r>
            <a:r>
              <a:rPr lang="zh-CN" altLang="en-US"/>
              <a:t> </a:t>
            </a:r>
            <a:r>
              <a:rPr lang="en-US" altLang="zh-CN"/>
              <a:t>relative</a:t>
            </a:r>
            <a:r>
              <a:rPr lang="zh-CN" altLang="en-US"/>
              <a:t> </a:t>
            </a:r>
            <a:r>
              <a:rPr lang="en-US" altLang="zh-CN"/>
              <a:t>small</a:t>
            </a:r>
            <a:r>
              <a:rPr lang="zh-CN" altLang="en-US"/>
              <a:t> </a:t>
            </a:r>
            <a:r>
              <a:rPr lang="en-US" altLang="zh-CN"/>
              <a:t>WWS</a:t>
            </a:r>
            <a:endParaRPr lang="zh-CN" altLang="en-US"/>
          </a:p>
          <a:p>
            <a:pPr lvl="1"/>
            <a:r>
              <a:rPr lang="en-US" altLang="zh-CN"/>
              <a:t>Controlled</a:t>
            </a:r>
            <a:r>
              <a:rPr lang="zh-CN" altLang="en-US"/>
              <a:t> </a:t>
            </a:r>
            <a:r>
              <a:rPr lang="en-US" altLang="zh-CN"/>
              <a:t>impact</a:t>
            </a:r>
            <a:r>
              <a:rPr lang="zh-CN" altLang="en-US"/>
              <a:t> </a:t>
            </a:r>
            <a:r>
              <a:rPr lang="en-US" altLang="zh-CN"/>
              <a:t>on</a:t>
            </a:r>
            <a:r>
              <a:rPr lang="zh-CN" altLang="en-US"/>
              <a:t> </a:t>
            </a:r>
            <a:r>
              <a:rPr lang="en-US" altLang="zh-CN"/>
              <a:t>live</a:t>
            </a:r>
            <a:r>
              <a:rPr lang="zh-CN" altLang="en-US"/>
              <a:t> </a:t>
            </a:r>
            <a:r>
              <a:rPr lang="en-US" altLang="zh-CN"/>
              <a:t>services</a:t>
            </a:r>
            <a:endParaRPr lang="zh-CN" altLang="en-US"/>
          </a:p>
          <a:p>
            <a:pPr lvl="1"/>
            <a:r>
              <a:rPr lang="en-US" altLang="zh-CN"/>
              <a:t>Short</a:t>
            </a:r>
            <a:r>
              <a:rPr lang="zh-CN" altLang="en-US"/>
              <a:t> </a:t>
            </a:r>
            <a:r>
              <a:rPr lang="en-US" altLang="zh-CN"/>
              <a:t>downtime</a:t>
            </a:r>
            <a:endParaRPr lang="zh-CN" altLang="en-US"/>
          </a:p>
          <a:p>
            <a:pPr lvl="1"/>
            <a:endParaRPr lang="en-US"/>
          </a:p>
        </p:txBody>
      </p:sp>
      <p:sp>
        <p:nvSpPr>
          <p:cNvPr id="3" name="Line Callout 2 2"/>
          <p:cNvSpPr/>
          <p:nvPr/>
        </p:nvSpPr>
        <p:spPr>
          <a:xfrm>
            <a:off x="4253949" y="2619529"/>
            <a:ext cx="1590260" cy="323490"/>
          </a:xfrm>
          <a:prstGeom prst="borderCallout2">
            <a:avLst>
              <a:gd name="adj1" fmla="val 18750"/>
              <a:gd name="adj2" fmla="val -8333"/>
              <a:gd name="adj3" fmla="val 18750"/>
              <a:gd name="adj4" fmla="val -16667"/>
              <a:gd name="adj5" fmla="val -164022"/>
              <a:gd name="adj6" fmla="val -240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t>Migration</a:t>
            </a:r>
            <a:r>
              <a:rPr lang="zh-CN" altLang="en-US" sz="1600"/>
              <a:t> </a:t>
            </a:r>
            <a:r>
              <a:rPr lang="en-US" altLang="zh-CN" sz="1600"/>
              <a:t>starts</a:t>
            </a:r>
            <a:endParaRPr lang="en-US" sz="1600"/>
          </a:p>
        </p:txBody>
      </p:sp>
    </p:spTree>
    <p:extLst>
      <p:ext uri="{BB962C8B-B14F-4D97-AF65-F5344CB8AC3E}">
        <p14:creationId xmlns:p14="http://schemas.microsoft.com/office/powerpoint/2010/main" val="4802984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Evaluation-rapid</a:t>
            </a:r>
            <a:r>
              <a:rPr lang="zh-CN" altLang="en-US"/>
              <a:t> </a:t>
            </a:r>
            <a:r>
              <a:rPr lang="en-US" altLang="zh-CN"/>
              <a:t>page</a:t>
            </a:r>
            <a:r>
              <a:rPr lang="zh-CN" altLang="en-US"/>
              <a:t> </a:t>
            </a:r>
            <a:r>
              <a:rPr lang="en-US" altLang="zh-CN"/>
              <a:t>dirtying</a:t>
            </a:r>
            <a:endParaRPr lang="en-US"/>
          </a:p>
        </p:txBody>
      </p:sp>
      <p:sp>
        <p:nvSpPr>
          <p:cNvPr id="5" name="Slide Number Placeholder 4"/>
          <p:cNvSpPr>
            <a:spLocks noGrp="1"/>
          </p:cNvSpPr>
          <p:nvPr>
            <p:ph type="sldNum" sz="quarter" idx="12"/>
          </p:nvPr>
        </p:nvSpPr>
        <p:spPr/>
        <p:txBody>
          <a:bodyPr/>
          <a:lstStyle/>
          <a:p>
            <a:fld id="{4EEF9975-6C58-5C4C-8961-54FFA2646BAA}" type="slidenum">
              <a:rPr lang="en-US" smtClean="0"/>
              <a:t>27</a:t>
            </a:fld>
            <a:endParaRPr lang="en-US"/>
          </a:p>
        </p:txBody>
      </p:sp>
      <p:sp>
        <p:nvSpPr>
          <p:cNvPr id="9" name="Content Placeholder 2"/>
          <p:cNvSpPr txBox="1">
            <a:spLocks/>
          </p:cNvSpPr>
          <p:nvPr/>
        </p:nvSpPr>
        <p:spPr>
          <a:xfrm>
            <a:off x="1468894" y="4948877"/>
            <a:ext cx="10515600" cy="177259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Gill Sans" charset="0"/>
                <a:ea typeface="Gill Sans" charset="0"/>
                <a:cs typeface="Gill Sans" charset="0"/>
              </a:defRPr>
            </a:lvl1pPr>
            <a:lvl2pPr marL="685800" indent="-228600" algn="l" defTabSz="914400" rtl="0" eaLnBrk="1" latinLnBrk="0" hangingPunct="1">
              <a:lnSpc>
                <a:spcPct val="90000"/>
              </a:lnSpc>
              <a:spcBef>
                <a:spcPts val="500"/>
              </a:spcBef>
              <a:buFont typeface="Arial"/>
              <a:buChar char="•"/>
              <a:defRPr sz="2400" b="0" i="0" kern="1200">
                <a:solidFill>
                  <a:schemeClr val="tx1"/>
                </a:solidFill>
                <a:latin typeface="Gill Sans Light" charset="0"/>
                <a:ea typeface="Gill Sans Light" charset="0"/>
                <a:cs typeface="Gill Sans Light" charset="0"/>
              </a:defRPr>
            </a:lvl2pPr>
            <a:lvl3pPr marL="1143000" indent="-228600" algn="l" defTabSz="914400" rtl="0" eaLnBrk="1" latinLnBrk="0" hangingPunct="1">
              <a:lnSpc>
                <a:spcPct val="90000"/>
              </a:lnSpc>
              <a:spcBef>
                <a:spcPts val="500"/>
              </a:spcBef>
              <a:buFont typeface="Arial"/>
              <a:buChar char="•"/>
              <a:defRPr sz="2000" b="0" i="0" kern="1200">
                <a:solidFill>
                  <a:schemeClr val="tx1"/>
                </a:solidFill>
                <a:latin typeface="Gill Sans Light" charset="0"/>
                <a:ea typeface="Gill Sans Light" charset="0"/>
                <a:cs typeface="Gill Sans Light" charset="0"/>
              </a:defRPr>
            </a:lvl3pPr>
            <a:lvl4pPr marL="1600200" indent="-228600" algn="l" defTabSz="914400" rtl="0" eaLnBrk="1" latinLnBrk="0" hangingPunct="1">
              <a:lnSpc>
                <a:spcPct val="90000"/>
              </a:lnSpc>
              <a:spcBef>
                <a:spcPts val="500"/>
              </a:spcBef>
              <a:buFont typeface="Arial"/>
              <a:buChar char="•"/>
              <a:defRPr sz="1800" b="0" i="0" kern="1200">
                <a:solidFill>
                  <a:schemeClr val="tx1"/>
                </a:solidFill>
                <a:latin typeface="Gill Sans Light" charset="0"/>
                <a:ea typeface="Gill Sans Light" charset="0"/>
                <a:cs typeface="Gill Sans Light" charset="0"/>
              </a:defRPr>
            </a:lvl4pPr>
            <a:lvl5pPr marL="2057400" indent="-228600" algn="l" defTabSz="914400" rtl="0" eaLnBrk="1" latinLnBrk="0" hangingPunct="1">
              <a:lnSpc>
                <a:spcPct val="90000"/>
              </a:lnSpc>
              <a:spcBef>
                <a:spcPts val="500"/>
              </a:spcBef>
              <a:buFont typeface="Arial"/>
              <a:buChar char="•"/>
              <a:defRPr sz="1800" b="0" i="0" kern="1200">
                <a:solidFill>
                  <a:schemeClr val="tx1"/>
                </a:solidFill>
                <a:latin typeface="Gill Sans Light" charset="0"/>
                <a:ea typeface="Gill Sans Light" charset="0"/>
                <a:cs typeface="Gill Sans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ltLang="zh-CN"/>
              <a:t>In</a:t>
            </a:r>
            <a:r>
              <a:rPr lang="zh-CN" altLang="en-US"/>
              <a:t> </a:t>
            </a:r>
            <a:r>
              <a:rPr lang="en-US" altLang="zh-CN"/>
              <a:t>the</a:t>
            </a:r>
            <a:r>
              <a:rPr lang="zh-CN" altLang="en-US"/>
              <a:t> </a:t>
            </a:r>
            <a:r>
              <a:rPr lang="en-US" altLang="zh-CN"/>
              <a:t>third</a:t>
            </a:r>
            <a:r>
              <a:rPr lang="zh-CN" altLang="en-US"/>
              <a:t> </a:t>
            </a:r>
            <a:r>
              <a:rPr lang="en-US" altLang="zh-CN"/>
              <a:t>round,</a:t>
            </a:r>
            <a:r>
              <a:rPr lang="zh-CN" altLang="en-US"/>
              <a:t> </a:t>
            </a:r>
            <a:r>
              <a:rPr lang="en-US" altLang="zh-CN"/>
              <a:t>the</a:t>
            </a:r>
            <a:r>
              <a:rPr lang="zh-CN" altLang="en-US"/>
              <a:t> </a:t>
            </a:r>
            <a:r>
              <a:rPr lang="en-US" altLang="zh-CN"/>
              <a:t>transfer</a:t>
            </a:r>
            <a:r>
              <a:rPr lang="zh-CN" altLang="en-US"/>
              <a:t> </a:t>
            </a:r>
            <a:r>
              <a:rPr lang="en-US" altLang="zh-CN"/>
              <a:t>rate</a:t>
            </a:r>
            <a:r>
              <a:rPr lang="zh-CN" altLang="en-US"/>
              <a:t> </a:t>
            </a:r>
            <a:r>
              <a:rPr lang="en-US" altLang="zh-CN"/>
              <a:t>is</a:t>
            </a:r>
            <a:r>
              <a:rPr lang="zh-CN" altLang="en-US"/>
              <a:t> </a:t>
            </a:r>
            <a:r>
              <a:rPr lang="en-US" altLang="zh-CN"/>
              <a:t>scaled</a:t>
            </a:r>
            <a:r>
              <a:rPr lang="zh-CN" altLang="en-US"/>
              <a:t> </a:t>
            </a:r>
            <a:r>
              <a:rPr lang="en-US" altLang="zh-CN"/>
              <a:t>up</a:t>
            </a:r>
            <a:r>
              <a:rPr lang="zh-CN" altLang="en-US"/>
              <a:t> </a:t>
            </a:r>
            <a:r>
              <a:rPr lang="en-US" altLang="zh-CN"/>
              <a:t>to</a:t>
            </a:r>
            <a:r>
              <a:rPr lang="zh-CN" altLang="en-US"/>
              <a:t> </a:t>
            </a:r>
            <a:r>
              <a:rPr lang="en-US" altLang="zh-CN"/>
              <a:t>500Mbit/s</a:t>
            </a:r>
            <a:r>
              <a:rPr lang="zh-CN" altLang="en-US"/>
              <a:t> </a:t>
            </a:r>
            <a:r>
              <a:rPr lang="en-US" altLang="zh-CN"/>
              <a:t>(max)</a:t>
            </a:r>
            <a:endParaRPr lang="zh-CN" altLang="en-US"/>
          </a:p>
          <a:p>
            <a:r>
              <a:rPr lang="en-US" altLang="zh-CN"/>
              <a:t>Switch</a:t>
            </a:r>
            <a:r>
              <a:rPr lang="zh-CN" altLang="en-US"/>
              <a:t> </a:t>
            </a:r>
            <a:r>
              <a:rPr lang="en-US" altLang="zh-CN"/>
              <a:t>to</a:t>
            </a:r>
            <a:r>
              <a:rPr lang="zh-CN" altLang="en-US"/>
              <a:t> </a:t>
            </a:r>
            <a:r>
              <a:rPr lang="en-US" altLang="zh-CN"/>
              <a:t>stop-and-copy,</a:t>
            </a:r>
            <a:r>
              <a:rPr lang="zh-CN" altLang="en-US"/>
              <a:t> </a:t>
            </a:r>
            <a:r>
              <a:rPr lang="en-US" altLang="zh-CN"/>
              <a:t>resulting</a:t>
            </a:r>
            <a:r>
              <a:rPr lang="zh-CN" altLang="en-US"/>
              <a:t> </a:t>
            </a:r>
            <a:r>
              <a:rPr lang="en-US" altLang="zh-CN"/>
              <a:t>in</a:t>
            </a:r>
            <a:r>
              <a:rPr lang="zh-CN" altLang="en-US"/>
              <a:t> </a:t>
            </a:r>
            <a:r>
              <a:rPr lang="en-US" altLang="zh-CN"/>
              <a:t>3.5s</a:t>
            </a:r>
            <a:r>
              <a:rPr lang="zh-CN" altLang="en-US"/>
              <a:t> </a:t>
            </a:r>
            <a:r>
              <a:rPr lang="en-US" altLang="zh-CN"/>
              <a:t>downtime</a:t>
            </a:r>
            <a:endParaRPr lang="zh-CN" altLang="en-US"/>
          </a:p>
          <a:p>
            <a:r>
              <a:rPr lang="en-US" altLang="zh-CN"/>
              <a:t>Diabolical</a:t>
            </a:r>
            <a:r>
              <a:rPr lang="zh-CN" altLang="en-US"/>
              <a:t> </a:t>
            </a:r>
            <a:r>
              <a:rPr lang="en-US" altLang="zh-CN"/>
              <a:t>workload</a:t>
            </a:r>
            <a:r>
              <a:rPr lang="zh-CN" altLang="en-US"/>
              <a:t> </a:t>
            </a:r>
            <a:r>
              <a:rPr lang="en-US" altLang="zh-CN"/>
              <a:t>may</a:t>
            </a:r>
            <a:r>
              <a:rPr lang="zh-CN" altLang="en-US"/>
              <a:t> </a:t>
            </a:r>
            <a:r>
              <a:rPr lang="en-US" altLang="zh-CN"/>
              <a:t>suffer</a:t>
            </a:r>
            <a:r>
              <a:rPr lang="zh-CN" altLang="en-US"/>
              <a:t> </a:t>
            </a:r>
            <a:r>
              <a:rPr lang="en-US" altLang="zh-CN"/>
              <a:t>considerable</a:t>
            </a:r>
            <a:r>
              <a:rPr lang="zh-CN" altLang="en-US"/>
              <a:t> </a:t>
            </a:r>
            <a:r>
              <a:rPr lang="en-US" altLang="zh-CN"/>
              <a:t>service</a:t>
            </a:r>
            <a:r>
              <a:rPr lang="zh-CN" altLang="en-US"/>
              <a:t> </a:t>
            </a:r>
            <a:r>
              <a:rPr lang="en-US" altLang="zh-CN"/>
              <a:t>downtime</a:t>
            </a:r>
            <a:endParaRPr lang="zh-CN" altLang="en-US"/>
          </a:p>
          <a:p>
            <a:pPr lvl="1"/>
            <a:endParaRPr lang="en-US"/>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08926" y="1449170"/>
            <a:ext cx="6109442" cy="3468473"/>
          </a:xfrm>
        </p:spPr>
      </p:pic>
      <p:sp>
        <p:nvSpPr>
          <p:cNvPr id="8" name="Rounded Rectangle 7"/>
          <p:cNvSpPr/>
          <p:nvPr/>
        </p:nvSpPr>
        <p:spPr>
          <a:xfrm>
            <a:off x="3592697" y="1690688"/>
            <a:ext cx="2938732" cy="24499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ine Callout 1 (Border and Accent Bar) 9"/>
          <p:cNvSpPr/>
          <p:nvPr/>
        </p:nvSpPr>
        <p:spPr>
          <a:xfrm>
            <a:off x="8698674" y="2599911"/>
            <a:ext cx="1609107" cy="349643"/>
          </a:xfrm>
          <a:prstGeom prst="accen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Stop-and-copy</a:t>
            </a:r>
            <a:endParaRPr lang="en-US"/>
          </a:p>
        </p:txBody>
      </p:sp>
    </p:spTree>
    <p:extLst>
      <p:ext uri="{BB962C8B-B14F-4D97-AF65-F5344CB8AC3E}">
        <p14:creationId xmlns:p14="http://schemas.microsoft.com/office/powerpoint/2010/main" val="1616090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04590B-3432-4E54-9F22-E53B0464DAF4}"/>
              </a:ext>
            </a:extLst>
          </p:cNvPr>
          <p:cNvSpPr>
            <a:spLocks noGrp="1"/>
          </p:cNvSpPr>
          <p:nvPr>
            <p:ph idx="1"/>
          </p:nvPr>
        </p:nvSpPr>
        <p:spPr>
          <a:xfrm>
            <a:off x="838200" y="575281"/>
            <a:ext cx="10515600" cy="5781069"/>
          </a:xfrm>
        </p:spPr>
        <p:txBody>
          <a:bodyPr/>
          <a:lstStyle/>
          <a:p>
            <a:pPr marL="0" indent="0">
              <a:buNone/>
            </a:pPr>
            <a:r>
              <a:rPr lang="en-US">
                <a:latin typeface="Gill Sans"/>
              </a:rPr>
              <a:t>VMs can be colonized (replicated) in multiple servers for the purpose of promoting distributed parallelism, fault tolerance, and disaster recovery. </a:t>
            </a:r>
            <a:endParaRPr lang="en-US"/>
          </a:p>
          <a:p>
            <a:pPr marL="0" indent="0">
              <a:buNone/>
            </a:pPr>
            <a:r>
              <a:rPr lang="en-US">
                <a:latin typeface="Gill Sans"/>
              </a:rPr>
              <a:t>The size (number of nodes) of a virtual cluster can grow or shrink dynamically, similar to the way an overlay network varies in size in a peer-to-peer (P2P) network. </a:t>
            </a:r>
            <a:endParaRPr lang="en-US"/>
          </a:p>
          <a:p>
            <a:pPr marL="0" indent="0">
              <a:buNone/>
            </a:pPr>
            <a:r>
              <a:rPr lang="en-US">
                <a:latin typeface="Gill Sans"/>
              </a:rPr>
              <a:t> The failure of any physical nodes may disable some VMs installed on the failing nodes. But the failure of VMs will not pull down the host system.</a:t>
            </a:r>
            <a:endParaRPr lang="en-IN"/>
          </a:p>
        </p:txBody>
      </p:sp>
      <p:sp>
        <p:nvSpPr>
          <p:cNvPr id="4" name="Slide Number Placeholder 3">
            <a:extLst>
              <a:ext uri="{FF2B5EF4-FFF2-40B4-BE49-F238E27FC236}">
                <a16:creationId xmlns:a16="http://schemas.microsoft.com/office/drawing/2014/main" id="{AB368DE4-0BC5-4929-9912-87BD3A1DBAB1}"/>
              </a:ext>
            </a:extLst>
          </p:cNvPr>
          <p:cNvSpPr>
            <a:spLocks noGrp="1"/>
          </p:cNvSpPr>
          <p:nvPr>
            <p:ph type="sldNum" sz="quarter" idx="12"/>
          </p:nvPr>
        </p:nvSpPr>
        <p:spPr/>
        <p:txBody>
          <a:bodyPr/>
          <a:lstStyle/>
          <a:p>
            <a:fld id="{4EEF9975-6C58-5C4C-8961-54FFA2646BAA}" type="slidenum">
              <a:rPr lang="en-US" smtClean="0"/>
              <a:t>3</a:t>
            </a:fld>
            <a:endParaRPr lang="en-US"/>
          </a:p>
        </p:txBody>
      </p:sp>
    </p:spTree>
    <p:extLst>
      <p:ext uri="{BB962C8B-B14F-4D97-AF65-F5344CB8AC3E}">
        <p14:creationId xmlns:p14="http://schemas.microsoft.com/office/powerpoint/2010/main" val="3055367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351D236-2C70-45CE-BE75-613C233429ED}"/>
              </a:ext>
            </a:extLst>
          </p:cNvPr>
          <p:cNvSpPr>
            <a:spLocks noGrp="1"/>
          </p:cNvSpPr>
          <p:nvPr>
            <p:ph type="title"/>
          </p:nvPr>
        </p:nvSpPr>
        <p:spPr/>
        <p:txBody>
          <a:bodyPr/>
          <a:lstStyle/>
          <a:p>
            <a:r>
              <a:rPr lang="en-IN"/>
              <a:t>Physical Vs Virtual Clusters</a:t>
            </a:r>
          </a:p>
        </p:txBody>
      </p:sp>
      <p:sp>
        <p:nvSpPr>
          <p:cNvPr id="9" name="Content Placeholder 8">
            <a:extLst>
              <a:ext uri="{FF2B5EF4-FFF2-40B4-BE49-F238E27FC236}">
                <a16:creationId xmlns:a16="http://schemas.microsoft.com/office/drawing/2014/main" id="{0F64BC63-FC2A-4F2A-8F72-E11CE83A018D}"/>
              </a:ext>
            </a:extLst>
          </p:cNvPr>
          <p:cNvSpPr>
            <a:spLocks noGrp="1"/>
          </p:cNvSpPr>
          <p:nvPr>
            <p:ph idx="1"/>
          </p:nvPr>
        </p:nvSpPr>
        <p:spPr/>
        <p:txBody>
          <a:bodyPr/>
          <a:lstStyle/>
          <a:p>
            <a:endParaRPr lang="en-IN"/>
          </a:p>
        </p:txBody>
      </p:sp>
      <p:sp>
        <p:nvSpPr>
          <p:cNvPr id="5" name="Slide Number Placeholder 4">
            <a:extLst>
              <a:ext uri="{FF2B5EF4-FFF2-40B4-BE49-F238E27FC236}">
                <a16:creationId xmlns:a16="http://schemas.microsoft.com/office/drawing/2014/main" id="{592899A6-A8FA-4C32-9627-DBE28E9DB8CE}"/>
              </a:ext>
            </a:extLst>
          </p:cNvPr>
          <p:cNvSpPr>
            <a:spLocks noGrp="1"/>
          </p:cNvSpPr>
          <p:nvPr>
            <p:ph type="sldNum" sz="quarter" idx="12"/>
          </p:nvPr>
        </p:nvSpPr>
        <p:spPr/>
        <p:txBody>
          <a:bodyPr/>
          <a:lstStyle/>
          <a:p>
            <a:fld id="{4EEF9975-6C58-5C4C-8961-54FFA2646BAA}" type="slidenum">
              <a:rPr lang="en-US" smtClean="0"/>
              <a:t>4</a:t>
            </a:fld>
            <a:endParaRPr lang="en-US"/>
          </a:p>
        </p:txBody>
      </p:sp>
      <p:pic>
        <p:nvPicPr>
          <p:cNvPr id="7" name="Picture 6">
            <a:extLst>
              <a:ext uri="{FF2B5EF4-FFF2-40B4-BE49-F238E27FC236}">
                <a16:creationId xmlns:a16="http://schemas.microsoft.com/office/drawing/2014/main" id="{975403F7-AE6A-4BDA-8BFC-B3CA6A2CBAE3}"/>
              </a:ext>
            </a:extLst>
          </p:cNvPr>
          <p:cNvPicPr>
            <a:picLocks noChangeAspect="1"/>
          </p:cNvPicPr>
          <p:nvPr/>
        </p:nvPicPr>
        <p:blipFill>
          <a:blip r:embed="rId2"/>
          <a:stretch>
            <a:fillRect/>
          </a:stretch>
        </p:blipFill>
        <p:spPr>
          <a:xfrm>
            <a:off x="496957" y="1539348"/>
            <a:ext cx="10012857" cy="4953527"/>
          </a:xfrm>
          <a:prstGeom prst="rect">
            <a:avLst/>
          </a:prstGeom>
        </p:spPr>
      </p:pic>
    </p:spTree>
    <p:extLst>
      <p:ext uri="{BB962C8B-B14F-4D97-AF65-F5344CB8AC3E}">
        <p14:creationId xmlns:p14="http://schemas.microsoft.com/office/powerpoint/2010/main" val="3325082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C4FD275-E5D4-4442-BA70-6B013C2034C0}"/>
              </a:ext>
            </a:extLst>
          </p:cNvPr>
          <p:cNvSpPr>
            <a:spLocks noGrp="1"/>
          </p:cNvSpPr>
          <p:nvPr>
            <p:ph type="title"/>
          </p:nvPr>
        </p:nvSpPr>
        <p:spPr/>
        <p:txBody>
          <a:bodyPr/>
          <a:lstStyle/>
          <a:p>
            <a:r>
              <a:rPr lang="en-IN"/>
              <a:t>Virtual Cluster</a:t>
            </a:r>
          </a:p>
        </p:txBody>
      </p:sp>
      <p:sp>
        <p:nvSpPr>
          <p:cNvPr id="2" name="Slide Number Placeholder 1">
            <a:extLst>
              <a:ext uri="{FF2B5EF4-FFF2-40B4-BE49-F238E27FC236}">
                <a16:creationId xmlns:a16="http://schemas.microsoft.com/office/drawing/2014/main" id="{0001FB46-E023-4128-A992-F4E9859F8E10}"/>
              </a:ext>
            </a:extLst>
          </p:cNvPr>
          <p:cNvSpPr>
            <a:spLocks noGrp="1"/>
          </p:cNvSpPr>
          <p:nvPr>
            <p:ph type="sldNum" sz="quarter" idx="12"/>
          </p:nvPr>
        </p:nvSpPr>
        <p:spPr/>
        <p:txBody>
          <a:bodyPr/>
          <a:lstStyle/>
          <a:p>
            <a:fld id="{4EEF9975-6C58-5C4C-8961-54FFA2646BAA}" type="slidenum">
              <a:rPr lang="en-US" smtClean="0"/>
              <a:t>5</a:t>
            </a:fld>
            <a:endParaRPr lang="en-US"/>
          </a:p>
        </p:txBody>
      </p:sp>
      <p:pic>
        <p:nvPicPr>
          <p:cNvPr id="4" name="Picture 3">
            <a:extLst>
              <a:ext uri="{FF2B5EF4-FFF2-40B4-BE49-F238E27FC236}">
                <a16:creationId xmlns:a16="http://schemas.microsoft.com/office/drawing/2014/main" id="{4B9FC293-CB5C-4CEF-B4EE-FB210F0C3DC9}"/>
              </a:ext>
            </a:extLst>
          </p:cNvPr>
          <p:cNvPicPr>
            <a:picLocks noChangeAspect="1"/>
          </p:cNvPicPr>
          <p:nvPr/>
        </p:nvPicPr>
        <p:blipFill>
          <a:blip r:embed="rId2"/>
          <a:stretch>
            <a:fillRect/>
          </a:stretch>
        </p:blipFill>
        <p:spPr>
          <a:xfrm>
            <a:off x="838389" y="1700898"/>
            <a:ext cx="11080665" cy="4655452"/>
          </a:xfrm>
          <a:prstGeom prst="rect">
            <a:avLst/>
          </a:prstGeom>
        </p:spPr>
      </p:pic>
      <p:pic>
        <p:nvPicPr>
          <p:cNvPr id="5" name="Picture 4">
            <a:extLst>
              <a:ext uri="{FF2B5EF4-FFF2-40B4-BE49-F238E27FC236}">
                <a16:creationId xmlns:a16="http://schemas.microsoft.com/office/drawing/2014/main" id="{0283F0E0-F8B3-4135-80B7-625E818478E5}"/>
              </a:ext>
            </a:extLst>
          </p:cNvPr>
          <p:cNvPicPr>
            <a:picLocks noChangeAspect="1"/>
          </p:cNvPicPr>
          <p:nvPr/>
        </p:nvPicPr>
        <p:blipFill>
          <a:blip r:embed="rId3"/>
          <a:stretch>
            <a:fillRect/>
          </a:stretch>
        </p:blipFill>
        <p:spPr>
          <a:xfrm>
            <a:off x="8611856" y="501650"/>
            <a:ext cx="2840119" cy="1405054"/>
          </a:xfrm>
          <a:prstGeom prst="rect">
            <a:avLst/>
          </a:prstGeom>
        </p:spPr>
      </p:pic>
    </p:spTree>
    <p:extLst>
      <p:ext uri="{BB962C8B-B14F-4D97-AF65-F5344CB8AC3E}">
        <p14:creationId xmlns:p14="http://schemas.microsoft.com/office/powerpoint/2010/main" val="2920281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500DA-CD37-4ED8-92C8-8C2C6FE84B1E}"/>
              </a:ext>
            </a:extLst>
          </p:cNvPr>
          <p:cNvSpPr>
            <a:spLocks noGrp="1"/>
          </p:cNvSpPr>
          <p:nvPr>
            <p:ph type="title"/>
          </p:nvPr>
        </p:nvSpPr>
        <p:spPr/>
        <p:txBody>
          <a:bodyPr/>
          <a:lstStyle/>
          <a:p>
            <a:r>
              <a:rPr lang="en-US"/>
              <a:t>VIRTUAL CLUSTERS AND RESOURCE MANAGEMENT</a:t>
            </a:r>
            <a:endParaRPr lang="en-IN"/>
          </a:p>
        </p:txBody>
      </p:sp>
      <p:sp>
        <p:nvSpPr>
          <p:cNvPr id="6" name="Content Placeholder 5">
            <a:extLst>
              <a:ext uri="{FF2B5EF4-FFF2-40B4-BE49-F238E27FC236}">
                <a16:creationId xmlns:a16="http://schemas.microsoft.com/office/drawing/2014/main" id="{B43B1518-6973-4ECF-944D-2FDC342669D2}"/>
              </a:ext>
            </a:extLst>
          </p:cNvPr>
          <p:cNvSpPr>
            <a:spLocks noGrp="1"/>
          </p:cNvSpPr>
          <p:nvPr>
            <p:ph idx="1"/>
          </p:nvPr>
        </p:nvSpPr>
        <p:spPr>
          <a:xfrm>
            <a:off x="977348" y="1916664"/>
            <a:ext cx="10515600" cy="5070545"/>
          </a:xfrm>
        </p:spPr>
        <p:txBody>
          <a:bodyPr>
            <a:normAutofit/>
          </a:bodyPr>
          <a:lstStyle/>
          <a:p>
            <a:pPr marL="0" indent="0">
              <a:buNone/>
            </a:pPr>
            <a:r>
              <a:rPr lang="en-US"/>
              <a:t>There are three critical design issues of virtual clusters: </a:t>
            </a:r>
          </a:p>
          <a:p>
            <a:r>
              <a:rPr lang="en-US"/>
              <a:t>live migration of VMs, </a:t>
            </a:r>
          </a:p>
          <a:p>
            <a:r>
              <a:rPr lang="en-US"/>
              <a:t>memory and file migrations, and </a:t>
            </a:r>
          </a:p>
          <a:p>
            <a:r>
              <a:rPr lang="en-US"/>
              <a:t>dynamic deployment of virtual clusters</a:t>
            </a:r>
          </a:p>
          <a:p>
            <a:pPr marL="0" indent="0">
              <a:buNone/>
            </a:pPr>
            <a:r>
              <a:rPr lang="en-US"/>
              <a:t>Basically, there are four steps to deploy a group of VMs onto a target cluster: </a:t>
            </a:r>
          </a:p>
          <a:p>
            <a:r>
              <a:rPr lang="en-US"/>
              <a:t>preparing the disk image, 	</a:t>
            </a:r>
          </a:p>
          <a:p>
            <a:r>
              <a:rPr lang="en-US"/>
              <a:t>configuring the VMs, </a:t>
            </a:r>
          </a:p>
          <a:p>
            <a:r>
              <a:rPr lang="en-US"/>
              <a:t>choosing the destination nodes, and </a:t>
            </a:r>
          </a:p>
          <a:p>
            <a:r>
              <a:rPr lang="en-US"/>
              <a:t>executing the VM deployment command on every host.</a:t>
            </a:r>
            <a:endParaRPr lang="en-IN"/>
          </a:p>
          <a:p>
            <a:endParaRPr lang="en-IN"/>
          </a:p>
        </p:txBody>
      </p:sp>
      <p:sp>
        <p:nvSpPr>
          <p:cNvPr id="3" name="Slide Number Placeholder 2">
            <a:extLst>
              <a:ext uri="{FF2B5EF4-FFF2-40B4-BE49-F238E27FC236}">
                <a16:creationId xmlns:a16="http://schemas.microsoft.com/office/drawing/2014/main" id="{7FEEE1AA-6443-4867-90DF-F2560D702923}"/>
              </a:ext>
            </a:extLst>
          </p:cNvPr>
          <p:cNvSpPr>
            <a:spLocks noGrp="1"/>
          </p:cNvSpPr>
          <p:nvPr>
            <p:ph type="sldNum" sz="quarter" idx="12"/>
          </p:nvPr>
        </p:nvSpPr>
        <p:spPr/>
        <p:txBody>
          <a:bodyPr/>
          <a:lstStyle/>
          <a:p>
            <a:fld id="{4EEF9975-6C58-5C4C-8961-54FFA2646BAA}" type="slidenum">
              <a:rPr lang="en-US" smtClean="0"/>
              <a:t>6</a:t>
            </a:fld>
            <a:endParaRPr lang="en-US"/>
          </a:p>
        </p:txBody>
      </p:sp>
    </p:spTree>
    <p:extLst>
      <p:ext uri="{BB962C8B-B14F-4D97-AF65-F5344CB8AC3E}">
        <p14:creationId xmlns:p14="http://schemas.microsoft.com/office/powerpoint/2010/main" val="413786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 y="543295"/>
            <a:ext cx="10515600" cy="1325563"/>
          </a:xfrm>
        </p:spPr>
        <p:txBody>
          <a:bodyPr/>
          <a:lstStyle/>
          <a:p>
            <a:r>
              <a:rPr lang="en-US" altLang="zh-CN"/>
              <a:t>Motivation</a:t>
            </a:r>
            <a:endParaRPr lang="en-US"/>
          </a:p>
        </p:txBody>
      </p:sp>
      <p:sp>
        <p:nvSpPr>
          <p:cNvPr id="3" name="Content Placeholder 2"/>
          <p:cNvSpPr>
            <a:spLocks noGrp="1"/>
          </p:cNvSpPr>
          <p:nvPr>
            <p:ph idx="1"/>
          </p:nvPr>
        </p:nvSpPr>
        <p:spPr>
          <a:xfrm>
            <a:off x="838200" y="1905026"/>
            <a:ext cx="10515600" cy="664256"/>
          </a:xfrm>
        </p:spPr>
        <p:txBody>
          <a:bodyPr anchor="t"/>
          <a:lstStyle/>
          <a:p>
            <a:pPr marL="0" indent="0">
              <a:buNone/>
            </a:pPr>
            <a:r>
              <a:rPr lang="en-US" altLang="zh-CN" sz="3200"/>
              <a:t>What’s</a:t>
            </a:r>
            <a:r>
              <a:rPr lang="zh-CN" altLang="en-US" sz="3200"/>
              <a:t> </a:t>
            </a:r>
            <a:r>
              <a:rPr lang="en-US" altLang="zh-CN" sz="3200"/>
              <a:t>VM</a:t>
            </a:r>
            <a:r>
              <a:rPr lang="zh-CN" altLang="en-US" sz="3200"/>
              <a:t> </a:t>
            </a:r>
            <a:r>
              <a:rPr lang="en-US" altLang="zh-CN" sz="3200"/>
              <a:t>live</a:t>
            </a:r>
            <a:r>
              <a:rPr lang="zh-CN" altLang="en-US" sz="3200"/>
              <a:t> </a:t>
            </a:r>
            <a:r>
              <a:rPr lang="en-US" altLang="zh-CN" sz="3200"/>
              <a:t>migration?</a:t>
            </a:r>
            <a:endParaRPr lang="zh-CN" altLang="en-US" sz="3200"/>
          </a:p>
          <a:p>
            <a:pPr lvl="1"/>
            <a:endParaRPr lang="en-US"/>
          </a:p>
        </p:txBody>
      </p:sp>
      <p:sp>
        <p:nvSpPr>
          <p:cNvPr id="5" name="Slide Number Placeholder 4"/>
          <p:cNvSpPr>
            <a:spLocks noGrp="1"/>
          </p:cNvSpPr>
          <p:nvPr>
            <p:ph type="sldNum" sz="quarter" idx="12"/>
          </p:nvPr>
        </p:nvSpPr>
        <p:spPr/>
        <p:txBody>
          <a:bodyPr/>
          <a:lstStyle/>
          <a:p>
            <a:fld id="{4EEF9975-6C58-5C4C-8961-54FFA2646BAA}" type="slidenum">
              <a:rPr lang="en-US" smtClean="0"/>
              <a:t>7</a:t>
            </a:fld>
            <a:endParaRPr lang="en-US"/>
          </a:p>
        </p:txBody>
      </p:sp>
      <p:pic>
        <p:nvPicPr>
          <p:cNvPr id="6" name="Picture 4" descr="VMotion_diagram"/>
          <p:cNvPicPr>
            <a:picLocks noChangeAspect="1" noChangeArrowheads="1"/>
          </p:cNvPicPr>
          <p:nvPr/>
        </p:nvPicPr>
        <p:blipFill>
          <a:blip r:embed="rId3"/>
          <a:srcRect l="14999" t="8469" r="14999" b="2603"/>
          <a:stretch>
            <a:fillRect/>
          </a:stretch>
        </p:blipFill>
        <p:spPr bwMode="auto">
          <a:xfrm>
            <a:off x="7441973" y="3124200"/>
            <a:ext cx="3532541" cy="3532541"/>
          </a:xfrm>
          <a:prstGeom prst="rect">
            <a:avLst/>
          </a:prstGeom>
          <a:noFill/>
          <a:ln w="9525">
            <a:noFill/>
            <a:miter lim="800000"/>
            <a:headEnd/>
            <a:tailEnd/>
          </a:ln>
        </p:spPr>
      </p:pic>
      <p:sp>
        <p:nvSpPr>
          <p:cNvPr id="7" name="Content Placeholder 2"/>
          <p:cNvSpPr txBox="1">
            <a:spLocks/>
          </p:cNvSpPr>
          <p:nvPr/>
        </p:nvSpPr>
        <p:spPr>
          <a:xfrm>
            <a:off x="838200" y="2605450"/>
            <a:ext cx="10515600" cy="425301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Gill Sans" charset="0"/>
                <a:ea typeface="Gill Sans" charset="0"/>
                <a:cs typeface="Gill Sans" charset="0"/>
              </a:defRPr>
            </a:lvl1pPr>
            <a:lvl2pPr marL="685800" indent="-228600" algn="l" defTabSz="914400" rtl="0" eaLnBrk="1" latinLnBrk="0" hangingPunct="1">
              <a:lnSpc>
                <a:spcPct val="90000"/>
              </a:lnSpc>
              <a:spcBef>
                <a:spcPts val="500"/>
              </a:spcBef>
              <a:buFont typeface="Arial"/>
              <a:buChar char="•"/>
              <a:defRPr sz="2400" b="0" i="0" kern="1200">
                <a:solidFill>
                  <a:schemeClr val="tx1"/>
                </a:solidFill>
                <a:latin typeface="Gill Sans Light" charset="0"/>
                <a:ea typeface="Gill Sans Light" charset="0"/>
                <a:cs typeface="Gill Sans Light" charset="0"/>
              </a:defRPr>
            </a:lvl2pPr>
            <a:lvl3pPr marL="1143000" indent="-228600" algn="l" defTabSz="914400" rtl="0" eaLnBrk="1" latinLnBrk="0" hangingPunct="1">
              <a:lnSpc>
                <a:spcPct val="90000"/>
              </a:lnSpc>
              <a:spcBef>
                <a:spcPts val="500"/>
              </a:spcBef>
              <a:buFont typeface="Arial"/>
              <a:buChar char="•"/>
              <a:defRPr sz="2000" b="0" i="0" kern="1200">
                <a:solidFill>
                  <a:schemeClr val="tx1"/>
                </a:solidFill>
                <a:latin typeface="Gill Sans Light" charset="0"/>
                <a:ea typeface="Gill Sans Light" charset="0"/>
                <a:cs typeface="Gill Sans Light" charset="0"/>
              </a:defRPr>
            </a:lvl3pPr>
            <a:lvl4pPr marL="1600200" indent="-228600" algn="l" defTabSz="914400" rtl="0" eaLnBrk="1" latinLnBrk="0" hangingPunct="1">
              <a:lnSpc>
                <a:spcPct val="90000"/>
              </a:lnSpc>
              <a:spcBef>
                <a:spcPts val="500"/>
              </a:spcBef>
              <a:buFont typeface="Arial"/>
              <a:buChar char="•"/>
              <a:defRPr sz="1800" b="0" i="0" kern="1200">
                <a:solidFill>
                  <a:schemeClr val="tx1"/>
                </a:solidFill>
                <a:latin typeface="Gill Sans Light" charset="0"/>
                <a:ea typeface="Gill Sans Light" charset="0"/>
                <a:cs typeface="Gill Sans Light" charset="0"/>
              </a:defRPr>
            </a:lvl4pPr>
            <a:lvl5pPr marL="2057400" indent="-228600" algn="l" defTabSz="914400" rtl="0" eaLnBrk="1" latinLnBrk="0" hangingPunct="1">
              <a:lnSpc>
                <a:spcPct val="90000"/>
              </a:lnSpc>
              <a:spcBef>
                <a:spcPts val="500"/>
              </a:spcBef>
              <a:buFont typeface="Arial"/>
              <a:buChar char="•"/>
              <a:defRPr sz="1800" b="0" i="0" kern="1200">
                <a:solidFill>
                  <a:schemeClr val="tx1"/>
                </a:solidFill>
                <a:latin typeface="Gill Sans Light" charset="0"/>
                <a:ea typeface="Gill Sans Light" charset="0"/>
                <a:cs typeface="Gill Sans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buFont typeface="Wingdings" charset="2"/>
              <a:buChar char="§"/>
            </a:pPr>
            <a:r>
              <a:rPr lang="en-US" altLang="zh-CN"/>
              <a:t>Move</a:t>
            </a:r>
            <a:r>
              <a:rPr lang="zh-CN" altLang="en-US"/>
              <a:t> </a:t>
            </a:r>
            <a:r>
              <a:rPr lang="en-US" altLang="zh-CN"/>
              <a:t>VM</a:t>
            </a:r>
            <a:r>
              <a:rPr lang="zh-CN" altLang="en-US"/>
              <a:t> </a:t>
            </a:r>
            <a:r>
              <a:rPr lang="en-US" altLang="zh-CN"/>
              <a:t>instances</a:t>
            </a:r>
            <a:r>
              <a:rPr lang="zh-CN" altLang="en-US"/>
              <a:t> </a:t>
            </a:r>
            <a:r>
              <a:rPr lang="en-US" altLang="zh-CN"/>
              <a:t>across</a:t>
            </a:r>
            <a:r>
              <a:rPr lang="zh-CN" altLang="en-US"/>
              <a:t> </a:t>
            </a:r>
            <a:r>
              <a:rPr lang="en-US" altLang="zh-CN"/>
              <a:t>distinct</a:t>
            </a:r>
            <a:r>
              <a:rPr lang="zh-CN" altLang="en-US"/>
              <a:t> </a:t>
            </a:r>
            <a:r>
              <a:rPr lang="en-US" altLang="zh-CN"/>
              <a:t>physical</a:t>
            </a:r>
            <a:r>
              <a:rPr lang="zh-CN" altLang="en-US"/>
              <a:t> </a:t>
            </a:r>
            <a:r>
              <a:rPr lang="en-US" altLang="zh-CN"/>
              <a:t>hosts</a:t>
            </a:r>
            <a:r>
              <a:rPr lang="zh-CN" altLang="en-US"/>
              <a:t> </a:t>
            </a:r>
            <a:r>
              <a:rPr lang="en-US" altLang="zh-CN"/>
              <a:t>with</a:t>
            </a:r>
            <a:r>
              <a:rPr lang="zh-CN" altLang="en-US"/>
              <a:t> </a:t>
            </a:r>
            <a:r>
              <a:rPr lang="en-US" altLang="zh-CN"/>
              <a:t>little</a:t>
            </a:r>
            <a:r>
              <a:rPr lang="zh-CN" altLang="en-US"/>
              <a:t> </a:t>
            </a:r>
            <a:r>
              <a:rPr lang="en-US" altLang="zh-CN"/>
              <a:t>or</a:t>
            </a:r>
            <a:r>
              <a:rPr lang="zh-CN" altLang="en-US"/>
              <a:t> </a:t>
            </a:r>
            <a:r>
              <a:rPr lang="en-US" altLang="zh-CN"/>
              <a:t>no</a:t>
            </a:r>
            <a:r>
              <a:rPr lang="zh-CN" altLang="en-US"/>
              <a:t> </a:t>
            </a:r>
            <a:r>
              <a:rPr lang="en-US" altLang="zh-CN"/>
              <a:t>downtime</a:t>
            </a:r>
            <a:r>
              <a:rPr lang="zh-CN" altLang="en-US"/>
              <a:t> </a:t>
            </a:r>
            <a:r>
              <a:rPr lang="en-US" altLang="zh-CN"/>
              <a:t>for</a:t>
            </a:r>
            <a:r>
              <a:rPr lang="zh-CN" altLang="en-US"/>
              <a:t> </a:t>
            </a:r>
            <a:r>
              <a:rPr lang="en-US" altLang="zh-CN"/>
              <a:t>running</a:t>
            </a:r>
            <a:r>
              <a:rPr lang="zh-CN" altLang="en-US"/>
              <a:t> </a:t>
            </a:r>
            <a:r>
              <a:rPr lang="en-US" altLang="zh-CN"/>
              <a:t>services.</a:t>
            </a:r>
            <a:endParaRPr lang="zh-CN" altLang="en-US"/>
          </a:p>
          <a:p>
            <a:pPr lvl="1"/>
            <a:r>
              <a:rPr lang="zh-CN" altLang="en-US"/>
              <a:t> </a:t>
            </a:r>
            <a:r>
              <a:rPr lang="en-US" altLang="zh-CN"/>
              <a:t>Services</a:t>
            </a:r>
            <a:r>
              <a:rPr lang="zh-CN" altLang="en-US"/>
              <a:t> </a:t>
            </a:r>
            <a:r>
              <a:rPr lang="en-US" altLang="zh-CN"/>
              <a:t>are</a:t>
            </a:r>
            <a:r>
              <a:rPr lang="zh-CN" altLang="en-US"/>
              <a:t> </a:t>
            </a:r>
            <a:r>
              <a:rPr lang="en-US" altLang="zh-CN"/>
              <a:t>unaware</a:t>
            </a:r>
            <a:r>
              <a:rPr lang="zh-CN" altLang="en-US"/>
              <a:t> </a:t>
            </a:r>
            <a:r>
              <a:rPr lang="en-US" altLang="zh-CN"/>
              <a:t>of</a:t>
            </a:r>
            <a:r>
              <a:rPr lang="zh-CN" altLang="en-US"/>
              <a:t> </a:t>
            </a:r>
            <a:r>
              <a:rPr lang="en-US" altLang="zh-CN"/>
              <a:t>the</a:t>
            </a:r>
            <a:r>
              <a:rPr lang="zh-CN" altLang="en-US"/>
              <a:t> </a:t>
            </a:r>
            <a:r>
              <a:rPr lang="en-US" altLang="zh-CN"/>
              <a:t>migration.</a:t>
            </a:r>
            <a:endParaRPr lang="zh-CN" altLang="en-US"/>
          </a:p>
          <a:p>
            <a:pPr lvl="1"/>
            <a:r>
              <a:rPr lang="en-US" altLang="zh-CN"/>
              <a:t>Maintain</a:t>
            </a:r>
            <a:r>
              <a:rPr lang="zh-CN" altLang="en-US"/>
              <a:t> </a:t>
            </a:r>
            <a:r>
              <a:rPr lang="en-US" altLang="zh-CN"/>
              <a:t>network</a:t>
            </a:r>
            <a:r>
              <a:rPr lang="zh-CN" altLang="en-US"/>
              <a:t> </a:t>
            </a:r>
            <a:r>
              <a:rPr lang="en-US" altLang="zh-CN"/>
              <a:t>connections</a:t>
            </a:r>
            <a:r>
              <a:rPr lang="zh-CN" altLang="en-US"/>
              <a:t> </a:t>
            </a:r>
            <a:r>
              <a:rPr lang="en-US" altLang="zh-CN"/>
              <a:t>of</a:t>
            </a:r>
            <a:r>
              <a:rPr lang="zh-CN" altLang="en-US"/>
              <a:t> </a:t>
            </a:r>
            <a:r>
              <a:rPr lang="en-US" altLang="zh-CN"/>
              <a:t>the</a:t>
            </a:r>
            <a:r>
              <a:rPr lang="zh-CN" altLang="en-US"/>
              <a:t> </a:t>
            </a:r>
            <a:r>
              <a:rPr lang="en-US" altLang="zh-CN"/>
              <a:t>guest</a:t>
            </a:r>
            <a:r>
              <a:rPr lang="zh-CN" altLang="en-US"/>
              <a:t> </a:t>
            </a:r>
            <a:r>
              <a:rPr lang="en-US" altLang="zh-CN"/>
              <a:t>OS.</a:t>
            </a:r>
            <a:endParaRPr lang="zh-CN" altLang="en-US"/>
          </a:p>
          <a:p>
            <a:pPr lvl="1"/>
            <a:r>
              <a:rPr lang="en-US" altLang="zh-CN"/>
              <a:t>VM</a:t>
            </a:r>
            <a:r>
              <a:rPr lang="zh-CN" altLang="en-US"/>
              <a:t> </a:t>
            </a:r>
            <a:r>
              <a:rPr lang="en-US" altLang="zh-CN"/>
              <a:t>is</a:t>
            </a:r>
            <a:r>
              <a:rPr lang="zh-CN" altLang="en-US"/>
              <a:t> </a:t>
            </a:r>
            <a:r>
              <a:rPr lang="en-US" altLang="zh-CN"/>
              <a:t>treaded</a:t>
            </a:r>
            <a:r>
              <a:rPr lang="zh-CN" altLang="en-US"/>
              <a:t> </a:t>
            </a:r>
            <a:r>
              <a:rPr lang="en-US" altLang="zh-CN"/>
              <a:t>as</a:t>
            </a:r>
            <a:r>
              <a:rPr lang="zh-CN" altLang="en-US"/>
              <a:t> </a:t>
            </a:r>
            <a:r>
              <a:rPr lang="en-US" altLang="zh-CN"/>
              <a:t>a</a:t>
            </a:r>
            <a:r>
              <a:rPr lang="zh-CN" altLang="en-US"/>
              <a:t> </a:t>
            </a:r>
            <a:r>
              <a:rPr lang="en-US" altLang="zh-CN"/>
              <a:t>black</a:t>
            </a:r>
            <a:r>
              <a:rPr lang="zh-CN" altLang="en-US"/>
              <a:t> </a:t>
            </a:r>
            <a:r>
              <a:rPr lang="en-US" altLang="zh-CN"/>
              <a:t>box.</a:t>
            </a:r>
            <a:endParaRPr lang="zh-CN" altLang="en-US"/>
          </a:p>
          <a:p>
            <a:pPr lvl="1"/>
            <a:endParaRPr lang="en-US"/>
          </a:p>
        </p:txBody>
      </p:sp>
    </p:spTree>
    <p:extLst>
      <p:ext uri="{BB962C8B-B14F-4D97-AF65-F5344CB8AC3E}">
        <p14:creationId xmlns:p14="http://schemas.microsoft.com/office/powerpoint/2010/main" val="242588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Motivation</a:t>
            </a:r>
            <a:endParaRPr lang="en-US"/>
          </a:p>
        </p:txBody>
      </p:sp>
      <p:sp>
        <p:nvSpPr>
          <p:cNvPr id="5" name="Slide Number Placeholder 4"/>
          <p:cNvSpPr>
            <a:spLocks noGrp="1"/>
          </p:cNvSpPr>
          <p:nvPr>
            <p:ph type="sldNum" sz="quarter" idx="12"/>
          </p:nvPr>
        </p:nvSpPr>
        <p:spPr/>
        <p:txBody>
          <a:bodyPr/>
          <a:lstStyle/>
          <a:p>
            <a:fld id="{4EEF9975-6C58-5C4C-8961-54FFA2646BAA}" type="slidenum">
              <a:rPr lang="en-US" smtClean="0"/>
              <a:t>8</a:t>
            </a:fld>
            <a:endParaRPr lang="en-US"/>
          </a:p>
        </p:txBody>
      </p:sp>
      <p:sp>
        <p:nvSpPr>
          <p:cNvPr id="6" name="Content Placeholder 2"/>
          <p:cNvSpPr txBox="1">
            <a:spLocks/>
          </p:cNvSpPr>
          <p:nvPr/>
        </p:nvSpPr>
        <p:spPr>
          <a:xfrm>
            <a:off x="838200" y="1690688"/>
            <a:ext cx="10515600" cy="221297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Gill Sans" charset="0"/>
                <a:ea typeface="Gill Sans" charset="0"/>
                <a:cs typeface="Gill Sans" charset="0"/>
              </a:defRPr>
            </a:lvl1pPr>
            <a:lvl2pPr marL="685800" indent="-228600" algn="l" defTabSz="914400" rtl="0" eaLnBrk="1" latinLnBrk="0" hangingPunct="1">
              <a:lnSpc>
                <a:spcPct val="90000"/>
              </a:lnSpc>
              <a:spcBef>
                <a:spcPts val="500"/>
              </a:spcBef>
              <a:buFont typeface="Arial"/>
              <a:buChar char="•"/>
              <a:defRPr sz="2400" b="0" i="0" kern="1200">
                <a:solidFill>
                  <a:schemeClr val="tx1"/>
                </a:solidFill>
                <a:latin typeface="Gill Sans Light" charset="0"/>
                <a:ea typeface="Gill Sans Light" charset="0"/>
                <a:cs typeface="Gill Sans Light" charset="0"/>
              </a:defRPr>
            </a:lvl2pPr>
            <a:lvl3pPr marL="1143000" indent="-228600" algn="l" defTabSz="914400" rtl="0" eaLnBrk="1" latinLnBrk="0" hangingPunct="1">
              <a:lnSpc>
                <a:spcPct val="90000"/>
              </a:lnSpc>
              <a:spcBef>
                <a:spcPts val="500"/>
              </a:spcBef>
              <a:buFont typeface="Arial"/>
              <a:buChar char="•"/>
              <a:defRPr sz="2000" b="0" i="0" kern="1200">
                <a:solidFill>
                  <a:schemeClr val="tx1"/>
                </a:solidFill>
                <a:latin typeface="Gill Sans Light" charset="0"/>
                <a:ea typeface="Gill Sans Light" charset="0"/>
                <a:cs typeface="Gill Sans Light" charset="0"/>
              </a:defRPr>
            </a:lvl3pPr>
            <a:lvl4pPr marL="1600200" indent="-228600" algn="l" defTabSz="914400" rtl="0" eaLnBrk="1" latinLnBrk="0" hangingPunct="1">
              <a:lnSpc>
                <a:spcPct val="90000"/>
              </a:lnSpc>
              <a:spcBef>
                <a:spcPts val="500"/>
              </a:spcBef>
              <a:buFont typeface="Arial"/>
              <a:buChar char="•"/>
              <a:defRPr sz="1800" b="0" i="0" kern="1200">
                <a:solidFill>
                  <a:schemeClr val="tx1"/>
                </a:solidFill>
                <a:latin typeface="Gill Sans Light" charset="0"/>
                <a:ea typeface="Gill Sans Light" charset="0"/>
                <a:cs typeface="Gill Sans Light" charset="0"/>
              </a:defRPr>
            </a:lvl4pPr>
            <a:lvl5pPr marL="2057400" indent="-228600" algn="l" defTabSz="914400" rtl="0" eaLnBrk="1" latinLnBrk="0" hangingPunct="1">
              <a:lnSpc>
                <a:spcPct val="90000"/>
              </a:lnSpc>
              <a:spcBef>
                <a:spcPts val="500"/>
              </a:spcBef>
              <a:buFont typeface="Arial"/>
              <a:buChar char="•"/>
              <a:defRPr sz="1800" b="0" i="0" kern="1200">
                <a:solidFill>
                  <a:schemeClr val="tx1"/>
                </a:solidFill>
                <a:latin typeface="Gill Sans Light" charset="0"/>
                <a:ea typeface="Gill Sans Light" charset="0"/>
                <a:cs typeface="Gill Sans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buFont typeface="Wingdings" charset="2"/>
              <a:buChar char="§"/>
            </a:pPr>
            <a:r>
              <a:rPr lang="en-US" altLang="zh-CN">
                <a:latin typeface="Gill Sans"/>
              </a:rPr>
              <a:t>VM</a:t>
            </a:r>
            <a:r>
              <a:rPr lang="zh-CN" altLang="en-US">
                <a:latin typeface="Gill Sans"/>
              </a:rPr>
              <a:t> </a:t>
            </a:r>
            <a:r>
              <a:rPr lang="en-US" altLang="zh-CN">
                <a:latin typeface="Gill Sans"/>
              </a:rPr>
              <a:t>live</a:t>
            </a:r>
            <a:r>
              <a:rPr lang="zh-CN" altLang="en-US">
                <a:latin typeface="Gill Sans"/>
              </a:rPr>
              <a:t> </a:t>
            </a:r>
            <a:r>
              <a:rPr lang="en-US" altLang="zh-CN">
                <a:latin typeface="Gill Sans"/>
              </a:rPr>
              <a:t>migration</a:t>
            </a:r>
            <a:r>
              <a:rPr lang="zh-CN" altLang="en-US">
                <a:latin typeface="Gill Sans"/>
              </a:rPr>
              <a:t> </a:t>
            </a:r>
            <a:r>
              <a:rPr lang="en-US" altLang="zh-CN">
                <a:latin typeface="Gill Sans"/>
              </a:rPr>
              <a:t>can</a:t>
            </a:r>
            <a:r>
              <a:rPr lang="zh-CN" altLang="en-US">
                <a:latin typeface="Gill Sans"/>
              </a:rPr>
              <a:t> </a:t>
            </a:r>
            <a:r>
              <a:rPr lang="en-US" altLang="zh-CN">
                <a:latin typeface="Gill Sans"/>
              </a:rPr>
              <a:t>be</a:t>
            </a:r>
            <a:r>
              <a:rPr lang="zh-CN" altLang="en-US">
                <a:latin typeface="Gill Sans"/>
              </a:rPr>
              <a:t> </a:t>
            </a:r>
            <a:r>
              <a:rPr lang="en-US" altLang="zh-CN">
                <a:latin typeface="Gill Sans"/>
              </a:rPr>
              <a:t>an</a:t>
            </a:r>
            <a:r>
              <a:rPr lang="zh-CN" altLang="en-US">
                <a:latin typeface="Gill Sans"/>
              </a:rPr>
              <a:t> </a:t>
            </a:r>
            <a:r>
              <a:rPr lang="en-US" altLang="zh-CN">
                <a:latin typeface="Gill Sans"/>
              </a:rPr>
              <a:t>extremely</a:t>
            </a:r>
            <a:r>
              <a:rPr lang="zh-CN" altLang="en-US">
                <a:latin typeface="Gill Sans"/>
              </a:rPr>
              <a:t> </a:t>
            </a:r>
            <a:r>
              <a:rPr lang="en-US" altLang="zh-CN">
                <a:latin typeface="Gill Sans"/>
              </a:rPr>
              <a:t>powerful</a:t>
            </a:r>
            <a:r>
              <a:rPr lang="zh-CN" altLang="en-US">
                <a:latin typeface="Gill Sans"/>
              </a:rPr>
              <a:t> </a:t>
            </a:r>
            <a:r>
              <a:rPr lang="en-US" altLang="zh-CN">
                <a:latin typeface="Gill Sans"/>
              </a:rPr>
              <a:t>tool</a:t>
            </a:r>
            <a:r>
              <a:rPr lang="zh-CN" altLang="en-US">
                <a:latin typeface="Gill Sans"/>
              </a:rPr>
              <a:t> </a:t>
            </a:r>
            <a:r>
              <a:rPr lang="en-US" altLang="zh-CN">
                <a:latin typeface="Gill Sans"/>
              </a:rPr>
              <a:t>for</a:t>
            </a:r>
            <a:r>
              <a:rPr lang="zh-CN" altLang="en-US">
                <a:latin typeface="Gill Sans"/>
              </a:rPr>
              <a:t> </a:t>
            </a:r>
            <a:r>
              <a:rPr lang="en-US" altLang="zh-CN">
                <a:latin typeface="Gill Sans"/>
              </a:rPr>
              <a:t>cluster</a:t>
            </a:r>
            <a:r>
              <a:rPr lang="zh-CN" altLang="en-US">
                <a:latin typeface="Gill Sans"/>
              </a:rPr>
              <a:t> </a:t>
            </a:r>
            <a:r>
              <a:rPr lang="en-US" altLang="zh-CN">
                <a:latin typeface="Gill Sans"/>
              </a:rPr>
              <a:t>administrators.</a:t>
            </a:r>
            <a:endParaRPr lang="zh-CN" altLang="en-US">
              <a:latin typeface="Gill Sans"/>
            </a:endParaRPr>
          </a:p>
          <a:p>
            <a:pPr lvl="1"/>
            <a:r>
              <a:rPr lang="en-US" altLang="zh-CN">
                <a:latin typeface="Gill Sans Light"/>
              </a:rPr>
              <a:t>Hardware</a:t>
            </a:r>
            <a:r>
              <a:rPr lang="zh-CN" altLang="en-US">
                <a:latin typeface="Gill Sans Light"/>
              </a:rPr>
              <a:t> </a:t>
            </a:r>
            <a:r>
              <a:rPr lang="en-US" altLang="zh-CN">
                <a:latin typeface="Gill Sans Light"/>
              </a:rPr>
              <a:t>/</a:t>
            </a:r>
            <a:r>
              <a:rPr lang="zh-CN" altLang="en-US">
                <a:latin typeface="Gill Sans Light"/>
              </a:rPr>
              <a:t> </a:t>
            </a:r>
            <a:r>
              <a:rPr lang="en-US" altLang="zh-CN">
                <a:latin typeface="Gill Sans Light"/>
              </a:rPr>
              <a:t>Software</a:t>
            </a:r>
            <a:r>
              <a:rPr lang="zh-CN" altLang="en-US">
                <a:latin typeface="Gill Sans Light"/>
              </a:rPr>
              <a:t> </a:t>
            </a:r>
            <a:r>
              <a:rPr lang="en-US" altLang="zh-CN">
                <a:latin typeface="Gill Sans Light"/>
              </a:rPr>
              <a:t>maintenance</a:t>
            </a:r>
            <a:r>
              <a:rPr lang="zh-CN" altLang="en-US">
                <a:latin typeface="Gill Sans Light"/>
              </a:rPr>
              <a:t> </a:t>
            </a:r>
            <a:r>
              <a:rPr lang="en-US" altLang="zh-CN">
                <a:latin typeface="Gill Sans Light"/>
              </a:rPr>
              <a:t>/</a:t>
            </a:r>
            <a:r>
              <a:rPr lang="zh-CN" altLang="en-US">
                <a:latin typeface="Gill Sans Light"/>
              </a:rPr>
              <a:t> </a:t>
            </a:r>
            <a:r>
              <a:rPr lang="en-US" altLang="zh-CN">
                <a:latin typeface="Gill Sans Light"/>
              </a:rPr>
              <a:t>upgrades</a:t>
            </a:r>
            <a:endParaRPr lang="zh-CN" altLang="en-US">
              <a:latin typeface="Gill Sans Light"/>
            </a:endParaRPr>
          </a:p>
          <a:p>
            <a:pPr lvl="1"/>
            <a:r>
              <a:rPr lang="en-US" altLang="zh-CN">
                <a:latin typeface="Gill Sans Light"/>
              </a:rPr>
              <a:t>Load</a:t>
            </a:r>
            <a:r>
              <a:rPr lang="zh-CN" altLang="en-US">
                <a:latin typeface="Gill Sans Light"/>
              </a:rPr>
              <a:t> </a:t>
            </a:r>
            <a:r>
              <a:rPr lang="en-US" altLang="zh-CN">
                <a:latin typeface="Gill Sans Light"/>
              </a:rPr>
              <a:t>balancing</a:t>
            </a:r>
            <a:r>
              <a:rPr lang="zh-CN" altLang="en-US">
                <a:latin typeface="Gill Sans Light"/>
              </a:rPr>
              <a:t> </a:t>
            </a:r>
            <a:r>
              <a:rPr lang="en-US" altLang="zh-CN">
                <a:latin typeface="Gill Sans Light"/>
              </a:rPr>
              <a:t>/</a:t>
            </a:r>
            <a:r>
              <a:rPr lang="zh-CN" altLang="en-US">
                <a:latin typeface="Gill Sans Light"/>
              </a:rPr>
              <a:t> </a:t>
            </a:r>
            <a:r>
              <a:rPr lang="en-US" altLang="zh-CN">
                <a:latin typeface="Gill Sans Light"/>
              </a:rPr>
              <a:t>resource</a:t>
            </a:r>
            <a:r>
              <a:rPr lang="zh-CN" altLang="en-US">
                <a:latin typeface="Gill Sans Light"/>
              </a:rPr>
              <a:t> </a:t>
            </a:r>
            <a:r>
              <a:rPr lang="en-US" altLang="zh-CN">
                <a:latin typeface="Gill Sans Light"/>
              </a:rPr>
              <a:t>management</a:t>
            </a:r>
            <a:endParaRPr lang="zh-CN" altLang="en-US">
              <a:latin typeface="Gill Sans Light"/>
            </a:endParaRPr>
          </a:p>
          <a:p>
            <a:pPr lvl="1"/>
            <a:r>
              <a:rPr lang="en-US" altLang="zh-CN">
                <a:latin typeface="Gill Sans Light"/>
              </a:rPr>
              <a:t>Distributed</a:t>
            </a:r>
            <a:r>
              <a:rPr lang="zh-CN" altLang="en-US">
                <a:latin typeface="Gill Sans Light"/>
              </a:rPr>
              <a:t> </a:t>
            </a:r>
            <a:r>
              <a:rPr lang="en-US" altLang="zh-CN">
                <a:latin typeface="Gill Sans Light"/>
              </a:rPr>
              <a:t>power</a:t>
            </a:r>
            <a:r>
              <a:rPr lang="zh-CN" altLang="en-US">
                <a:latin typeface="Gill Sans Light"/>
              </a:rPr>
              <a:t> </a:t>
            </a:r>
            <a:r>
              <a:rPr lang="en-US" altLang="zh-CN">
                <a:latin typeface="Gill Sans Light"/>
              </a:rPr>
              <a:t>management</a:t>
            </a:r>
            <a:endParaRPr lang="en-US">
              <a:latin typeface="Gill Sans Light"/>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880" y="3903663"/>
            <a:ext cx="3017366" cy="2085023"/>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3100" y="3898209"/>
            <a:ext cx="2870200" cy="2095931"/>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34960" y="3898208"/>
            <a:ext cx="2790895" cy="2090477"/>
          </a:xfrm>
          <a:prstGeom prst="rect">
            <a:avLst/>
          </a:prstGeom>
        </p:spPr>
      </p:pic>
    </p:spTree>
    <p:extLst>
      <p:ext uri="{BB962C8B-B14F-4D97-AF65-F5344CB8AC3E}">
        <p14:creationId xmlns:p14="http://schemas.microsoft.com/office/powerpoint/2010/main" val="1421186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Design-challenges</a:t>
            </a:r>
            <a:endParaRPr lang="en-US"/>
          </a:p>
        </p:txBody>
      </p:sp>
      <p:sp>
        <p:nvSpPr>
          <p:cNvPr id="3" name="Content Placeholder 2"/>
          <p:cNvSpPr>
            <a:spLocks noGrp="1"/>
          </p:cNvSpPr>
          <p:nvPr>
            <p:ph idx="1"/>
          </p:nvPr>
        </p:nvSpPr>
        <p:spPr>
          <a:xfrm>
            <a:off x="817092" y="1026144"/>
            <a:ext cx="10515600" cy="2839403"/>
          </a:xfrm>
        </p:spPr>
        <p:txBody>
          <a:bodyPr/>
          <a:lstStyle/>
          <a:p>
            <a:r>
              <a:rPr lang="en-US" altLang="zh-CN"/>
              <a:t>Minimize</a:t>
            </a:r>
            <a:r>
              <a:rPr lang="zh-CN" altLang="en-US"/>
              <a:t> </a:t>
            </a:r>
            <a:r>
              <a:rPr lang="en-US" altLang="zh-CN"/>
              <a:t>service</a:t>
            </a:r>
            <a:r>
              <a:rPr lang="zh-CN" altLang="en-US"/>
              <a:t> </a:t>
            </a:r>
            <a:r>
              <a:rPr lang="en-US" altLang="zh-CN"/>
              <a:t>downtime</a:t>
            </a:r>
            <a:endParaRPr lang="zh-CN" altLang="en-US"/>
          </a:p>
          <a:p>
            <a:r>
              <a:rPr lang="en-US" altLang="zh-CN"/>
              <a:t>Minimize</a:t>
            </a:r>
            <a:r>
              <a:rPr lang="zh-CN" altLang="en-US"/>
              <a:t> </a:t>
            </a:r>
            <a:r>
              <a:rPr lang="en-US" altLang="zh-CN"/>
              <a:t>migration</a:t>
            </a:r>
            <a:r>
              <a:rPr lang="zh-CN" altLang="en-US"/>
              <a:t> </a:t>
            </a:r>
            <a:r>
              <a:rPr lang="en-US" altLang="zh-CN"/>
              <a:t>duration</a:t>
            </a:r>
            <a:endParaRPr lang="zh-CN" altLang="en-US"/>
          </a:p>
          <a:p>
            <a:r>
              <a:rPr lang="en-US" altLang="zh-CN"/>
              <a:t>Avoid</a:t>
            </a:r>
            <a:r>
              <a:rPr lang="zh-CN" altLang="en-US"/>
              <a:t> </a:t>
            </a:r>
            <a:r>
              <a:rPr lang="en-US" altLang="zh-CN"/>
              <a:t>disrupting</a:t>
            </a:r>
            <a:r>
              <a:rPr lang="zh-CN" altLang="en-US"/>
              <a:t> </a:t>
            </a:r>
            <a:r>
              <a:rPr lang="en-US" altLang="zh-CN"/>
              <a:t>running</a:t>
            </a:r>
            <a:r>
              <a:rPr lang="zh-CN" altLang="en-US"/>
              <a:t> </a:t>
            </a:r>
            <a:r>
              <a:rPr lang="en-US" altLang="zh-CN"/>
              <a:t>service</a:t>
            </a:r>
            <a:endParaRPr lang="zh-CN" altLang="en-US"/>
          </a:p>
        </p:txBody>
      </p:sp>
      <p:sp>
        <p:nvSpPr>
          <p:cNvPr id="5" name="Slide Number Placeholder 4"/>
          <p:cNvSpPr>
            <a:spLocks noGrp="1"/>
          </p:cNvSpPr>
          <p:nvPr>
            <p:ph type="sldNum" sz="quarter" idx="12"/>
          </p:nvPr>
        </p:nvSpPr>
        <p:spPr/>
        <p:txBody>
          <a:bodyPr/>
          <a:lstStyle/>
          <a:p>
            <a:fld id="{4EEF9975-6C58-5C4C-8961-54FFA2646BAA}" type="slidenum">
              <a:rPr lang="en-US" smtClean="0"/>
              <a:t>9</a:t>
            </a:fld>
            <a:endParaRPr lang="en-US"/>
          </a:p>
        </p:txBody>
      </p:sp>
      <p:grpSp>
        <p:nvGrpSpPr>
          <p:cNvPr id="35" name="Group 34"/>
          <p:cNvGrpSpPr/>
          <p:nvPr/>
        </p:nvGrpSpPr>
        <p:grpSpPr>
          <a:xfrm>
            <a:off x="2606040" y="3811067"/>
            <a:ext cx="6979920" cy="2132802"/>
            <a:chOff x="381000" y="3150805"/>
            <a:chExt cx="8122488" cy="2761517"/>
          </a:xfrm>
        </p:grpSpPr>
        <p:grpSp>
          <p:nvGrpSpPr>
            <p:cNvPr id="36" name="Group 35"/>
            <p:cNvGrpSpPr/>
            <p:nvPr/>
          </p:nvGrpSpPr>
          <p:grpSpPr>
            <a:xfrm>
              <a:off x="381000" y="3150805"/>
              <a:ext cx="8122488" cy="2761517"/>
              <a:chOff x="342900" y="2940450"/>
              <a:chExt cx="8648700" cy="3467100"/>
            </a:xfrm>
          </p:grpSpPr>
          <p:sp>
            <p:nvSpPr>
              <p:cNvPr id="38" name="Rounded Rectangle 37"/>
              <p:cNvSpPr/>
              <p:nvPr/>
            </p:nvSpPr>
            <p:spPr>
              <a:xfrm>
                <a:off x="342900" y="2940450"/>
                <a:ext cx="8648700" cy="3467100"/>
              </a:xfrm>
              <a:prstGeom prst="roundRect">
                <a:avLst/>
              </a:prstGeom>
              <a:solidFill>
                <a:schemeClr val="accent4">
                  <a:lumMod val="40000"/>
                  <a:lumOff val="60000"/>
                  <a:alpha val="24000"/>
                </a:schemeClr>
              </a:solidFill>
              <a:ln w="25400">
                <a:solidFill>
                  <a:schemeClr val="accent4">
                    <a:lumMod val="75000"/>
                  </a:schemeClr>
                </a:solidFill>
                <a:prstDash val="sysDash"/>
              </a:ln>
              <a:effectLst/>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lgn="r"/>
                <a:endParaRPr lang="en-US">
                  <a:solidFill>
                    <a:schemeClr val="tx1"/>
                  </a:solidFill>
                  <a:latin typeface="Verdana" pitchFamily="34" charset="0"/>
                </a:endParaRPr>
              </a:p>
            </p:txBody>
          </p:sp>
          <p:pic>
            <p:nvPicPr>
              <p:cNvPr id="39" name="Picture 38" descr="Server-Physical-Single-No-Shadow.png"/>
              <p:cNvPicPr>
                <a:picLocks noChangeAspect="1"/>
              </p:cNvPicPr>
              <p:nvPr/>
            </p:nvPicPr>
            <p:blipFill>
              <a:blip r:embed="rId3"/>
              <a:stretch>
                <a:fillRect/>
              </a:stretch>
            </p:blipFill>
            <p:spPr>
              <a:xfrm>
                <a:off x="1527180" y="3726418"/>
                <a:ext cx="2054220" cy="1505382"/>
              </a:xfrm>
              <a:prstGeom prst="rect">
                <a:avLst/>
              </a:prstGeom>
            </p:spPr>
          </p:pic>
          <p:pic>
            <p:nvPicPr>
              <p:cNvPr id="40" name="Picture 39" descr="Server-Virtual-Single.png"/>
              <p:cNvPicPr>
                <a:picLocks noChangeAspect="1"/>
              </p:cNvPicPr>
              <p:nvPr/>
            </p:nvPicPr>
            <p:blipFill>
              <a:blip r:embed="rId4"/>
              <a:stretch>
                <a:fillRect/>
              </a:stretch>
            </p:blipFill>
            <p:spPr>
              <a:xfrm>
                <a:off x="1457432" y="3269218"/>
                <a:ext cx="2123968" cy="1609286"/>
              </a:xfrm>
              <a:prstGeom prst="rect">
                <a:avLst/>
              </a:prstGeom>
              <a:noFill/>
              <a:ln>
                <a:noFill/>
              </a:ln>
            </p:spPr>
          </p:pic>
          <p:grpSp>
            <p:nvGrpSpPr>
              <p:cNvPr id="41" name="Group 25"/>
              <p:cNvGrpSpPr/>
              <p:nvPr/>
            </p:nvGrpSpPr>
            <p:grpSpPr>
              <a:xfrm>
                <a:off x="4191000" y="5484500"/>
                <a:ext cx="685800" cy="889868"/>
                <a:chOff x="4114800" y="4901332"/>
                <a:chExt cx="685800" cy="889868"/>
              </a:xfrm>
            </p:grpSpPr>
            <p:grpSp>
              <p:nvGrpSpPr>
                <p:cNvPr id="47" name="Group 6"/>
                <p:cNvGrpSpPr>
                  <a:grpSpLocks noChangeAspect="1"/>
                </p:cNvGrpSpPr>
                <p:nvPr/>
              </p:nvGrpSpPr>
              <p:grpSpPr>
                <a:xfrm>
                  <a:off x="4114800" y="4901332"/>
                  <a:ext cx="682248" cy="889868"/>
                  <a:chOff x="3962400" y="3562164"/>
                  <a:chExt cx="682248" cy="889868"/>
                </a:xfrm>
              </p:grpSpPr>
              <p:sp>
                <p:nvSpPr>
                  <p:cNvPr id="61" name="Oval 60"/>
                  <p:cNvSpPr/>
                  <p:nvPr/>
                </p:nvSpPr>
                <p:spPr>
                  <a:xfrm>
                    <a:off x="3962400" y="4199791"/>
                    <a:ext cx="682248" cy="252241"/>
                  </a:xfrm>
                  <a:prstGeom prst="ellipse">
                    <a:avLst/>
                  </a:prstGeom>
                  <a:solidFill>
                    <a:schemeClr val="bg1">
                      <a:lumMod val="50000"/>
                      <a:alpha val="89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3962400" y="3720696"/>
                    <a:ext cx="682248" cy="612000"/>
                  </a:xfrm>
                  <a:prstGeom prst="rect">
                    <a:avLst/>
                  </a:prstGeom>
                  <a:gradFill flip="none" rotWithShape="1">
                    <a:gsLst>
                      <a:gs pos="0">
                        <a:schemeClr val="bg1">
                          <a:lumMod val="75000"/>
                        </a:schemeClr>
                      </a:gs>
                      <a:gs pos="50000">
                        <a:schemeClr val="bg1">
                          <a:lumMod val="65000"/>
                        </a:schemeClr>
                      </a:gs>
                      <a:gs pos="85000">
                        <a:schemeClr val="bg1">
                          <a:lumMod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3962400" y="3562164"/>
                    <a:ext cx="682248" cy="234732"/>
                  </a:xfrm>
                  <a:prstGeom prst="ellipse">
                    <a:avLst/>
                  </a:prstGeom>
                  <a:gradFill flip="none" rotWithShape="1">
                    <a:gsLst>
                      <a:gs pos="0">
                        <a:schemeClr val="bg1">
                          <a:lumMod val="50000"/>
                        </a:schemeClr>
                      </a:gs>
                      <a:gs pos="50000">
                        <a:schemeClr val="bg1">
                          <a:lumMod val="65000"/>
                        </a:schemeClr>
                      </a:gs>
                      <a:gs pos="100000">
                        <a:schemeClr val="bg1">
                          <a:lumMod val="75000"/>
                        </a:schemeClr>
                      </a:gs>
                    </a:gsLst>
                    <a:lin ang="5400000" scaled="1"/>
                    <a:tileRect/>
                  </a:gra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p:cNvCxnSpPr>
                    <a:stCxn id="43" idx="2"/>
                    <a:endCxn id="41" idx="2"/>
                  </p:cNvCxnSpPr>
                  <p:nvPr/>
                </p:nvCxnSpPr>
                <p:spPr>
                  <a:xfrm rot="10800000" flipV="1">
                    <a:off x="3962400" y="3679530"/>
                    <a:ext cx="1588" cy="646382"/>
                  </a:xfrm>
                  <a:prstGeom prst="line">
                    <a:avLst/>
                  </a:prstGeom>
                  <a:ln w="2540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4314527" y="4004580"/>
                    <a:ext cx="656232" cy="1588"/>
                  </a:xfrm>
                  <a:prstGeom prst="line">
                    <a:avLst/>
                  </a:prstGeom>
                  <a:ln w="2540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48" name="Group 12"/>
                <p:cNvGrpSpPr/>
                <p:nvPr/>
              </p:nvGrpSpPr>
              <p:grpSpPr>
                <a:xfrm>
                  <a:off x="4163068" y="5149168"/>
                  <a:ext cx="637532" cy="568004"/>
                  <a:chOff x="2462534" y="3365087"/>
                  <a:chExt cx="637532" cy="568004"/>
                </a:xfrm>
              </p:grpSpPr>
              <p:grpSp>
                <p:nvGrpSpPr>
                  <p:cNvPr id="49" name="Group 14"/>
                  <p:cNvGrpSpPr/>
                  <p:nvPr/>
                </p:nvGrpSpPr>
                <p:grpSpPr>
                  <a:xfrm>
                    <a:off x="2639314" y="3365087"/>
                    <a:ext cx="460752" cy="370927"/>
                    <a:chOff x="5448301" y="5410200"/>
                    <a:chExt cx="460752" cy="370927"/>
                  </a:xfrm>
                </p:grpSpPr>
                <p:pic>
                  <p:nvPicPr>
                    <p:cNvPr id="59" name="Picture 15" descr="File-Generic.png"/>
                    <p:cNvPicPr>
                      <a:picLocks noChangeAspect="1"/>
                    </p:cNvPicPr>
                    <p:nvPr/>
                  </p:nvPicPr>
                  <p:blipFill>
                    <a:blip r:embed="rId5" cstate="print"/>
                    <a:stretch>
                      <a:fillRect/>
                    </a:stretch>
                  </p:blipFill>
                  <p:spPr>
                    <a:xfrm>
                      <a:off x="5507227" y="5410200"/>
                      <a:ext cx="342900" cy="370927"/>
                    </a:xfrm>
                    <a:prstGeom prst="rect">
                      <a:avLst/>
                    </a:prstGeom>
                  </p:spPr>
                </p:pic>
                <p:sp>
                  <p:nvSpPr>
                    <p:cNvPr id="60" name="TextBox 16"/>
                    <p:cNvSpPr txBox="1"/>
                    <p:nvPr/>
                  </p:nvSpPr>
                  <p:spPr>
                    <a:xfrm>
                      <a:off x="5448301" y="5487941"/>
                      <a:ext cx="460752" cy="215444"/>
                    </a:xfrm>
                    <a:prstGeom prst="rect">
                      <a:avLst/>
                    </a:prstGeom>
                    <a:noFill/>
                  </p:spPr>
                  <p:txBody>
                    <a:bodyPr wrap="square" rtlCol="0">
                      <a:spAutoFit/>
                    </a:bodyPr>
                    <a:lstStyle/>
                    <a:p>
                      <a:r>
                        <a:rPr lang="en-US" sz="800">
                          <a:latin typeface="Verdana" pitchFamily="34" charset="0"/>
                        </a:rPr>
                        <a:t>.BIN</a:t>
                      </a:r>
                    </a:p>
                  </p:txBody>
                </p:sp>
              </p:grpSp>
              <p:grpSp>
                <p:nvGrpSpPr>
                  <p:cNvPr id="50" name="Group 17"/>
                  <p:cNvGrpSpPr/>
                  <p:nvPr/>
                </p:nvGrpSpPr>
                <p:grpSpPr>
                  <a:xfrm>
                    <a:off x="2580388" y="3408223"/>
                    <a:ext cx="460753" cy="370927"/>
                    <a:chOff x="5448300" y="4800600"/>
                    <a:chExt cx="460753" cy="370927"/>
                  </a:xfrm>
                </p:grpSpPr>
                <p:pic>
                  <p:nvPicPr>
                    <p:cNvPr id="57" name="Picture 56" descr="File-Generic.png"/>
                    <p:cNvPicPr>
                      <a:picLocks noChangeAspect="1"/>
                    </p:cNvPicPr>
                    <p:nvPr/>
                  </p:nvPicPr>
                  <p:blipFill>
                    <a:blip r:embed="rId5" cstate="print"/>
                    <a:stretch>
                      <a:fillRect/>
                    </a:stretch>
                  </p:blipFill>
                  <p:spPr>
                    <a:xfrm>
                      <a:off x="5507226" y="4800600"/>
                      <a:ext cx="342900" cy="370927"/>
                    </a:xfrm>
                    <a:prstGeom prst="rect">
                      <a:avLst/>
                    </a:prstGeom>
                  </p:spPr>
                </p:pic>
                <p:sp>
                  <p:nvSpPr>
                    <p:cNvPr id="58" name="TextBox 57"/>
                    <p:cNvSpPr txBox="1"/>
                    <p:nvPr/>
                  </p:nvSpPr>
                  <p:spPr>
                    <a:xfrm>
                      <a:off x="5448300" y="4878341"/>
                      <a:ext cx="460753" cy="215444"/>
                    </a:xfrm>
                    <a:prstGeom prst="rect">
                      <a:avLst/>
                    </a:prstGeom>
                    <a:noFill/>
                  </p:spPr>
                  <p:txBody>
                    <a:bodyPr wrap="square" rtlCol="0">
                      <a:spAutoFit/>
                    </a:bodyPr>
                    <a:lstStyle/>
                    <a:p>
                      <a:r>
                        <a:rPr lang="en-US" sz="800">
                          <a:latin typeface="Verdana" pitchFamily="34" charset="0"/>
                        </a:rPr>
                        <a:t>.VSV</a:t>
                      </a:r>
                    </a:p>
                  </p:txBody>
                </p:sp>
              </p:grpSp>
              <p:grpSp>
                <p:nvGrpSpPr>
                  <p:cNvPr id="51" name="Group 20"/>
                  <p:cNvGrpSpPr/>
                  <p:nvPr/>
                </p:nvGrpSpPr>
                <p:grpSpPr>
                  <a:xfrm>
                    <a:off x="2523238" y="3484423"/>
                    <a:ext cx="457200" cy="370927"/>
                    <a:chOff x="4762500" y="5410200"/>
                    <a:chExt cx="457200" cy="370927"/>
                  </a:xfrm>
                </p:grpSpPr>
                <p:pic>
                  <p:nvPicPr>
                    <p:cNvPr id="55" name="Picture 54" descr="File-Generic.png"/>
                    <p:cNvPicPr>
                      <a:picLocks noChangeAspect="1"/>
                    </p:cNvPicPr>
                    <p:nvPr/>
                  </p:nvPicPr>
                  <p:blipFill>
                    <a:blip r:embed="rId5" cstate="print"/>
                    <a:stretch>
                      <a:fillRect/>
                    </a:stretch>
                  </p:blipFill>
                  <p:spPr>
                    <a:xfrm>
                      <a:off x="4819650" y="5410200"/>
                      <a:ext cx="342900" cy="370927"/>
                    </a:xfrm>
                    <a:prstGeom prst="rect">
                      <a:avLst/>
                    </a:prstGeom>
                  </p:spPr>
                </p:pic>
                <p:sp>
                  <p:nvSpPr>
                    <p:cNvPr id="56" name="TextBox 55"/>
                    <p:cNvSpPr txBox="1"/>
                    <p:nvPr/>
                  </p:nvSpPr>
                  <p:spPr>
                    <a:xfrm>
                      <a:off x="4762500" y="5487941"/>
                      <a:ext cx="457200" cy="215444"/>
                    </a:xfrm>
                    <a:prstGeom prst="rect">
                      <a:avLst/>
                    </a:prstGeom>
                    <a:noFill/>
                  </p:spPr>
                  <p:txBody>
                    <a:bodyPr wrap="square" rtlCol="0">
                      <a:spAutoFit/>
                    </a:bodyPr>
                    <a:lstStyle/>
                    <a:p>
                      <a:r>
                        <a:rPr lang="en-US" sz="800">
                          <a:latin typeface="Verdana" pitchFamily="34" charset="0"/>
                        </a:rPr>
                        <a:t>.XML</a:t>
                      </a:r>
                    </a:p>
                  </p:txBody>
                </p:sp>
              </p:grpSp>
              <p:grpSp>
                <p:nvGrpSpPr>
                  <p:cNvPr id="52" name="Group 23"/>
                  <p:cNvGrpSpPr/>
                  <p:nvPr/>
                </p:nvGrpSpPr>
                <p:grpSpPr>
                  <a:xfrm>
                    <a:off x="2462534" y="3562164"/>
                    <a:ext cx="460754" cy="370927"/>
                    <a:chOff x="5448300" y="4229100"/>
                    <a:chExt cx="460754" cy="370927"/>
                  </a:xfrm>
                </p:grpSpPr>
                <p:pic>
                  <p:nvPicPr>
                    <p:cNvPr id="53" name="Picture 52" descr="File-Generic.png"/>
                    <p:cNvPicPr>
                      <a:picLocks noChangeAspect="1"/>
                    </p:cNvPicPr>
                    <p:nvPr/>
                  </p:nvPicPr>
                  <p:blipFill>
                    <a:blip r:embed="rId5" cstate="print"/>
                    <a:stretch>
                      <a:fillRect/>
                    </a:stretch>
                  </p:blipFill>
                  <p:spPr>
                    <a:xfrm>
                      <a:off x="5507227" y="4229100"/>
                      <a:ext cx="342900" cy="370927"/>
                    </a:xfrm>
                    <a:prstGeom prst="rect">
                      <a:avLst/>
                    </a:prstGeom>
                  </p:spPr>
                </p:pic>
                <p:sp>
                  <p:nvSpPr>
                    <p:cNvPr id="54" name="TextBox 53"/>
                    <p:cNvSpPr txBox="1"/>
                    <p:nvPr/>
                  </p:nvSpPr>
                  <p:spPr>
                    <a:xfrm>
                      <a:off x="5448300" y="4306841"/>
                      <a:ext cx="460754" cy="215444"/>
                    </a:xfrm>
                    <a:prstGeom prst="rect">
                      <a:avLst/>
                    </a:prstGeom>
                    <a:noFill/>
                  </p:spPr>
                  <p:txBody>
                    <a:bodyPr wrap="square" rtlCol="0">
                      <a:spAutoFit/>
                    </a:bodyPr>
                    <a:lstStyle/>
                    <a:p>
                      <a:r>
                        <a:rPr lang="en-US" sz="800">
                          <a:latin typeface="Verdana" pitchFamily="34" charset="0"/>
                        </a:rPr>
                        <a:t>.</a:t>
                      </a:r>
                      <a:r>
                        <a:rPr lang="en-US" sz="800">
                          <a:solidFill>
                            <a:schemeClr val="bg1"/>
                          </a:solidFill>
                          <a:latin typeface="Verdana" pitchFamily="34" charset="0"/>
                        </a:rPr>
                        <a:t>VHD</a:t>
                      </a:r>
                    </a:p>
                  </p:txBody>
                </p:sp>
              </p:grpSp>
            </p:grpSp>
          </p:grpSp>
          <p:sp>
            <p:nvSpPr>
              <p:cNvPr id="42" name="Freeform 41"/>
              <p:cNvSpPr/>
              <p:nvPr/>
            </p:nvSpPr>
            <p:spPr>
              <a:xfrm>
                <a:off x="2635045" y="5196955"/>
                <a:ext cx="1860755" cy="272845"/>
              </a:xfrm>
              <a:custGeom>
                <a:avLst/>
                <a:gdLst>
                  <a:gd name="connsiteX0" fmla="*/ 0 w 1936955"/>
                  <a:gd name="connsiteY0" fmla="*/ 0 h 501445"/>
                  <a:gd name="connsiteX1" fmla="*/ 0 w 1936955"/>
                  <a:gd name="connsiteY1" fmla="*/ 255639 h 501445"/>
                  <a:gd name="connsiteX2" fmla="*/ 1936955 w 1936955"/>
                  <a:gd name="connsiteY2" fmla="*/ 255639 h 501445"/>
                  <a:gd name="connsiteX3" fmla="*/ 1936955 w 1936955"/>
                  <a:gd name="connsiteY3" fmla="*/ 501445 h 501445"/>
                  <a:gd name="connsiteX0" fmla="*/ 0 w 1936955"/>
                  <a:gd name="connsiteY0" fmla="*/ 0 h 501445"/>
                  <a:gd name="connsiteX1" fmla="*/ 0 w 1936955"/>
                  <a:gd name="connsiteY1" fmla="*/ 141339 h 501445"/>
                  <a:gd name="connsiteX2" fmla="*/ 1936955 w 1936955"/>
                  <a:gd name="connsiteY2" fmla="*/ 255639 h 501445"/>
                  <a:gd name="connsiteX3" fmla="*/ 1936955 w 1936955"/>
                  <a:gd name="connsiteY3" fmla="*/ 501445 h 501445"/>
                  <a:gd name="connsiteX0" fmla="*/ 0 w 1936955"/>
                  <a:gd name="connsiteY0" fmla="*/ 0 h 501445"/>
                  <a:gd name="connsiteX1" fmla="*/ 0 w 1936955"/>
                  <a:gd name="connsiteY1" fmla="*/ 141339 h 501445"/>
                  <a:gd name="connsiteX2" fmla="*/ 1936955 w 1936955"/>
                  <a:gd name="connsiteY2" fmla="*/ 141339 h 501445"/>
                  <a:gd name="connsiteX3" fmla="*/ 1936955 w 1936955"/>
                  <a:gd name="connsiteY3" fmla="*/ 501445 h 501445"/>
                  <a:gd name="connsiteX0" fmla="*/ 0 w 1936955"/>
                  <a:gd name="connsiteY0" fmla="*/ 0 h 501445"/>
                  <a:gd name="connsiteX1" fmla="*/ 0 w 1936955"/>
                  <a:gd name="connsiteY1" fmla="*/ 141339 h 501445"/>
                  <a:gd name="connsiteX2" fmla="*/ 1936955 w 1936955"/>
                  <a:gd name="connsiteY2" fmla="*/ 331839 h 501445"/>
                  <a:gd name="connsiteX3" fmla="*/ 1936955 w 1936955"/>
                  <a:gd name="connsiteY3" fmla="*/ 501445 h 501445"/>
                  <a:gd name="connsiteX0" fmla="*/ 0 w 1936955"/>
                  <a:gd name="connsiteY0" fmla="*/ 0 h 501445"/>
                  <a:gd name="connsiteX1" fmla="*/ 0 w 1936955"/>
                  <a:gd name="connsiteY1" fmla="*/ 331839 h 501445"/>
                  <a:gd name="connsiteX2" fmla="*/ 1936955 w 1936955"/>
                  <a:gd name="connsiteY2" fmla="*/ 331839 h 501445"/>
                  <a:gd name="connsiteX3" fmla="*/ 1936955 w 1936955"/>
                  <a:gd name="connsiteY3" fmla="*/ 501445 h 501445"/>
                  <a:gd name="connsiteX0" fmla="*/ 0 w 1936955"/>
                  <a:gd name="connsiteY0" fmla="*/ 0 h 501445"/>
                  <a:gd name="connsiteX1" fmla="*/ 0 w 1936955"/>
                  <a:gd name="connsiteY1" fmla="*/ 331839 h 501445"/>
                  <a:gd name="connsiteX2" fmla="*/ 1860755 w 1936955"/>
                  <a:gd name="connsiteY2" fmla="*/ 331839 h 501445"/>
                  <a:gd name="connsiteX3" fmla="*/ 1936955 w 1936955"/>
                  <a:gd name="connsiteY3" fmla="*/ 501445 h 501445"/>
                  <a:gd name="connsiteX0" fmla="*/ 0 w 1860755"/>
                  <a:gd name="connsiteY0" fmla="*/ 0 h 501445"/>
                  <a:gd name="connsiteX1" fmla="*/ 0 w 1860755"/>
                  <a:gd name="connsiteY1" fmla="*/ 331839 h 501445"/>
                  <a:gd name="connsiteX2" fmla="*/ 1860755 w 1860755"/>
                  <a:gd name="connsiteY2" fmla="*/ 331839 h 501445"/>
                  <a:gd name="connsiteX3" fmla="*/ 1860755 w 1860755"/>
                  <a:gd name="connsiteY3" fmla="*/ 501445 h 501445"/>
                  <a:gd name="connsiteX0" fmla="*/ 0 w 1860755"/>
                  <a:gd name="connsiteY0" fmla="*/ 0 h 349045"/>
                  <a:gd name="connsiteX1" fmla="*/ 0 w 1860755"/>
                  <a:gd name="connsiteY1" fmla="*/ 179439 h 349045"/>
                  <a:gd name="connsiteX2" fmla="*/ 1860755 w 1860755"/>
                  <a:gd name="connsiteY2" fmla="*/ 179439 h 349045"/>
                  <a:gd name="connsiteX3" fmla="*/ 1860755 w 1860755"/>
                  <a:gd name="connsiteY3" fmla="*/ 349045 h 349045"/>
                  <a:gd name="connsiteX0" fmla="*/ 0 w 1860755"/>
                  <a:gd name="connsiteY0" fmla="*/ 0 h 272845"/>
                  <a:gd name="connsiteX1" fmla="*/ 0 w 1860755"/>
                  <a:gd name="connsiteY1" fmla="*/ 103239 h 272845"/>
                  <a:gd name="connsiteX2" fmla="*/ 1860755 w 1860755"/>
                  <a:gd name="connsiteY2" fmla="*/ 103239 h 272845"/>
                  <a:gd name="connsiteX3" fmla="*/ 1860755 w 1860755"/>
                  <a:gd name="connsiteY3" fmla="*/ 272845 h 272845"/>
                </a:gdLst>
                <a:ahLst/>
                <a:cxnLst>
                  <a:cxn ang="0">
                    <a:pos x="connsiteX0" y="connsiteY0"/>
                  </a:cxn>
                  <a:cxn ang="0">
                    <a:pos x="connsiteX1" y="connsiteY1"/>
                  </a:cxn>
                  <a:cxn ang="0">
                    <a:pos x="connsiteX2" y="connsiteY2"/>
                  </a:cxn>
                  <a:cxn ang="0">
                    <a:pos x="connsiteX3" y="connsiteY3"/>
                  </a:cxn>
                </a:cxnLst>
                <a:rect l="l" t="t" r="r" b="b"/>
                <a:pathLst>
                  <a:path w="1860755" h="272845">
                    <a:moveTo>
                      <a:pt x="0" y="0"/>
                    </a:moveTo>
                    <a:lnTo>
                      <a:pt x="0" y="103239"/>
                    </a:lnTo>
                    <a:lnTo>
                      <a:pt x="1860755" y="103239"/>
                    </a:lnTo>
                    <a:lnTo>
                      <a:pt x="1860755" y="272845"/>
                    </a:lnTo>
                  </a:path>
                </a:pathLst>
              </a:custGeom>
              <a:ln w="44450">
                <a:solidFill>
                  <a:schemeClr val="accent3">
                    <a:lumMod val="50000"/>
                  </a:schemeClr>
                </a:solidFill>
                <a:tailEnd type="triangle" w="med" len="sm"/>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43" name="Picture 42" descr="Server-Physical-Single-No-Shadow.png"/>
              <p:cNvPicPr>
                <a:picLocks noChangeAspect="1"/>
              </p:cNvPicPr>
              <p:nvPr/>
            </p:nvPicPr>
            <p:blipFill>
              <a:blip r:embed="rId3"/>
              <a:stretch>
                <a:fillRect/>
              </a:stretch>
            </p:blipFill>
            <p:spPr>
              <a:xfrm>
                <a:off x="5565780" y="3726418"/>
                <a:ext cx="2054220" cy="1505382"/>
              </a:xfrm>
              <a:prstGeom prst="rect">
                <a:avLst/>
              </a:prstGeom>
            </p:spPr>
          </p:pic>
          <p:sp>
            <p:nvSpPr>
              <p:cNvPr id="44" name="TextBox 43"/>
              <p:cNvSpPr txBox="1"/>
              <p:nvPr/>
            </p:nvSpPr>
            <p:spPr>
              <a:xfrm>
                <a:off x="609600" y="5002769"/>
                <a:ext cx="1691833" cy="463698"/>
              </a:xfrm>
              <a:prstGeom prst="rect">
                <a:avLst/>
              </a:prstGeom>
              <a:noFill/>
            </p:spPr>
            <p:txBody>
              <a:bodyPr wrap="none" rtlCol="0">
                <a:spAutoFit/>
              </a:bodyPr>
              <a:lstStyle/>
              <a:p>
                <a:r>
                  <a:rPr lang="en-US">
                    <a:latin typeface="Verdana" pitchFamily="34" charset="0"/>
                    <a:ea typeface="Verdana" pitchFamily="34" charset="0"/>
                    <a:cs typeface="Verdana" pitchFamily="34" charset="0"/>
                  </a:rPr>
                  <a:t>Source Host</a:t>
                </a:r>
              </a:p>
            </p:txBody>
          </p:sp>
          <p:sp>
            <p:nvSpPr>
              <p:cNvPr id="45" name="TextBox 44"/>
              <p:cNvSpPr txBox="1"/>
              <p:nvPr/>
            </p:nvSpPr>
            <p:spPr>
              <a:xfrm>
                <a:off x="5688294" y="5264346"/>
                <a:ext cx="2243147" cy="463698"/>
              </a:xfrm>
              <a:prstGeom prst="rect">
                <a:avLst/>
              </a:prstGeom>
              <a:noFill/>
            </p:spPr>
            <p:txBody>
              <a:bodyPr wrap="none" rtlCol="0">
                <a:spAutoFit/>
              </a:bodyPr>
              <a:lstStyle/>
              <a:p>
                <a:r>
                  <a:rPr lang="en-US">
                    <a:latin typeface="Verdana" pitchFamily="34" charset="0"/>
                    <a:ea typeface="Verdana" pitchFamily="34" charset="0"/>
                    <a:cs typeface="Verdana" pitchFamily="34" charset="0"/>
                  </a:rPr>
                  <a:t>Destination Host</a:t>
                </a:r>
              </a:p>
            </p:txBody>
          </p:sp>
          <p:sp>
            <p:nvSpPr>
              <p:cNvPr id="46" name="TextBox 45"/>
              <p:cNvSpPr txBox="1"/>
              <p:nvPr/>
            </p:nvSpPr>
            <p:spPr>
              <a:xfrm>
                <a:off x="4914900" y="5943600"/>
                <a:ext cx="895502" cy="369332"/>
              </a:xfrm>
              <a:prstGeom prst="rect">
                <a:avLst/>
              </a:prstGeom>
              <a:noFill/>
            </p:spPr>
            <p:txBody>
              <a:bodyPr wrap="none" rtlCol="0">
                <a:spAutoFit/>
              </a:bodyPr>
              <a:lstStyle/>
              <a:p>
                <a:r>
                  <a:rPr lang="en-US"/>
                  <a:t>Storage</a:t>
                </a:r>
              </a:p>
            </p:txBody>
          </p:sp>
        </p:grpSp>
        <p:sp>
          <p:nvSpPr>
            <p:cNvPr id="37" name="Freeform 36"/>
            <p:cNvSpPr/>
            <p:nvPr/>
          </p:nvSpPr>
          <p:spPr>
            <a:xfrm flipH="1">
              <a:off x="4717649" y="4872940"/>
              <a:ext cx="1775749" cy="367285"/>
            </a:xfrm>
            <a:custGeom>
              <a:avLst/>
              <a:gdLst>
                <a:gd name="connsiteX0" fmla="*/ 0 w 1936955"/>
                <a:gd name="connsiteY0" fmla="*/ 0 h 501445"/>
                <a:gd name="connsiteX1" fmla="*/ 0 w 1936955"/>
                <a:gd name="connsiteY1" fmla="*/ 255639 h 501445"/>
                <a:gd name="connsiteX2" fmla="*/ 1936955 w 1936955"/>
                <a:gd name="connsiteY2" fmla="*/ 255639 h 501445"/>
                <a:gd name="connsiteX3" fmla="*/ 1936955 w 1936955"/>
                <a:gd name="connsiteY3" fmla="*/ 501445 h 501445"/>
                <a:gd name="connsiteX0" fmla="*/ 0 w 1936955"/>
                <a:gd name="connsiteY0" fmla="*/ 0 h 501445"/>
                <a:gd name="connsiteX1" fmla="*/ 0 w 1936955"/>
                <a:gd name="connsiteY1" fmla="*/ 141339 h 501445"/>
                <a:gd name="connsiteX2" fmla="*/ 1936955 w 1936955"/>
                <a:gd name="connsiteY2" fmla="*/ 255639 h 501445"/>
                <a:gd name="connsiteX3" fmla="*/ 1936955 w 1936955"/>
                <a:gd name="connsiteY3" fmla="*/ 501445 h 501445"/>
                <a:gd name="connsiteX0" fmla="*/ 0 w 1936955"/>
                <a:gd name="connsiteY0" fmla="*/ 0 h 501445"/>
                <a:gd name="connsiteX1" fmla="*/ 0 w 1936955"/>
                <a:gd name="connsiteY1" fmla="*/ 141339 h 501445"/>
                <a:gd name="connsiteX2" fmla="*/ 1936955 w 1936955"/>
                <a:gd name="connsiteY2" fmla="*/ 141339 h 501445"/>
                <a:gd name="connsiteX3" fmla="*/ 1936955 w 1936955"/>
                <a:gd name="connsiteY3" fmla="*/ 501445 h 501445"/>
                <a:gd name="connsiteX0" fmla="*/ 0 w 1936955"/>
                <a:gd name="connsiteY0" fmla="*/ 0 h 501445"/>
                <a:gd name="connsiteX1" fmla="*/ 0 w 1936955"/>
                <a:gd name="connsiteY1" fmla="*/ 141339 h 501445"/>
                <a:gd name="connsiteX2" fmla="*/ 1936955 w 1936955"/>
                <a:gd name="connsiteY2" fmla="*/ 331839 h 501445"/>
                <a:gd name="connsiteX3" fmla="*/ 1936955 w 1936955"/>
                <a:gd name="connsiteY3" fmla="*/ 501445 h 501445"/>
                <a:gd name="connsiteX0" fmla="*/ 0 w 1936955"/>
                <a:gd name="connsiteY0" fmla="*/ 0 h 501445"/>
                <a:gd name="connsiteX1" fmla="*/ 0 w 1936955"/>
                <a:gd name="connsiteY1" fmla="*/ 331839 h 501445"/>
                <a:gd name="connsiteX2" fmla="*/ 1936955 w 1936955"/>
                <a:gd name="connsiteY2" fmla="*/ 331839 h 501445"/>
                <a:gd name="connsiteX3" fmla="*/ 1936955 w 1936955"/>
                <a:gd name="connsiteY3" fmla="*/ 501445 h 501445"/>
                <a:gd name="connsiteX0" fmla="*/ 0 w 1936955"/>
                <a:gd name="connsiteY0" fmla="*/ 0 h 501445"/>
                <a:gd name="connsiteX1" fmla="*/ 0 w 1936955"/>
                <a:gd name="connsiteY1" fmla="*/ 331839 h 501445"/>
                <a:gd name="connsiteX2" fmla="*/ 1860755 w 1936955"/>
                <a:gd name="connsiteY2" fmla="*/ 331839 h 501445"/>
                <a:gd name="connsiteX3" fmla="*/ 1936955 w 1936955"/>
                <a:gd name="connsiteY3" fmla="*/ 501445 h 501445"/>
                <a:gd name="connsiteX0" fmla="*/ 0 w 1860755"/>
                <a:gd name="connsiteY0" fmla="*/ 0 h 501445"/>
                <a:gd name="connsiteX1" fmla="*/ 0 w 1860755"/>
                <a:gd name="connsiteY1" fmla="*/ 331839 h 501445"/>
                <a:gd name="connsiteX2" fmla="*/ 1860755 w 1860755"/>
                <a:gd name="connsiteY2" fmla="*/ 331839 h 501445"/>
                <a:gd name="connsiteX3" fmla="*/ 1860755 w 1860755"/>
                <a:gd name="connsiteY3" fmla="*/ 501445 h 501445"/>
                <a:gd name="connsiteX0" fmla="*/ 0 w 1860755"/>
                <a:gd name="connsiteY0" fmla="*/ 0 h 349045"/>
                <a:gd name="connsiteX1" fmla="*/ 0 w 1860755"/>
                <a:gd name="connsiteY1" fmla="*/ 179439 h 349045"/>
                <a:gd name="connsiteX2" fmla="*/ 1860755 w 1860755"/>
                <a:gd name="connsiteY2" fmla="*/ 179439 h 349045"/>
                <a:gd name="connsiteX3" fmla="*/ 1860755 w 1860755"/>
                <a:gd name="connsiteY3" fmla="*/ 349045 h 349045"/>
                <a:gd name="connsiteX0" fmla="*/ 0 w 1860755"/>
                <a:gd name="connsiteY0" fmla="*/ 0 h 272845"/>
                <a:gd name="connsiteX1" fmla="*/ 0 w 1860755"/>
                <a:gd name="connsiteY1" fmla="*/ 103239 h 272845"/>
                <a:gd name="connsiteX2" fmla="*/ 1860755 w 1860755"/>
                <a:gd name="connsiteY2" fmla="*/ 103239 h 272845"/>
                <a:gd name="connsiteX3" fmla="*/ 1860755 w 1860755"/>
                <a:gd name="connsiteY3" fmla="*/ 272845 h 272845"/>
              </a:gdLst>
              <a:ahLst/>
              <a:cxnLst>
                <a:cxn ang="0">
                  <a:pos x="connsiteX0" y="connsiteY0"/>
                </a:cxn>
                <a:cxn ang="0">
                  <a:pos x="connsiteX1" y="connsiteY1"/>
                </a:cxn>
                <a:cxn ang="0">
                  <a:pos x="connsiteX2" y="connsiteY2"/>
                </a:cxn>
                <a:cxn ang="0">
                  <a:pos x="connsiteX3" y="connsiteY3"/>
                </a:cxn>
              </a:cxnLst>
              <a:rect l="l" t="t" r="r" b="b"/>
              <a:pathLst>
                <a:path w="1860755" h="272845">
                  <a:moveTo>
                    <a:pt x="0" y="0"/>
                  </a:moveTo>
                  <a:lnTo>
                    <a:pt x="0" y="103239"/>
                  </a:lnTo>
                  <a:lnTo>
                    <a:pt x="1860755" y="103239"/>
                  </a:lnTo>
                  <a:lnTo>
                    <a:pt x="1860755" y="272845"/>
                  </a:lnTo>
                </a:path>
              </a:pathLst>
            </a:custGeom>
            <a:ln w="44450">
              <a:solidFill>
                <a:schemeClr val="accent3">
                  <a:lumMod val="50000"/>
                </a:schemeClr>
              </a:solidFill>
              <a:tailEnd type="triangle" w="med" len="sm"/>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4371164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39A9FB0E24FEB45A41903E6B5019DD2" ma:contentTypeVersion="7" ma:contentTypeDescription="Create a new document." ma:contentTypeScope="" ma:versionID="cc94cd334f6e5598b215bfebc86fa015">
  <xsd:schema xmlns:xsd="http://www.w3.org/2001/XMLSchema" xmlns:xs="http://www.w3.org/2001/XMLSchema" xmlns:p="http://schemas.microsoft.com/office/2006/metadata/properties" xmlns:ns2="2f84ddf0-592d-4897-ac3e-ebf3d9674674" xmlns:ns3="9fedef61-8aee-4fc0-a269-2c23b3020fae" targetNamespace="http://schemas.microsoft.com/office/2006/metadata/properties" ma:root="true" ma:fieldsID="c53b0b86af23f03f84296143b7808b86" ns2:_="" ns3:_="">
    <xsd:import namespace="2f84ddf0-592d-4897-ac3e-ebf3d9674674"/>
    <xsd:import namespace="9fedef61-8aee-4fc0-a269-2c23b3020fa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f84ddf0-592d-4897-ac3e-ebf3d96746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fedef61-8aee-4fc0-a269-2c23b3020fa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FBA919C-9639-4EA7-B38E-242565154B5F}">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F912AA0-9565-40FF-9D8C-86F4B5730B06}">
  <ds:schemaRefs>
    <ds:schemaRef ds:uri="2f84ddf0-592d-4897-ac3e-ebf3d9674674"/>
    <ds:schemaRef ds:uri="9fedef61-8aee-4fc0-a269-2c23b3020fa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B9F1BC9-9D85-4118-9B3A-F0A60434983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27</Slides>
  <Notes>16</Notes>
  <HiddenSlides>0</HiddenSlide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VM Migration</vt:lpstr>
      <vt:lpstr>Physical versus Virtual Clusters</vt:lpstr>
      <vt:lpstr>PowerPoint Presentation</vt:lpstr>
      <vt:lpstr>Physical Vs Virtual Clusters</vt:lpstr>
      <vt:lpstr>Virtual Cluster</vt:lpstr>
      <vt:lpstr>VIRTUAL CLUSTERS AND RESOURCE MANAGEMENT</vt:lpstr>
      <vt:lpstr>Motivation</vt:lpstr>
      <vt:lpstr>Motivation</vt:lpstr>
      <vt:lpstr>Design-challenges</vt:lpstr>
      <vt:lpstr>Motivation</vt:lpstr>
      <vt:lpstr>Motivation</vt:lpstr>
      <vt:lpstr>Design-memory migration</vt:lpstr>
      <vt:lpstr>Design-local resources</vt:lpstr>
      <vt:lpstr>Design-local resources</vt:lpstr>
      <vt:lpstr>Design-overview</vt:lpstr>
      <vt:lpstr>Effect on data transmission rate of a VM migrated from one failing web server to another.</vt:lpstr>
      <vt:lpstr>Migration of Memory, Files, and Network Resources</vt:lpstr>
      <vt:lpstr>Memory Migration</vt:lpstr>
      <vt:lpstr>Implementation-writable working sets</vt:lpstr>
      <vt:lpstr>File Migration</vt:lpstr>
      <vt:lpstr>Network Migration</vt:lpstr>
      <vt:lpstr>Implementation-managed &amp; self migration</vt:lpstr>
      <vt:lpstr>Live Migration of VMs between Two Xen-Enabled Hosts</vt:lpstr>
      <vt:lpstr>Implementation-track WWS (managed)</vt:lpstr>
      <vt:lpstr>Implementation-dynamic rate limiting</vt:lpstr>
      <vt:lpstr>Evaluation-simple web server</vt:lpstr>
      <vt:lpstr>Evaluation-rapid page dirtying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Mosharaf Chowdhury</dc:creator>
  <cp:revision>1</cp:revision>
  <dcterms:created xsi:type="dcterms:W3CDTF">2015-12-27T15:42:19Z</dcterms:created>
  <dcterms:modified xsi:type="dcterms:W3CDTF">2022-05-10T05:27:22Z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0x010100239A9FB0E24FEB45A41903E6B5019DD2</vt:lpwstr>
  </property>
</Properties>
</file>