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5" r:id="rId9"/>
    <p:sldId id="259" r:id="rId10"/>
    <p:sldId id="269" r:id="rId11"/>
    <p:sldId id="260" r:id="rId12"/>
    <p:sldId id="267" r:id="rId13"/>
    <p:sldId id="268" r:id="rId14"/>
    <p:sldId id="261" r:id="rId15"/>
    <p:sldId id="270" r:id="rId16"/>
    <p:sldId id="263" r:id="rId17"/>
    <p:sldId id="262"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EDED8-BD96-42FB-9D77-DE7FC68842A3}" v="1" dt="2022-05-05T08:30:44.212"/>
    <p1510:client id="{61520467-2F1E-4E7F-8222-0D219C9E2062}" v="1" dt="2022-05-09T17:10:33.981"/>
    <p1510:client id="{C3BD3BCC-678D-4E3E-8E9C-9EAA6068AD07}" v="2" dt="2022-05-10T03:37:59.347"/>
    <p1510:client id="{C7C2AAFD-4D87-4436-93F3-E43E54FD2C53}" v="3" dt="2022-05-09T11:48:02.661"/>
    <p1510:client id="{EEC8FCA0-3C05-4A35-8706-E3BEC7C53CAF}" v="1" dt="2022-05-05T11:23:59.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Gupta" userId="S::mayank.gce19@pdpu.ac.in::d60f76f6-ea06-4774-a4f7-2245b136c73b" providerId="AD" clId="Web-{C7C2AAFD-4D87-4436-93F3-E43E54FD2C53}"/>
    <pc:docChg chg="modSld">
      <pc:chgData name="MayankGupta" userId="S::mayank.gce19@pdpu.ac.in::d60f76f6-ea06-4774-a4f7-2245b136c73b" providerId="AD" clId="Web-{C7C2AAFD-4D87-4436-93F3-E43E54FD2C53}" dt="2022-05-09T11:48:00.364" v="1" actId="20577"/>
      <pc:docMkLst>
        <pc:docMk/>
      </pc:docMkLst>
      <pc:sldChg chg="modSp">
        <pc:chgData name="MayankGupta" userId="S::mayank.gce19@pdpu.ac.in::d60f76f6-ea06-4774-a4f7-2245b136c73b" providerId="AD" clId="Web-{C7C2AAFD-4D87-4436-93F3-E43E54FD2C53}" dt="2022-05-09T11:48:00.364" v="1" actId="20577"/>
        <pc:sldMkLst>
          <pc:docMk/>
          <pc:sldMk cId="3418684645" sldId="258"/>
        </pc:sldMkLst>
        <pc:spChg chg="mod">
          <ac:chgData name="MayankGupta" userId="S::mayank.gce19@pdpu.ac.in::d60f76f6-ea06-4774-a4f7-2245b136c73b" providerId="AD" clId="Web-{C7C2AAFD-4D87-4436-93F3-E43E54FD2C53}" dt="2022-05-09T11:48:00.364" v="1" actId="20577"/>
          <ac:spMkLst>
            <pc:docMk/>
            <pc:sldMk cId="3418684645" sldId="258"/>
            <ac:spMk id="3" creationId="{00000000-0000-0000-0000-000000000000}"/>
          </ac:spMkLst>
        </pc:spChg>
      </pc:sldChg>
    </pc:docChg>
  </pc:docChgLst>
  <pc:docChgLst>
    <pc:chgData name="Shakti Mishra" userId="S::shakti.mishra@pdpu.ac.in::dd28bdff-53cc-41cf-81c1-075d76ddf0ad" providerId="AD" clId="Web-{57772450-5453-4647-9652-4130BEA4B145}"/>
    <pc:docChg chg="addSld delSld modSld sldOrd">
      <pc:chgData name="Shakti Mishra" userId="S::shakti.mishra@pdpu.ac.in::dd28bdff-53cc-41cf-81c1-075d76ddf0ad" providerId="AD" clId="Web-{57772450-5453-4647-9652-4130BEA4B145}" dt="2022-04-13T04:18:11.920" v="31"/>
      <pc:docMkLst>
        <pc:docMk/>
      </pc:docMkLst>
      <pc:sldChg chg="addSp delSp modSp mod setBg modClrScheme chgLayout">
        <pc:chgData name="Shakti Mishra" userId="S::shakti.mishra@pdpu.ac.in::dd28bdff-53cc-41cf-81c1-075d76ddf0ad" providerId="AD" clId="Web-{57772450-5453-4647-9652-4130BEA4B145}" dt="2022-04-13T04:05:06.961" v="10"/>
        <pc:sldMkLst>
          <pc:docMk/>
          <pc:sldMk cId="3637405453" sldId="260"/>
        </pc:sldMkLst>
        <pc:spChg chg="mod ord">
          <ac:chgData name="Shakti Mishra" userId="S::shakti.mishra@pdpu.ac.in::dd28bdff-53cc-41cf-81c1-075d76ddf0ad" providerId="AD" clId="Web-{57772450-5453-4647-9652-4130BEA4B145}" dt="2022-04-13T04:05:06.961" v="10"/>
          <ac:spMkLst>
            <pc:docMk/>
            <pc:sldMk cId="3637405453" sldId="260"/>
            <ac:spMk id="2" creationId="{00000000-0000-0000-0000-000000000000}"/>
          </ac:spMkLst>
        </pc:spChg>
        <pc:spChg chg="mod ord">
          <ac:chgData name="Shakti Mishra" userId="S::shakti.mishra@pdpu.ac.in::dd28bdff-53cc-41cf-81c1-075d76ddf0ad" providerId="AD" clId="Web-{57772450-5453-4647-9652-4130BEA4B145}" dt="2022-04-13T04:05:06.961" v="10"/>
          <ac:spMkLst>
            <pc:docMk/>
            <pc:sldMk cId="3637405453" sldId="260"/>
            <ac:spMk id="3" creationId="{00000000-0000-0000-0000-000000000000}"/>
          </ac:spMkLst>
        </pc:spChg>
        <pc:spChg chg="del mod">
          <ac:chgData name="Shakti Mishra" userId="S::shakti.mishra@pdpu.ac.in::dd28bdff-53cc-41cf-81c1-075d76ddf0ad" providerId="AD" clId="Web-{57772450-5453-4647-9652-4130BEA4B145}" dt="2022-04-13T04:04:57.680" v="9"/>
          <ac:spMkLst>
            <pc:docMk/>
            <pc:sldMk cId="3637405453" sldId="260"/>
            <ac:spMk id="4" creationId="{00000000-0000-0000-0000-000000000000}"/>
          </ac:spMkLst>
        </pc:spChg>
        <pc:spChg chg="add">
          <ac:chgData name="Shakti Mishra" userId="S::shakti.mishra@pdpu.ac.in::dd28bdff-53cc-41cf-81c1-075d76ddf0ad" providerId="AD" clId="Web-{57772450-5453-4647-9652-4130BEA4B145}" dt="2022-04-13T04:05:06.961" v="10"/>
          <ac:spMkLst>
            <pc:docMk/>
            <pc:sldMk cId="3637405453" sldId="260"/>
            <ac:spMk id="10" creationId="{C232B152-3720-4D3B-97ED-45CE5483F16F}"/>
          </ac:spMkLst>
        </pc:spChg>
        <pc:spChg chg="add">
          <ac:chgData name="Shakti Mishra" userId="S::shakti.mishra@pdpu.ac.in::dd28bdff-53cc-41cf-81c1-075d76ddf0ad" providerId="AD" clId="Web-{57772450-5453-4647-9652-4130BEA4B145}" dt="2022-04-13T04:05:06.961" v="10"/>
          <ac:spMkLst>
            <pc:docMk/>
            <pc:sldMk cId="3637405453" sldId="260"/>
            <ac:spMk id="12" creationId="{11BAB570-FF10-4E96-8A3F-FA9804702B89}"/>
          </ac:spMkLst>
        </pc:spChg>
        <pc:spChg chg="add">
          <ac:chgData name="Shakti Mishra" userId="S::shakti.mishra@pdpu.ac.in::dd28bdff-53cc-41cf-81c1-075d76ddf0ad" providerId="AD" clId="Web-{57772450-5453-4647-9652-4130BEA4B145}" dt="2022-04-13T04:05:06.961" v="10"/>
          <ac:spMkLst>
            <pc:docMk/>
            <pc:sldMk cId="3637405453" sldId="260"/>
            <ac:spMk id="14" creationId="{4B9FAFB2-BEB5-4848-8018-BCAD99E2E1AA}"/>
          </ac:spMkLst>
        </pc:spChg>
        <pc:picChg chg="mod">
          <ac:chgData name="Shakti Mishra" userId="S::shakti.mishra@pdpu.ac.in::dd28bdff-53cc-41cf-81c1-075d76ddf0ad" providerId="AD" clId="Web-{57772450-5453-4647-9652-4130BEA4B145}" dt="2022-04-13T04:05:06.961" v="10"/>
          <ac:picMkLst>
            <pc:docMk/>
            <pc:sldMk cId="3637405453" sldId="260"/>
            <ac:picMk id="5" creationId="{601505BE-CD1E-7886-5944-AAD8884B515A}"/>
          </ac:picMkLst>
        </pc:picChg>
      </pc:sldChg>
      <pc:sldChg chg="delSp modSp mod modClrScheme chgLayout">
        <pc:chgData name="Shakti Mishra" userId="S::shakti.mishra@pdpu.ac.in::dd28bdff-53cc-41cf-81c1-075d76ddf0ad" providerId="AD" clId="Web-{57772450-5453-4647-9652-4130BEA4B145}" dt="2022-04-13T04:08:22.248" v="19"/>
        <pc:sldMkLst>
          <pc:docMk/>
          <pc:sldMk cId="1191389596" sldId="261"/>
        </pc:sldMkLst>
        <pc:spChg chg="mod ord">
          <ac:chgData name="Shakti Mishra" userId="S::shakti.mishra@pdpu.ac.in::dd28bdff-53cc-41cf-81c1-075d76ddf0ad" providerId="AD" clId="Web-{57772450-5453-4647-9652-4130BEA4B145}" dt="2022-04-13T04:08:20.591" v="18"/>
          <ac:spMkLst>
            <pc:docMk/>
            <pc:sldMk cId="1191389596" sldId="261"/>
            <ac:spMk id="2" creationId="{00000000-0000-0000-0000-000000000000}"/>
          </ac:spMkLst>
        </pc:spChg>
        <pc:spChg chg="mod ord">
          <ac:chgData name="Shakti Mishra" userId="S::shakti.mishra@pdpu.ac.in::dd28bdff-53cc-41cf-81c1-075d76ddf0ad" providerId="AD" clId="Web-{57772450-5453-4647-9652-4130BEA4B145}" dt="2022-04-13T04:08:20.591" v="18"/>
          <ac:spMkLst>
            <pc:docMk/>
            <pc:sldMk cId="1191389596" sldId="261"/>
            <ac:spMk id="3" creationId="{00000000-0000-0000-0000-000000000000}"/>
          </ac:spMkLst>
        </pc:spChg>
        <pc:picChg chg="del mod ord">
          <ac:chgData name="Shakti Mishra" userId="S::shakti.mishra@pdpu.ac.in::dd28bdff-53cc-41cf-81c1-075d76ddf0ad" providerId="AD" clId="Web-{57772450-5453-4647-9652-4130BEA4B145}" dt="2022-04-13T04:08:22.248" v="19"/>
          <ac:picMkLst>
            <pc:docMk/>
            <pc:sldMk cId="1191389596" sldId="261"/>
            <ac:picMk id="5" creationId="{00000000-0000-0000-0000-000000000000}"/>
          </ac:picMkLst>
        </pc:picChg>
      </pc:sldChg>
      <pc:sldChg chg="ord">
        <pc:chgData name="Shakti Mishra" userId="S::shakti.mishra@pdpu.ac.in::dd28bdff-53cc-41cf-81c1-075d76ddf0ad" providerId="AD" clId="Web-{57772450-5453-4647-9652-4130BEA4B145}" dt="2022-04-13T04:18:08.498" v="30"/>
        <pc:sldMkLst>
          <pc:docMk/>
          <pc:sldMk cId="4052098845" sldId="262"/>
        </pc:sldMkLst>
      </pc:sldChg>
      <pc:sldChg chg="ord">
        <pc:chgData name="Shakti Mishra" userId="S::shakti.mishra@pdpu.ac.in::dd28bdff-53cc-41cf-81c1-075d76ddf0ad" providerId="AD" clId="Web-{57772450-5453-4647-9652-4130BEA4B145}" dt="2022-04-13T04:18:11.920" v="31"/>
        <pc:sldMkLst>
          <pc:docMk/>
          <pc:sldMk cId="1915192981" sldId="263"/>
        </pc:sldMkLst>
      </pc:sldChg>
      <pc:sldChg chg="modSp del">
        <pc:chgData name="Shakti Mishra" userId="S::shakti.mishra@pdpu.ac.in::dd28bdff-53cc-41cf-81c1-075d76ddf0ad" providerId="AD" clId="Web-{57772450-5453-4647-9652-4130BEA4B145}" dt="2022-04-13T04:18:02.873" v="28"/>
        <pc:sldMkLst>
          <pc:docMk/>
          <pc:sldMk cId="413592893" sldId="266"/>
        </pc:sldMkLst>
        <pc:spChg chg="mod">
          <ac:chgData name="Shakti Mishra" userId="S::shakti.mishra@pdpu.ac.in::dd28bdff-53cc-41cf-81c1-075d76ddf0ad" providerId="AD" clId="Web-{57772450-5453-4647-9652-4130BEA4B145}" dt="2022-04-13T04:17:54.716" v="27" actId="20577"/>
          <ac:spMkLst>
            <pc:docMk/>
            <pc:sldMk cId="413592893" sldId="266"/>
            <ac:spMk id="3" creationId="{92C88E25-E1A2-3E3A-0A8A-9BC489234274}"/>
          </ac:spMkLst>
        </pc:spChg>
      </pc:sldChg>
      <pc:sldChg chg="modSp">
        <pc:chgData name="Shakti Mishra" userId="S::shakti.mishra@pdpu.ac.in::dd28bdff-53cc-41cf-81c1-075d76ddf0ad" providerId="AD" clId="Web-{57772450-5453-4647-9652-4130BEA4B145}" dt="2022-04-13T04:04:47.508" v="7" actId="20577"/>
        <pc:sldMkLst>
          <pc:docMk/>
          <pc:sldMk cId="610671079" sldId="267"/>
        </pc:sldMkLst>
        <pc:spChg chg="mod">
          <ac:chgData name="Shakti Mishra" userId="S::shakti.mishra@pdpu.ac.in::dd28bdff-53cc-41cf-81c1-075d76ddf0ad" providerId="AD" clId="Web-{57772450-5453-4647-9652-4130BEA4B145}" dt="2022-04-13T04:04:47.508" v="7" actId="20577"/>
          <ac:spMkLst>
            <pc:docMk/>
            <pc:sldMk cId="610671079" sldId="267"/>
            <ac:spMk id="2" creationId="{8DD6A193-0FCA-FE25-7F98-D37EC9B23B71}"/>
          </ac:spMkLst>
        </pc:spChg>
        <pc:spChg chg="mod">
          <ac:chgData name="Shakti Mishra" userId="S::shakti.mishra@pdpu.ac.in::dd28bdff-53cc-41cf-81c1-075d76ddf0ad" providerId="AD" clId="Web-{57772450-5453-4647-9652-4130BEA4B145}" dt="2022-04-13T04:04:36.773" v="3" actId="20577"/>
          <ac:spMkLst>
            <pc:docMk/>
            <pc:sldMk cId="610671079" sldId="267"/>
            <ac:spMk id="3" creationId="{08C37BC2-B67F-72B1-A815-E07E8D7697B3}"/>
          </ac:spMkLst>
        </pc:spChg>
      </pc:sldChg>
      <pc:sldChg chg="addSp delSp modSp mod setBg">
        <pc:chgData name="Shakti Mishra" userId="S::shakti.mishra@pdpu.ac.in::dd28bdff-53cc-41cf-81c1-075d76ddf0ad" providerId="AD" clId="Web-{57772450-5453-4647-9652-4130BEA4B145}" dt="2022-04-13T04:05:31.743" v="13"/>
        <pc:sldMkLst>
          <pc:docMk/>
          <pc:sldMk cId="2451552803" sldId="268"/>
        </pc:sldMkLst>
        <pc:spChg chg="mod">
          <ac:chgData name="Shakti Mishra" userId="S::shakti.mishra@pdpu.ac.in::dd28bdff-53cc-41cf-81c1-075d76ddf0ad" providerId="AD" clId="Web-{57772450-5453-4647-9652-4130BEA4B145}" dt="2022-04-13T04:05:31.743" v="13"/>
          <ac:spMkLst>
            <pc:docMk/>
            <pc:sldMk cId="2451552803" sldId="268"/>
            <ac:spMk id="2" creationId="{CAA38E54-0ECE-3684-BD57-8B6151DC717B}"/>
          </ac:spMkLst>
        </pc:spChg>
        <pc:spChg chg="add del">
          <ac:chgData name="Shakti Mishra" userId="S::shakti.mishra@pdpu.ac.in::dd28bdff-53cc-41cf-81c1-075d76ddf0ad" providerId="AD" clId="Web-{57772450-5453-4647-9652-4130BEA4B145}" dt="2022-04-13T04:05:31.743" v="13"/>
          <ac:spMkLst>
            <pc:docMk/>
            <pc:sldMk cId="2451552803" sldId="268"/>
            <ac:spMk id="3" creationId="{6F1DECA3-8AE8-0C99-F31A-265A16A7DA1E}"/>
          </ac:spMkLst>
        </pc:spChg>
        <pc:spChg chg="add">
          <ac:chgData name="Shakti Mishra" userId="S::shakti.mishra@pdpu.ac.in::dd28bdff-53cc-41cf-81c1-075d76ddf0ad" providerId="AD" clId="Web-{57772450-5453-4647-9652-4130BEA4B145}" dt="2022-04-13T04:05:31.743" v="13"/>
          <ac:spMkLst>
            <pc:docMk/>
            <pc:sldMk cId="2451552803" sldId="268"/>
            <ac:spMk id="8" creationId="{429917F3-0560-4C6F-B265-458B218C4B87}"/>
          </ac:spMkLst>
        </pc:spChg>
        <pc:spChg chg="add del">
          <ac:chgData name="Shakti Mishra" userId="S::shakti.mishra@pdpu.ac.in::dd28bdff-53cc-41cf-81c1-075d76ddf0ad" providerId="AD" clId="Web-{57772450-5453-4647-9652-4130BEA4B145}" dt="2022-04-13T04:05:31.728" v="12"/>
          <ac:spMkLst>
            <pc:docMk/>
            <pc:sldMk cId="2451552803" sldId="268"/>
            <ac:spMk id="9" creationId="{B819A166-7571-4003-A6B8-B62034C3ED30}"/>
          </ac:spMkLst>
        </pc:spChg>
        <pc:spChg chg="add">
          <ac:chgData name="Shakti Mishra" userId="S::shakti.mishra@pdpu.ac.in::dd28bdff-53cc-41cf-81c1-075d76ddf0ad" providerId="AD" clId="Web-{57772450-5453-4647-9652-4130BEA4B145}" dt="2022-04-13T04:05:31.743" v="13"/>
          <ac:spMkLst>
            <pc:docMk/>
            <pc:sldMk cId="2451552803" sldId="268"/>
            <ac:spMk id="13" creationId="{6F1DECA3-8AE8-0C99-F31A-265A16A7DA1E}"/>
          </ac:spMkLst>
        </pc:spChg>
        <pc:grpChg chg="add">
          <ac:chgData name="Shakti Mishra" userId="S::shakti.mishra@pdpu.ac.in::dd28bdff-53cc-41cf-81c1-075d76ddf0ad" providerId="AD" clId="Web-{57772450-5453-4647-9652-4130BEA4B145}" dt="2022-04-13T04:05:31.743" v="13"/>
          <ac:grpSpMkLst>
            <pc:docMk/>
            <pc:sldMk cId="2451552803" sldId="268"/>
            <ac:grpSpMk id="10" creationId="{AA39BAE7-7EB8-4E22-BCBB-F00F514DB7EA}"/>
          </ac:grpSpMkLst>
        </pc:grpChg>
        <pc:graphicFrameChg chg="add del">
          <ac:chgData name="Shakti Mishra" userId="S::shakti.mishra@pdpu.ac.in::dd28bdff-53cc-41cf-81c1-075d76ddf0ad" providerId="AD" clId="Web-{57772450-5453-4647-9652-4130BEA4B145}" dt="2022-04-13T04:05:31.728" v="12"/>
          <ac:graphicFrameMkLst>
            <pc:docMk/>
            <pc:sldMk cId="2451552803" sldId="268"/>
            <ac:graphicFrameMk id="5" creationId="{59FD0D2C-0C27-5261-B647-0C67C2A04D32}"/>
          </ac:graphicFrameMkLst>
        </pc:graphicFrameChg>
      </pc:sldChg>
      <pc:sldChg chg="addSp delSp modSp new mod setBg modClrScheme chgLayout">
        <pc:chgData name="Shakti Mishra" userId="S::shakti.mishra@pdpu.ac.in::dd28bdff-53cc-41cf-81c1-075d76ddf0ad" providerId="AD" clId="Web-{57772450-5453-4647-9652-4130BEA4B145}" dt="2022-04-13T04:06:16.026" v="17"/>
        <pc:sldMkLst>
          <pc:docMk/>
          <pc:sldMk cId="1670032755" sldId="269"/>
        </pc:sldMkLst>
        <pc:spChg chg="del">
          <ac:chgData name="Shakti Mishra" userId="S::shakti.mishra@pdpu.ac.in::dd28bdff-53cc-41cf-81c1-075d76ddf0ad" providerId="AD" clId="Web-{57772450-5453-4647-9652-4130BEA4B145}" dt="2022-04-13T04:06:10.635" v="15"/>
          <ac:spMkLst>
            <pc:docMk/>
            <pc:sldMk cId="1670032755" sldId="269"/>
            <ac:spMk id="2" creationId="{B119AEBA-FC1C-7E71-1F42-D5989F0321D7}"/>
          </ac:spMkLst>
        </pc:spChg>
        <pc:spChg chg="del">
          <ac:chgData name="Shakti Mishra" userId="S::shakti.mishra@pdpu.ac.in::dd28bdff-53cc-41cf-81c1-075d76ddf0ad" providerId="AD" clId="Web-{57772450-5453-4647-9652-4130BEA4B145}" dt="2022-04-13T04:06:10.635" v="15"/>
          <ac:spMkLst>
            <pc:docMk/>
            <pc:sldMk cId="1670032755" sldId="269"/>
            <ac:spMk id="3" creationId="{1CE2A953-C27D-B89E-71AF-637E8799FCAF}"/>
          </ac:spMkLst>
        </pc:spChg>
        <pc:spChg chg="del">
          <ac:chgData name="Shakti Mishra" userId="S::shakti.mishra@pdpu.ac.in::dd28bdff-53cc-41cf-81c1-075d76ddf0ad" providerId="AD" clId="Web-{57772450-5453-4647-9652-4130BEA4B145}" dt="2022-04-13T04:06:10.635" v="15"/>
          <ac:spMkLst>
            <pc:docMk/>
            <pc:sldMk cId="1670032755" sldId="269"/>
            <ac:spMk id="4" creationId="{3C6B8E0D-3C08-86EB-A3A8-EA977A55E2A9}"/>
          </ac:spMkLst>
        </pc:spChg>
        <pc:spChg chg="add">
          <ac:chgData name="Shakti Mishra" userId="S::shakti.mishra@pdpu.ac.in::dd28bdff-53cc-41cf-81c1-075d76ddf0ad" providerId="AD" clId="Web-{57772450-5453-4647-9652-4130BEA4B145}" dt="2022-04-13T04:06:16.026" v="17"/>
          <ac:spMkLst>
            <pc:docMk/>
            <pc:sldMk cId="1670032755" sldId="269"/>
            <ac:spMk id="10" creationId="{B775CD93-9DF2-48CB-9F57-1BCA9A46C7FA}"/>
          </ac:spMkLst>
        </pc:spChg>
        <pc:spChg chg="add">
          <ac:chgData name="Shakti Mishra" userId="S::shakti.mishra@pdpu.ac.in::dd28bdff-53cc-41cf-81c1-075d76ddf0ad" providerId="AD" clId="Web-{57772450-5453-4647-9652-4130BEA4B145}" dt="2022-04-13T04:06:16.026" v="17"/>
          <ac:spMkLst>
            <pc:docMk/>
            <pc:sldMk cId="1670032755" sldId="269"/>
            <ac:spMk id="12" creationId="{6166C6D1-23AC-49C4-BA07-238E4E9F8CEB}"/>
          </ac:spMkLst>
        </pc:spChg>
        <pc:picChg chg="add mod">
          <ac:chgData name="Shakti Mishra" userId="S::shakti.mishra@pdpu.ac.in::dd28bdff-53cc-41cf-81c1-075d76ddf0ad" providerId="AD" clId="Web-{57772450-5453-4647-9652-4130BEA4B145}" dt="2022-04-13T04:06:16.026" v="17"/>
          <ac:picMkLst>
            <pc:docMk/>
            <pc:sldMk cId="1670032755" sldId="269"/>
            <ac:picMk id="5" creationId="{FB9A1853-AE54-6C8B-756D-39585EF5ACE9}"/>
          </ac:picMkLst>
        </pc:picChg>
      </pc:sldChg>
      <pc:sldChg chg="addSp delSp modSp new mod setBg">
        <pc:chgData name="Shakti Mishra" userId="S::shakti.mishra@pdpu.ac.in::dd28bdff-53cc-41cf-81c1-075d76ddf0ad" providerId="AD" clId="Web-{57772450-5453-4647-9652-4130BEA4B145}" dt="2022-04-13T04:08:44.186" v="24"/>
        <pc:sldMkLst>
          <pc:docMk/>
          <pc:sldMk cId="730096860" sldId="270"/>
        </pc:sldMkLst>
        <pc:spChg chg="del mod">
          <ac:chgData name="Shakti Mishra" userId="S::shakti.mishra@pdpu.ac.in::dd28bdff-53cc-41cf-81c1-075d76ddf0ad" providerId="AD" clId="Web-{57772450-5453-4647-9652-4130BEA4B145}" dt="2022-04-13T04:08:44.186" v="24"/>
          <ac:spMkLst>
            <pc:docMk/>
            <pc:sldMk cId="730096860" sldId="270"/>
            <ac:spMk id="2" creationId="{5893ED2A-176D-3186-061D-BEF3C616E58A}"/>
          </ac:spMkLst>
        </pc:spChg>
        <pc:spChg chg="del">
          <ac:chgData name="Shakti Mishra" userId="S::shakti.mishra@pdpu.ac.in::dd28bdff-53cc-41cf-81c1-075d76ddf0ad" providerId="AD" clId="Web-{57772450-5453-4647-9652-4130BEA4B145}" dt="2022-04-13T04:08:34.326" v="21"/>
          <ac:spMkLst>
            <pc:docMk/>
            <pc:sldMk cId="730096860" sldId="270"/>
            <ac:spMk id="3" creationId="{5BF897E4-5357-AFFE-DD9B-669C34DB6908}"/>
          </ac:spMkLst>
        </pc:spChg>
        <pc:spChg chg="add del">
          <ac:chgData name="Shakti Mishra" userId="S::shakti.mishra@pdpu.ac.in::dd28bdff-53cc-41cf-81c1-075d76ddf0ad" providerId="AD" clId="Web-{57772450-5453-4647-9652-4130BEA4B145}" dt="2022-04-13T04:08:44.170" v="23"/>
          <ac:spMkLst>
            <pc:docMk/>
            <pc:sldMk cId="730096860" sldId="270"/>
            <ac:spMk id="8" creationId="{4D34F369-EDEC-AC72-E753-1A57F15706DC}"/>
          </ac:spMkLst>
        </pc:spChg>
        <pc:spChg chg="add">
          <ac:chgData name="Shakti Mishra" userId="S::shakti.mishra@pdpu.ac.in::dd28bdff-53cc-41cf-81c1-075d76ddf0ad" providerId="AD" clId="Web-{57772450-5453-4647-9652-4130BEA4B145}" dt="2022-04-13T04:08:44.186" v="24"/>
          <ac:spMkLst>
            <pc:docMk/>
            <pc:sldMk cId="730096860" sldId="270"/>
            <ac:spMk id="9" creationId="{32BC26D8-82FB-445E-AA49-62A77D7C1EE0}"/>
          </ac:spMkLst>
        </pc:spChg>
        <pc:spChg chg="add del">
          <ac:chgData name="Shakti Mishra" userId="S::shakti.mishra@pdpu.ac.in::dd28bdff-53cc-41cf-81c1-075d76ddf0ad" providerId="AD" clId="Web-{57772450-5453-4647-9652-4130BEA4B145}" dt="2022-04-13T04:08:44.170" v="23"/>
          <ac:spMkLst>
            <pc:docMk/>
            <pc:sldMk cId="730096860" sldId="270"/>
            <ac:spMk id="11" creationId="{C232B152-3720-4D3B-97ED-45CE5483F16F}"/>
          </ac:spMkLst>
        </pc:spChg>
        <pc:spChg chg="add del">
          <ac:chgData name="Shakti Mishra" userId="S::shakti.mishra@pdpu.ac.in::dd28bdff-53cc-41cf-81c1-075d76ddf0ad" providerId="AD" clId="Web-{57772450-5453-4647-9652-4130BEA4B145}" dt="2022-04-13T04:08:44.170" v="23"/>
          <ac:spMkLst>
            <pc:docMk/>
            <pc:sldMk cId="730096860" sldId="270"/>
            <ac:spMk id="13" creationId="{11BAB570-FF10-4E96-8A3F-FA9804702B89}"/>
          </ac:spMkLst>
        </pc:spChg>
        <pc:spChg chg="add del">
          <ac:chgData name="Shakti Mishra" userId="S::shakti.mishra@pdpu.ac.in::dd28bdff-53cc-41cf-81c1-075d76ddf0ad" providerId="AD" clId="Web-{57772450-5453-4647-9652-4130BEA4B145}" dt="2022-04-13T04:08:44.170" v="23"/>
          <ac:spMkLst>
            <pc:docMk/>
            <pc:sldMk cId="730096860" sldId="270"/>
            <ac:spMk id="15" creationId="{4B9FAFB2-BEB5-4848-8018-BCAD99E2E1AA}"/>
          </ac:spMkLst>
        </pc:spChg>
        <pc:spChg chg="add">
          <ac:chgData name="Shakti Mishra" userId="S::shakti.mishra@pdpu.ac.in::dd28bdff-53cc-41cf-81c1-075d76ddf0ad" providerId="AD" clId="Web-{57772450-5453-4647-9652-4130BEA4B145}" dt="2022-04-13T04:08:44.186" v="24"/>
          <ac:spMkLst>
            <pc:docMk/>
            <pc:sldMk cId="730096860" sldId="270"/>
            <ac:spMk id="17" creationId="{CB44330D-EA18-4254-AA95-EB49948539B8}"/>
          </ac:spMkLst>
        </pc:spChg>
        <pc:picChg chg="add mod ord">
          <ac:chgData name="Shakti Mishra" userId="S::shakti.mishra@pdpu.ac.in::dd28bdff-53cc-41cf-81c1-075d76ddf0ad" providerId="AD" clId="Web-{57772450-5453-4647-9652-4130BEA4B145}" dt="2022-04-13T04:08:44.186" v="24"/>
          <ac:picMkLst>
            <pc:docMk/>
            <pc:sldMk cId="730096860" sldId="270"/>
            <ac:picMk id="4" creationId="{C48428DA-2CFF-D636-EF32-23D05CA64A44}"/>
          </ac:picMkLst>
        </pc:picChg>
      </pc:sldChg>
      <pc:sldChg chg="add">
        <pc:chgData name="Shakti Mishra" userId="S::shakti.mishra@pdpu.ac.in::dd28bdff-53cc-41cf-81c1-075d76ddf0ad" providerId="AD" clId="Web-{57772450-5453-4647-9652-4130BEA4B145}" dt="2022-04-13T04:18:06.107" v="29"/>
        <pc:sldMkLst>
          <pc:docMk/>
          <pc:sldMk cId="3987130351" sldId="271"/>
        </pc:sldMkLst>
      </pc:sldChg>
    </pc:docChg>
  </pc:docChgLst>
  <pc:docChgLst>
    <pc:chgData name="RaviPatel" userId="S::ravi.pce19@pdpu.ac.in::1a3f648c-818d-46a4-8923-1efb90ef79a6" providerId="AD" clId="Web-{217EDED8-BD96-42FB-9D77-DE7FC68842A3}"/>
    <pc:docChg chg="modSld">
      <pc:chgData name="RaviPatel" userId="S::ravi.pce19@pdpu.ac.in::1a3f648c-818d-46a4-8923-1efb90ef79a6" providerId="AD" clId="Web-{217EDED8-BD96-42FB-9D77-DE7FC68842A3}" dt="2022-05-05T08:30:44.212" v="0" actId="20577"/>
      <pc:docMkLst>
        <pc:docMk/>
      </pc:docMkLst>
      <pc:sldChg chg="modSp">
        <pc:chgData name="RaviPatel" userId="S::ravi.pce19@pdpu.ac.in::1a3f648c-818d-46a4-8923-1efb90ef79a6" providerId="AD" clId="Web-{217EDED8-BD96-42FB-9D77-DE7FC68842A3}" dt="2022-05-05T08:30:44.212" v="0" actId="20577"/>
        <pc:sldMkLst>
          <pc:docMk/>
          <pc:sldMk cId="984925890" sldId="256"/>
        </pc:sldMkLst>
        <pc:spChg chg="mod">
          <ac:chgData name="RaviPatel" userId="S::ravi.pce19@pdpu.ac.in::1a3f648c-818d-46a4-8923-1efb90ef79a6" providerId="AD" clId="Web-{217EDED8-BD96-42FB-9D77-DE7FC68842A3}" dt="2022-05-05T08:30:44.212" v="0" actId="20577"/>
          <ac:spMkLst>
            <pc:docMk/>
            <pc:sldMk cId="984925890" sldId="256"/>
            <ac:spMk id="2" creationId="{00000000-0000-0000-0000-000000000000}"/>
          </ac:spMkLst>
        </pc:spChg>
      </pc:sldChg>
    </pc:docChg>
  </pc:docChgLst>
  <pc:docChgLst>
    <pc:chgData name="Shakti Mishra" userId="S::shakti.mishra@pdpu.ac.in::dd28bdff-53cc-41cf-81c1-075d76ddf0ad" providerId="AD" clId="Web-{8BE0B741-4C6A-481F-A70E-FC6B22798171}"/>
    <pc:docChg chg="addSld modSld">
      <pc:chgData name="Shakti Mishra" userId="S::shakti.mishra@pdpu.ac.in::dd28bdff-53cc-41cf-81c1-075d76ddf0ad" providerId="AD" clId="Web-{8BE0B741-4C6A-481F-A70E-FC6B22798171}" dt="2022-04-13T04:04:03.936" v="82"/>
      <pc:docMkLst>
        <pc:docMk/>
      </pc:docMkLst>
      <pc:sldChg chg="modSp">
        <pc:chgData name="Shakti Mishra" userId="S::shakti.mishra@pdpu.ac.in::dd28bdff-53cc-41cf-81c1-075d76ddf0ad" providerId="AD" clId="Web-{8BE0B741-4C6A-481F-A70E-FC6B22798171}" dt="2022-04-13T03:59:21.866" v="33" actId="20577"/>
        <pc:sldMkLst>
          <pc:docMk/>
          <pc:sldMk cId="3418684645" sldId="258"/>
        </pc:sldMkLst>
        <pc:spChg chg="mod">
          <ac:chgData name="Shakti Mishra" userId="S::shakti.mishra@pdpu.ac.in::dd28bdff-53cc-41cf-81c1-075d76ddf0ad" providerId="AD" clId="Web-{8BE0B741-4C6A-481F-A70E-FC6B22798171}" dt="2022-04-13T03:59:21.866" v="33" actId="20577"/>
          <ac:spMkLst>
            <pc:docMk/>
            <pc:sldMk cId="3418684645" sldId="258"/>
            <ac:spMk id="2" creationId="{00000000-0000-0000-0000-000000000000}"/>
          </ac:spMkLst>
        </pc:spChg>
      </pc:sldChg>
      <pc:sldChg chg="addSp modSp">
        <pc:chgData name="Shakti Mishra" userId="S::shakti.mishra@pdpu.ac.in::dd28bdff-53cc-41cf-81c1-075d76ddf0ad" providerId="AD" clId="Web-{8BE0B741-4C6A-481F-A70E-FC6B22798171}" dt="2022-04-13T04:03:32.201" v="74" actId="1076"/>
        <pc:sldMkLst>
          <pc:docMk/>
          <pc:sldMk cId="3637405453" sldId="260"/>
        </pc:sldMkLst>
        <pc:spChg chg="mod">
          <ac:chgData name="Shakti Mishra" userId="S::shakti.mishra@pdpu.ac.in::dd28bdff-53cc-41cf-81c1-075d76ddf0ad" providerId="AD" clId="Web-{8BE0B741-4C6A-481F-A70E-FC6B22798171}" dt="2022-04-13T04:03:29.888" v="72" actId="20577"/>
          <ac:spMkLst>
            <pc:docMk/>
            <pc:sldMk cId="3637405453" sldId="260"/>
            <ac:spMk id="3" creationId="{00000000-0000-0000-0000-000000000000}"/>
          </ac:spMkLst>
        </pc:spChg>
        <pc:picChg chg="add mod">
          <ac:chgData name="Shakti Mishra" userId="S::shakti.mishra@pdpu.ac.in::dd28bdff-53cc-41cf-81c1-075d76ddf0ad" providerId="AD" clId="Web-{8BE0B741-4C6A-481F-A70E-FC6B22798171}" dt="2022-04-13T04:03:32.201" v="74" actId="1076"/>
          <ac:picMkLst>
            <pc:docMk/>
            <pc:sldMk cId="3637405453" sldId="260"/>
            <ac:picMk id="5" creationId="{601505BE-CD1E-7886-5944-AAD8884B515A}"/>
          </ac:picMkLst>
        </pc:picChg>
      </pc:sldChg>
      <pc:sldChg chg="addSp delSp modSp new mod setBg">
        <pc:chgData name="Shakti Mishra" userId="S::shakti.mishra@pdpu.ac.in::dd28bdff-53cc-41cf-81c1-075d76ddf0ad" providerId="AD" clId="Web-{8BE0B741-4C6A-481F-A70E-FC6B22798171}" dt="2022-04-13T03:58:10.490" v="26" actId="20577"/>
        <pc:sldMkLst>
          <pc:docMk/>
          <pc:sldMk cId="487255785" sldId="264"/>
        </pc:sldMkLst>
        <pc:spChg chg="add del">
          <ac:chgData name="Shakti Mishra" userId="S::shakti.mishra@pdpu.ac.in::dd28bdff-53cc-41cf-81c1-075d76ddf0ad" providerId="AD" clId="Web-{8BE0B741-4C6A-481F-A70E-FC6B22798171}" dt="2022-04-13T03:56:39.628" v="7"/>
          <ac:spMkLst>
            <pc:docMk/>
            <pc:sldMk cId="487255785" sldId="264"/>
            <ac:spMk id="2" creationId="{2DDDCC8C-10B4-3444-8CA2-65111184DAE1}"/>
          </ac:spMkLst>
        </pc:spChg>
        <pc:spChg chg="del">
          <ac:chgData name="Shakti Mishra" userId="S::shakti.mishra@pdpu.ac.in::dd28bdff-53cc-41cf-81c1-075d76ddf0ad" providerId="AD" clId="Web-{8BE0B741-4C6A-481F-A70E-FC6B22798171}" dt="2022-04-13T03:56:25.253" v="1"/>
          <ac:spMkLst>
            <pc:docMk/>
            <pc:sldMk cId="487255785" sldId="264"/>
            <ac:spMk id="3" creationId="{0F9227CE-9064-76DE-9D2D-7197622610D8}"/>
          </ac:spMkLst>
        </pc:spChg>
        <pc:spChg chg="del">
          <ac:chgData name="Shakti Mishra" userId="S::shakti.mishra@pdpu.ac.in::dd28bdff-53cc-41cf-81c1-075d76ddf0ad" providerId="AD" clId="Web-{8BE0B741-4C6A-481F-A70E-FC6B22798171}" dt="2022-04-13T03:56:33.753" v="4"/>
          <ac:spMkLst>
            <pc:docMk/>
            <pc:sldMk cId="487255785" sldId="264"/>
            <ac:spMk id="4" creationId="{56F48147-5DE7-ED50-17DE-47C4B5D94A35}"/>
          </ac:spMkLst>
        </pc:spChg>
        <pc:spChg chg="add del mod">
          <ac:chgData name="Shakti Mishra" userId="S::shakti.mishra@pdpu.ac.in::dd28bdff-53cc-41cf-81c1-075d76ddf0ad" providerId="AD" clId="Web-{8BE0B741-4C6A-481F-A70E-FC6B22798171}" dt="2022-04-13T03:56:32.175" v="3"/>
          <ac:spMkLst>
            <pc:docMk/>
            <pc:sldMk cId="487255785" sldId="264"/>
            <ac:spMk id="7" creationId="{6168B6B5-CA6C-340F-A7D4-6D48C810FB40}"/>
          </ac:spMkLst>
        </pc:spChg>
        <pc:spChg chg="add mod">
          <ac:chgData name="Shakti Mishra" userId="S::shakti.mishra@pdpu.ac.in::dd28bdff-53cc-41cf-81c1-075d76ddf0ad" providerId="AD" clId="Web-{8BE0B741-4C6A-481F-A70E-FC6B22798171}" dt="2022-04-13T03:58:10.490" v="26" actId="20577"/>
          <ac:spMkLst>
            <pc:docMk/>
            <pc:sldMk cId="487255785" sldId="264"/>
            <ac:spMk id="10" creationId="{2DDDCC8C-10B4-3444-8CA2-65111184DAE1}"/>
          </ac:spMkLst>
        </pc:spChg>
        <pc:spChg chg="add">
          <ac:chgData name="Shakti Mishra" userId="S::shakti.mishra@pdpu.ac.in::dd28bdff-53cc-41cf-81c1-075d76ddf0ad" providerId="AD" clId="Web-{8BE0B741-4C6A-481F-A70E-FC6B22798171}" dt="2022-04-13T03:56:39.628" v="7"/>
          <ac:spMkLst>
            <pc:docMk/>
            <pc:sldMk cId="487255785" sldId="264"/>
            <ac:spMk id="13" creationId="{D4771268-CB57-404A-9271-370EB28F6090}"/>
          </ac:spMkLst>
        </pc:spChg>
        <pc:picChg chg="add del mod ord">
          <ac:chgData name="Shakti Mishra" userId="S::shakti.mishra@pdpu.ac.in::dd28bdff-53cc-41cf-81c1-075d76ddf0ad" providerId="AD" clId="Web-{8BE0B741-4C6A-481F-A70E-FC6B22798171}" dt="2022-04-13T03:56:29.331" v="2"/>
          <ac:picMkLst>
            <pc:docMk/>
            <pc:sldMk cId="487255785" sldId="264"/>
            <ac:picMk id="5" creationId="{14C18E10-F886-F20B-3AB9-D0B368BF47CE}"/>
          </ac:picMkLst>
        </pc:picChg>
        <pc:picChg chg="add mod ord">
          <ac:chgData name="Shakti Mishra" userId="S::shakti.mishra@pdpu.ac.in::dd28bdff-53cc-41cf-81c1-075d76ddf0ad" providerId="AD" clId="Web-{8BE0B741-4C6A-481F-A70E-FC6B22798171}" dt="2022-04-13T03:56:39.628" v="7"/>
          <ac:picMkLst>
            <pc:docMk/>
            <pc:sldMk cId="487255785" sldId="264"/>
            <ac:picMk id="8" creationId="{4AAC5F45-6CBF-AAEA-2961-6A7AE8D5055A}"/>
          </ac:picMkLst>
        </pc:picChg>
      </pc:sldChg>
      <pc:sldChg chg="addSp delSp modSp new mod setBg modClrScheme chgLayout">
        <pc:chgData name="Shakti Mishra" userId="S::shakti.mishra@pdpu.ac.in::dd28bdff-53cc-41cf-81c1-075d76ddf0ad" providerId="AD" clId="Web-{8BE0B741-4C6A-481F-A70E-FC6B22798171}" dt="2022-04-13T03:57:49.802" v="20"/>
        <pc:sldMkLst>
          <pc:docMk/>
          <pc:sldMk cId="3392084004" sldId="265"/>
        </pc:sldMkLst>
        <pc:spChg chg="del">
          <ac:chgData name="Shakti Mishra" userId="S::shakti.mishra@pdpu.ac.in::dd28bdff-53cc-41cf-81c1-075d76ddf0ad" providerId="AD" clId="Web-{8BE0B741-4C6A-481F-A70E-FC6B22798171}" dt="2022-04-13T03:57:09.832" v="13"/>
          <ac:spMkLst>
            <pc:docMk/>
            <pc:sldMk cId="3392084004" sldId="265"/>
            <ac:spMk id="2" creationId="{1326043C-01CB-789D-C7E3-C3A5A316936C}"/>
          </ac:spMkLst>
        </pc:spChg>
        <pc:spChg chg="del">
          <ac:chgData name="Shakti Mishra" userId="S::shakti.mishra@pdpu.ac.in::dd28bdff-53cc-41cf-81c1-075d76ddf0ad" providerId="AD" clId="Web-{8BE0B741-4C6A-481F-A70E-FC6B22798171}" dt="2022-04-13T03:57:09.832" v="13"/>
          <ac:spMkLst>
            <pc:docMk/>
            <pc:sldMk cId="3392084004" sldId="265"/>
            <ac:spMk id="3" creationId="{E4300ECE-9157-8020-ACE8-827AC2CCAA9A}"/>
          </ac:spMkLst>
        </pc:spChg>
        <pc:spChg chg="del">
          <ac:chgData name="Shakti Mishra" userId="S::shakti.mishra@pdpu.ac.in::dd28bdff-53cc-41cf-81c1-075d76ddf0ad" providerId="AD" clId="Web-{8BE0B741-4C6A-481F-A70E-FC6B22798171}" dt="2022-04-13T03:57:09.832" v="13"/>
          <ac:spMkLst>
            <pc:docMk/>
            <pc:sldMk cId="3392084004" sldId="265"/>
            <ac:spMk id="4" creationId="{F173C2B5-7BF0-159A-314D-8AC34AC8AB52}"/>
          </ac:spMkLst>
        </pc:spChg>
        <pc:spChg chg="add">
          <ac:chgData name="Shakti Mishra" userId="S::shakti.mishra@pdpu.ac.in::dd28bdff-53cc-41cf-81c1-075d76ddf0ad" providerId="AD" clId="Web-{8BE0B741-4C6A-481F-A70E-FC6B22798171}" dt="2022-04-13T03:57:49.802" v="20"/>
          <ac:spMkLst>
            <pc:docMk/>
            <pc:sldMk cId="3392084004" sldId="265"/>
            <ac:spMk id="11" creationId="{42A4FC2C-047E-45A5-965D-8E1E3BF09BC6}"/>
          </ac:spMkLst>
        </pc:spChg>
        <pc:picChg chg="add del mod">
          <ac:chgData name="Shakti Mishra" userId="S::shakti.mishra@pdpu.ac.in::dd28bdff-53cc-41cf-81c1-075d76ddf0ad" providerId="AD" clId="Web-{8BE0B741-4C6A-481F-A70E-FC6B22798171}" dt="2022-04-13T03:57:44.442" v="17"/>
          <ac:picMkLst>
            <pc:docMk/>
            <pc:sldMk cId="3392084004" sldId="265"/>
            <ac:picMk id="5" creationId="{C9A83544-6024-943F-3309-0EBAE0FA1E84}"/>
          </ac:picMkLst>
        </pc:picChg>
        <pc:picChg chg="add mod">
          <ac:chgData name="Shakti Mishra" userId="S::shakti.mishra@pdpu.ac.in::dd28bdff-53cc-41cf-81c1-075d76ddf0ad" providerId="AD" clId="Web-{8BE0B741-4C6A-481F-A70E-FC6B22798171}" dt="2022-04-13T03:57:49.802" v="20"/>
          <ac:picMkLst>
            <pc:docMk/>
            <pc:sldMk cId="3392084004" sldId="265"/>
            <ac:picMk id="6" creationId="{6F9ECD83-5D0A-956F-BF92-579DD1263CAE}"/>
          </ac:picMkLst>
        </pc:picChg>
      </pc:sldChg>
      <pc:sldChg chg="addSp modSp new mod modClrScheme chgLayout">
        <pc:chgData name="Shakti Mishra" userId="S::shakti.mishra@pdpu.ac.in::dd28bdff-53cc-41cf-81c1-075d76ddf0ad" providerId="AD" clId="Web-{8BE0B741-4C6A-481F-A70E-FC6B22798171}" dt="2022-04-13T04:01:12.463" v="48" actId="20577"/>
        <pc:sldMkLst>
          <pc:docMk/>
          <pc:sldMk cId="413592893" sldId="266"/>
        </pc:sldMkLst>
        <pc:spChg chg="add mod">
          <ac:chgData name="Shakti Mishra" userId="S::shakti.mishra@pdpu.ac.in::dd28bdff-53cc-41cf-81c1-075d76ddf0ad" providerId="AD" clId="Web-{8BE0B741-4C6A-481F-A70E-FC6B22798171}" dt="2022-04-13T03:59:33.148" v="40" actId="20577"/>
          <ac:spMkLst>
            <pc:docMk/>
            <pc:sldMk cId="413592893" sldId="266"/>
            <ac:spMk id="2" creationId="{0DB62BEB-EEA3-8511-6E12-65F78AE1CC32}"/>
          </ac:spMkLst>
        </pc:spChg>
        <pc:spChg chg="add mod">
          <ac:chgData name="Shakti Mishra" userId="S::shakti.mishra@pdpu.ac.in::dd28bdff-53cc-41cf-81c1-075d76ddf0ad" providerId="AD" clId="Web-{8BE0B741-4C6A-481F-A70E-FC6B22798171}" dt="2022-04-13T04:01:12.463" v="48" actId="20577"/>
          <ac:spMkLst>
            <pc:docMk/>
            <pc:sldMk cId="413592893" sldId="266"/>
            <ac:spMk id="3" creationId="{92C88E25-E1A2-3E3A-0A8A-9BC489234274}"/>
          </ac:spMkLst>
        </pc:spChg>
      </pc:sldChg>
      <pc:sldChg chg="addSp delSp modSp new mod modClrScheme chgLayout">
        <pc:chgData name="Shakti Mishra" userId="S::shakti.mishra@pdpu.ac.in::dd28bdff-53cc-41cf-81c1-075d76ddf0ad" providerId="AD" clId="Web-{8BE0B741-4C6A-481F-A70E-FC6B22798171}" dt="2022-04-13T04:04:03.936" v="82"/>
        <pc:sldMkLst>
          <pc:docMk/>
          <pc:sldMk cId="610671079" sldId="267"/>
        </pc:sldMkLst>
        <pc:spChg chg="mod ord">
          <ac:chgData name="Shakti Mishra" userId="S::shakti.mishra@pdpu.ac.in::dd28bdff-53cc-41cf-81c1-075d76ddf0ad" providerId="AD" clId="Web-{8BE0B741-4C6A-481F-A70E-FC6B22798171}" dt="2022-04-13T04:04:03.936" v="82"/>
          <ac:spMkLst>
            <pc:docMk/>
            <pc:sldMk cId="610671079" sldId="267"/>
            <ac:spMk id="2" creationId="{8DD6A193-0FCA-FE25-7F98-D37EC9B23B71}"/>
          </ac:spMkLst>
        </pc:spChg>
        <pc:spChg chg="add del mod ord">
          <ac:chgData name="Shakti Mishra" userId="S::shakti.mishra@pdpu.ac.in::dd28bdff-53cc-41cf-81c1-075d76ddf0ad" providerId="AD" clId="Web-{8BE0B741-4C6A-481F-A70E-FC6B22798171}" dt="2022-04-13T04:04:03.936" v="82"/>
          <ac:spMkLst>
            <pc:docMk/>
            <pc:sldMk cId="610671079" sldId="267"/>
            <ac:spMk id="3" creationId="{08C37BC2-B67F-72B1-A815-E07E8D7697B3}"/>
          </ac:spMkLst>
        </pc:spChg>
        <pc:spChg chg="del mod">
          <ac:chgData name="Shakti Mishra" userId="S::shakti.mishra@pdpu.ac.in::dd28bdff-53cc-41cf-81c1-075d76ddf0ad" providerId="AD" clId="Web-{8BE0B741-4C6A-481F-A70E-FC6B22798171}" dt="2022-04-13T04:02:36.559" v="56"/>
          <ac:spMkLst>
            <pc:docMk/>
            <pc:sldMk cId="610671079" sldId="267"/>
            <ac:spMk id="4" creationId="{DF7F6139-6D69-BABB-9BEC-2EEF87E192D0}"/>
          </ac:spMkLst>
        </pc:spChg>
        <pc:graphicFrameChg chg="add del mod ord modGraphic">
          <ac:chgData name="Shakti Mishra" userId="S::shakti.mishra@pdpu.ac.in::dd28bdff-53cc-41cf-81c1-075d76ddf0ad" providerId="AD" clId="Web-{8BE0B741-4C6A-481F-A70E-FC6B22798171}" dt="2022-04-13T04:02:31.340" v="52"/>
          <ac:graphicFrameMkLst>
            <pc:docMk/>
            <pc:sldMk cId="610671079" sldId="267"/>
            <ac:graphicFrameMk id="5" creationId="{0630B7D7-0B22-8F91-ED66-44A0829E5BF1}"/>
          </ac:graphicFrameMkLst>
        </pc:graphicFrameChg>
        <pc:picChg chg="add del mod">
          <ac:chgData name="Shakti Mishra" userId="S::shakti.mishra@pdpu.ac.in::dd28bdff-53cc-41cf-81c1-075d76ddf0ad" providerId="AD" clId="Web-{8BE0B741-4C6A-481F-A70E-FC6B22798171}" dt="2022-04-13T04:03:25.997" v="71"/>
          <ac:picMkLst>
            <pc:docMk/>
            <pc:sldMk cId="610671079" sldId="267"/>
            <ac:picMk id="12" creationId="{B8A96E5B-66A2-7000-2D71-C3DE27C71BCB}"/>
          </ac:picMkLst>
        </pc:picChg>
      </pc:sldChg>
      <pc:sldChg chg="delSp modSp new mod modClrScheme chgLayout">
        <pc:chgData name="Shakti Mishra" userId="S::shakti.mishra@pdpu.ac.in::dd28bdff-53cc-41cf-81c1-075d76ddf0ad" providerId="AD" clId="Web-{8BE0B741-4C6A-481F-A70E-FC6B22798171}" dt="2022-04-13T04:04:00.904" v="81" actId="20577"/>
        <pc:sldMkLst>
          <pc:docMk/>
          <pc:sldMk cId="2451552803" sldId="268"/>
        </pc:sldMkLst>
        <pc:spChg chg="mod ord">
          <ac:chgData name="Shakti Mishra" userId="S::shakti.mishra@pdpu.ac.in::dd28bdff-53cc-41cf-81c1-075d76ddf0ad" providerId="AD" clId="Web-{8BE0B741-4C6A-481F-A70E-FC6B22798171}" dt="2022-04-13T04:04:00.904" v="81" actId="20577"/>
          <ac:spMkLst>
            <pc:docMk/>
            <pc:sldMk cId="2451552803" sldId="268"/>
            <ac:spMk id="2" creationId="{CAA38E54-0ECE-3684-BD57-8B6151DC717B}"/>
          </ac:spMkLst>
        </pc:spChg>
        <pc:spChg chg="mod ord">
          <ac:chgData name="Shakti Mishra" userId="S::shakti.mishra@pdpu.ac.in::dd28bdff-53cc-41cf-81c1-075d76ddf0ad" providerId="AD" clId="Web-{8BE0B741-4C6A-481F-A70E-FC6B22798171}" dt="2022-04-13T04:03:52.857" v="79" actId="20577"/>
          <ac:spMkLst>
            <pc:docMk/>
            <pc:sldMk cId="2451552803" sldId="268"/>
            <ac:spMk id="3" creationId="{6F1DECA3-8AE8-0C99-F31A-265A16A7DA1E}"/>
          </ac:spMkLst>
        </pc:spChg>
        <pc:spChg chg="del">
          <ac:chgData name="Shakti Mishra" userId="S::shakti.mishra@pdpu.ac.in::dd28bdff-53cc-41cf-81c1-075d76ddf0ad" providerId="AD" clId="Web-{8BE0B741-4C6A-481F-A70E-FC6B22798171}" dt="2022-04-13T04:03:41.685" v="76"/>
          <ac:spMkLst>
            <pc:docMk/>
            <pc:sldMk cId="2451552803" sldId="268"/>
            <ac:spMk id="4" creationId="{937EDC1F-B046-F2AD-D1CA-B1ED5D47B0EC}"/>
          </ac:spMkLst>
        </pc:spChg>
      </pc:sldChg>
    </pc:docChg>
  </pc:docChgLst>
  <pc:docChgLst>
    <pc:chgData name="PriyanshiPansara" userId="S::priyanshi.pce19@pdpu.ac.in::c059e450-c4fa-4ddd-9965-3b090bced899" providerId="AD" clId="Web-{C3BD3BCC-678D-4E3E-8E9C-9EAA6068AD07}"/>
    <pc:docChg chg="addSld delSld">
      <pc:chgData name="PriyanshiPansara" userId="S::priyanshi.pce19@pdpu.ac.in::c059e450-c4fa-4ddd-9965-3b090bced899" providerId="AD" clId="Web-{C3BD3BCC-678D-4E3E-8E9C-9EAA6068AD07}" dt="2022-05-10T03:37:59.347" v="1"/>
      <pc:docMkLst>
        <pc:docMk/>
      </pc:docMkLst>
      <pc:sldChg chg="new del">
        <pc:chgData name="PriyanshiPansara" userId="S::priyanshi.pce19@pdpu.ac.in::c059e450-c4fa-4ddd-9965-3b090bced899" providerId="AD" clId="Web-{C3BD3BCC-678D-4E3E-8E9C-9EAA6068AD07}" dt="2022-05-10T03:37:59.347" v="1"/>
        <pc:sldMkLst>
          <pc:docMk/>
          <pc:sldMk cId="330722183" sldId="272"/>
        </pc:sldMkLst>
      </pc:sldChg>
    </pc:docChg>
  </pc:docChgLst>
  <pc:docChgLst>
    <pc:chgData name="DivyarajJadeja" userId="S::divyaraj.jce19@pdpu.ac.in::b7526477-9a8d-4064-adcf-d8c7b1c708d1" providerId="AD" clId="Web-{61520467-2F1E-4E7F-8222-0D219C9E2062}"/>
    <pc:docChg chg="modSld">
      <pc:chgData name="DivyarajJadeja" userId="S::divyaraj.jce19@pdpu.ac.in::b7526477-9a8d-4064-adcf-d8c7b1c708d1" providerId="AD" clId="Web-{61520467-2F1E-4E7F-8222-0D219C9E2062}" dt="2022-05-09T17:10:33.981" v="0" actId="20577"/>
      <pc:docMkLst>
        <pc:docMk/>
      </pc:docMkLst>
      <pc:sldChg chg="modSp">
        <pc:chgData name="DivyarajJadeja" userId="S::divyaraj.jce19@pdpu.ac.in::b7526477-9a8d-4064-adcf-d8c7b1c708d1" providerId="AD" clId="Web-{61520467-2F1E-4E7F-8222-0D219C9E2062}" dt="2022-05-09T17:10:33.981" v="0" actId="20577"/>
        <pc:sldMkLst>
          <pc:docMk/>
          <pc:sldMk cId="3987130351" sldId="271"/>
        </pc:sldMkLst>
        <pc:spChg chg="mod">
          <ac:chgData name="DivyarajJadeja" userId="S::divyaraj.jce19@pdpu.ac.in::b7526477-9a8d-4064-adcf-d8c7b1c708d1" providerId="AD" clId="Web-{61520467-2F1E-4E7F-8222-0D219C9E2062}" dt="2022-05-09T17:10:33.981" v="0" actId="20577"/>
          <ac:spMkLst>
            <pc:docMk/>
            <pc:sldMk cId="3987130351" sldId="271"/>
            <ac:spMk id="2" creationId="{0DB62BEB-EEA3-8511-6E12-65F78AE1CC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690F44D-946A-4B4F-A9F9-9F4B0D1B55FC}"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128077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90F44D-946A-4B4F-A9F9-9F4B0D1B55FC}"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333402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90F44D-946A-4B4F-A9F9-9F4B0D1B55FC}"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7717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90F44D-946A-4B4F-A9F9-9F4B0D1B55FC}"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149475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90F44D-946A-4B4F-A9F9-9F4B0D1B55FC}"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333171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90F44D-946A-4B4F-A9F9-9F4B0D1B55FC}"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372693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90F44D-946A-4B4F-A9F9-9F4B0D1B55FC}"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229245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690F44D-946A-4B4F-A9F9-9F4B0D1B55FC}"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275296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0F44D-946A-4B4F-A9F9-9F4B0D1B55FC}"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104541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90F44D-946A-4B4F-A9F9-9F4B0D1B55FC}"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16756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90F44D-946A-4B4F-A9F9-9F4B0D1B55FC}"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756FAC-DA8B-4E05-BFA2-F122A3D84CFF}" type="slidenum">
              <a:rPr lang="en-IN" smtClean="0"/>
              <a:t>‹#›</a:t>
            </a:fld>
            <a:endParaRPr lang="en-IN"/>
          </a:p>
        </p:txBody>
      </p:sp>
    </p:spTree>
    <p:extLst>
      <p:ext uri="{BB962C8B-B14F-4D97-AF65-F5344CB8AC3E}">
        <p14:creationId xmlns:p14="http://schemas.microsoft.com/office/powerpoint/2010/main" val="298594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0F44D-946A-4B4F-A9F9-9F4B0D1B55FC}" type="datetimeFigureOut">
              <a:rPr lang="en-IN" smtClean="0"/>
              <a:t>09-05-2022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56FAC-DA8B-4E05-BFA2-F122A3D84CFF}" type="slidenum">
              <a:rPr lang="en-IN" smtClean="0"/>
              <a:t>‹#›</a:t>
            </a:fld>
            <a:endParaRPr lang="en-IN"/>
          </a:p>
        </p:txBody>
      </p:sp>
    </p:spTree>
    <p:extLst>
      <p:ext uri="{BB962C8B-B14F-4D97-AF65-F5344CB8AC3E}">
        <p14:creationId xmlns:p14="http://schemas.microsoft.com/office/powerpoint/2010/main" val="1004154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opensourceforu.com/wp-content/uploads/2018/11/Figure-6-Cloud-Foundry-components.jp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docs.cloudstack.apache.org/en/latest/" TargetMode="External"/><Relationship Id="rId2" Type="http://schemas.openxmlformats.org/officeDocument/2006/relationships/hyperlink" Target="https://www.openstack.org/software/project-navigator/openstack-components/#openstack-services" TargetMode="External"/><Relationship Id="rId1" Type="http://schemas.openxmlformats.org/officeDocument/2006/relationships/slideLayout" Target="../slideLayouts/slideLayout2.xml"/><Relationship Id="rId4" Type="http://schemas.openxmlformats.org/officeDocument/2006/relationships/hyperlink" Target="https://docs.eucalyptus.cloud/eucalyptus/5/install_guide/intro/euca_componen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Build Private/Hybrid Cloud using Open-Source tools</a:t>
            </a:r>
            <a:endParaRPr lang="en-IN"/>
          </a:p>
        </p:txBody>
      </p:sp>
      <p:sp>
        <p:nvSpPr>
          <p:cNvPr id="3" name="Subtitle 2"/>
          <p:cNvSpPr>
            <a:spLocks noGrp="1"/>
          </p:cNvSpPr>
          <p:nvPr>
            <p:ph type="subTitle" idx="1"/>
          </p:nvPr>
        </p:nvSpPr>
        <p:spPr>
          <a:xfrm>
            <a:off x="1524000" y="4713668"/>
            <a:ext cx="9144000" cy="544132"/>
          </a:xfrm>
        </p:spPr>
        <p:txBody>
          <a:bodyPr/>
          <a:lstStyle/>
          <a:p>
            <a:r>
              <a:rPr lang="en-IN"/>
              <a:t>Shakti Mishra</a:t>
            </a:r>
          </a:p>
        </p:txBody>
      </p:sp>
    </p:spTree>
    <p:extLst>
      <p:ext uri="{BB962C8B-B14F-4D97-AF65-F5344CB8AC3E}">
        <p14:creationId xmlns:p14="http://schemas.microsoft.com/office/powerpoint/2010/main" val="98492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38E54-0ECE-3684-BD57-8B6151DC717B}"/>
              </a:ext>
            </a:extLst>
          </p:cNvPr>
          <p:cNvSpPr>
            <a:spLocks noGrp="1"/>
          </p:cNvSpPr>
          <p:nvPr>
            <p:ph type="title"/>
          </p:nvPr>
        </p:nvSpPr>
        <p:spPr>
          <a:xfrm>
            <a:off x="1271588" y="662400"/>
            <a:ext cx="10055721" cy="1325563"/>
          </a:xfrm>
        </p:spPr>
        <p:txBody>
          <a:bodyPr anchor="t">
            <a:normAutofit/>
          </a:bodyPr>
          <a:lstStyle/>
          <a:p>
            <a:r>
              <a:rPr lang="en-US" b="1"/>
              <a:t>Cloud Infrastructure</a:t>
            </a:r>
            <a:endParaRPr lang="en-US"/>
          </a:p>
          <a:p>
            <a:endParaRPr lang="en-US">
              <a:cs typeface="Calibri Ligh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13" name="Content Placeholder 2">
            <a:extLst>
              <a:ext uri="{FF2B5EF4-FFF2-40B4-BE49-F238E27FC236}">
                <a16:creationId xmlns:a16="http://schemas.microsoft.com/office/drawing/2014/main" id="{6F1DECA3-8AE8-0C99-F31A-265A16A7DA1E}"/>
              </a:ext>
            </a:extLst>
          </p:cNvPr>
          <p:cNvSpPr>
            <a:spLocks noGrp="1"/>
          </p:cNvSpPr>
          <p:nvPr>
            <p:ph idx="1"/>
          </p:nvPr>
        </p:nvSpPr>
        <p:spPr>
          <a:xfrm>
            <a:off x="1251678" y="2286001"/>
            <a:ext cx="10089112" cy="3909599"/>
          </a:xfrm>
        </p:spPr>
        <p:txBody>
          <a:bodyPr vert="horz" lIns="91440" tIns="45720" rIns="91440" bIns="45720" rtlCol="0">
            <a:normAutofit/>
          </a:bodyPr>
          <a:lstStyle/>
          <a:p>
            <a:r>
              <a:rPr lang="en-US" sz="1900">
                <a:solidFill>
                  <a:schemeClr val="tx1">
                    <a:alpha val="60000"/>
                  </a:schemeClr>
                </a:solidFill>
                <a:ea typeface="+mn-lt"/>
                <a:cs typeface="+mn-lt"/>
              </a:rPr>
              <a:t>Regions: A collection of one or more geographically proximate zones managed by one or more management servers.</a:t>
            </a:r>
            <a:endParaRPr lang="en-US" sz="1900">
              <a:solidFill>
                <a:schemeClr val="tx1">
                  <a:alpha val="60000"/>
                </a:schemeClr>
              </a:solidFill>
              <a:cs typeface="Calibri" panose="020F0502020204030204"/>
            </a:endParaRPr>
          </a:p>
          <a:p>
            <a:r>
              <a:rPr lang="en-US" sz="1900">
                <a:solidFill>
                  <a:schemeClr val="tx1">
                    <a:alpha val="60000"/>
                  </a:schemeClr>
                </a:solidFill>
                <a:ea typeface="+mn-lt"/>
                <a:cs typeface="+mn-lt"/>
              </a:rPr>
              <a:t>Zones: Typically, a zone is equivalent to a single datacenter. A zone consists of one or more pods and secondary storage.</a:t>
            </a:r>
            <a:endParaRPr lang="en-US" sz="1900">
              <a:solidFill>
                <a:schemeClr val="tx1">
                  <a:alpha val="60000"/>
                </a:schemeClr>
              </a:solidFill>
            </a:endParaRPr>
          </a:p>
          <a:p>
            <a:r>
              <a:rPr lang="en-US" sz="1900">
                <a:solidFill>
                  <a:schemeClr val="tx1">
                    <a:alpha val="60000"/>
                  </a:schemeClr>
                </a:solidFill>
                <a:ea typeface="+mn-lt"/>
                <a:cs typeface="+mn-lt"/>
              </a:rPr>
              <a:t>Pods: A pod is usually a rack, or row of racks that includes a layer-2 switch and one or more clusters.</a:t>
            </a:r>
            <a:endParaRPr lang="en-US" sz="1900">
              <a:solidFill>
                <a:schemeClr val="tx1">
                  <a:alpha val="60000"/>
                </a:schemeClr>
              </a:solidFill>
            </a:endParaRPr>
          </a:p>
          <a:p>
            <a:r>
              <a:rPr lang="en-US" sz="1900">
                <a:solidFill>
                  <a:schemeClr val="tx1">
                    <a:alpha val="60000"/>
                  </a:schemeClr>
                </a:solidFill>
                <a:ea typeface="+mn-lt"/>
                <a:cs typeface="+mn-lt"/>
              </a:rPr>
              <a:t>Clusters: A cluster consists of one or more homogenous hosts and primary storage.</a:t>
            </a:r>
            <a:endParaRPr lang="en-US" sz="1900">
              <a:solidFill>
                <a:schemeClr val="tx1">
                  <a:alpha val="60000"/>
                </a:schemeClr>
              </a:solidFill>
            </a:endParaRPr>
          </a:p>
          <a:p>
            <a:r>
              <a:rPr lang="en-US" sz="1900">
                <a:solidFill>
                  <a:schemeClr val="tx1">
                    <a:alpha val="60000"/>
                  </a:schemeClr>
                </a:solidFill>
                <a:ea typeface="+mn-lt"/>
                <a:cs typeface="+mn-lt"/>
              </a:rPr>
              <a:t>Host: A single compute node within a cluster; often a hypervisor.</a:t>
            </a:r>
            <a:endParaRPr lang="en-US" sz="1900">
              <a:solidFill>
                <a:schemeClr val="tx1">
                  <a:alpha val="60000"/>
                </a:schemeClr>
              </a:solidFill>
            </a:endParaRPr>
          </a:p>
          <a:p>
            <a:r>
              <a:rPr lang="en-US" sz="1900">
                <a:solidFill>
                  <a:schemeClr val="tx1">
                    <a:alpha val="60000"/>
                  </a:schemeClr>
                </a:solidFill>
                <a:ea typeface="+mn-lt"/>
                <a:cs typeface="+mn-lt"/>
              </a:rPr>
              <a:t>Primary Storage: A storage resource typically provided to a single cluster for the actual running of instance disk images. (Zone-wide primary storage is an option, though not typically used.)</a:t>
            </a:r>
            <a:endParaRPr lang="en-US" sz="1900">
              <a:solidFill>
                <a:schemeClr val="tx1">
                  <a:alpha val="60000"/>
                </a:schemeClr>
              </a:solidFill>
            </a:endParaRPr>
          </a:p>
          <a:p>
            <a:r>
              <a:rPr lang="en-US" sz="1900">
                <a:solidFill>
                  <a:schemeClr val="tx1">
                    <a:alpha val="60000"/>
                  </a:schemeClr>
                </a:solidFill>
                <a:ea typeface="+mn-lt"/>
                <a:cs typeface="+mn-lt"/>
              </a:rPr>
              <a:t>Secondary Storage: A zone-wide resource which stores disk templates, ISO images, and snapshots.</a:t>
            </a:r>
            <a:endParaRPr lang="en-US" sz="1900">
              <a:solidFill>
                <a:schemeClr val="tx1">
                  <a:alpha val="60000"/>
                </a:schemeClr>
              </a:solidFill>
            </a:endParaRPr>
          </a:p>
          <a:p>
            <a:endParaRPr lang="en-US" sz="1900">
              <a:solidFill>
                <a:schemeClr val="tx1">
                  <a:alpha val="60000"/>
                </a:schemeClr>
              </a:solidFill>
              <a:cs typeface="Calibri"/>
            </a:endParaRPr>
          </a:p>
        </p:txBody>
      </p:sp>
    </p:spTree>
    <p:extLst>
      <p:ext uri="{BB962C8B-B14F-4D97-AF65-F5344CB8AC3E}">
        <p14:creationId xmlns:p14="http://schemas.microsoft.com/office/powerpoint/2010/main" val="245155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Eucalyptus cloud platform</a:t>
            </a:r>
            <a:endParaRPr lang="en-IN"/>
          </a:p>
        </p:txBody>
      </p:sp>
      <p:sp>
        <p:nvSpPr>
          <p:cNvPr id="3" name="Content Placeholder 2"/>
          <p:cNvSpPr>
            <a:spLocks noGrp="1"/>
          </p:cNvSpPr>
          <p:nvPr>
            <p:ph idx="1"/>
          </p:nvPr>
        </p:nvSpPr>
        <p:spPr/>
        <p:txBody>
          <a:bodyPr/>
          <a:lstStyle/>
          <a:p>
            <a:r>
              <a:rPr lang="en-US"/>
              <a:t>Eucalyptus stands for Elastic Utility Computing Architecture for Linking Your Programs To Useful Systems. </a:t>
            </a:r>
          </a:p>
          <a:p>
            <a:r>
              <a:rPr lang="en-US"/>
              <a:t> It is designed based on extensible and modular architecture for Web services. </a:t>
            </a:r>
          </a:p>
          <a:p>
            <a:r>
              <a:rPr lang="en-US"/>
              <a:t>It also implements the industry standard Amazon Web Services (AWS) API.</a:t>
            </a:r>
            <a:endParaRPr lang="en-IN"/>
          </a:p>
        </p:txBody>
      </p:sp>
    </p:spTree>
    <p:extLst>
      <p:ext uri="{BB962C8B-B14F-4D97-AF65-F5344CB8AC3E}">
        <p14:creationId xmlns:p14="http://schemas.microsoft.com/office/powerpoint/2010/main" val="119138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3A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48428DA-2CFF-D636-EF32-23D05CA64A44}"/>
              </a:ext>
            </a:extLst>
          </p:cNvPr>
          <p:cNvPicPr>
            <a:picLocks noGrp="1" noChangeAspect="1"/>
          </p:cNvPicPr>
          <p:nvPr>
            <p:ph idx="1"/>
          </p:nvPr>
        </p:nvPicPr>
        <p:blipFill>
          <a:blip r:embed="rId2"/>
          <a:stretch>
            <a:fillRect/>
          </a:stretch>
        </p:blipFill>
        <p:spPr>
          <a:xfrm>
            <a:off x="1709334" y="643467"/>
            <a:ext cx="8773331" cy="5571066"/>
          </a:xfrm>
          <a:prstGeom prst="rect">
            <a:avLst/>
          </a:prstGeom>
        </p:spPr>
      </p:pic>
    </p:spTree>
    <p:extLst>
      <p:ext uri="{BB962C8B-B14F-4D97-AF65-F5344CB8AC3E}">
        <p14:creationId xmlns:p14="http://schemas.microsoft.com/office/powerpoint/2010/main" val="73009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Components</a:t>
            </a:r>
          </a:p>
        </p:txBody>
      </p:sp>
      <p:sp>
        <p:nvSpPr>
          <p:cNvPr id="3" name="Content Placeholder 2"/>
          <p:cNvSpPr>
            <a:spLocks noGrp="1"/>
          </p:cNvSpPr>
          <p:nvPr>
            <p:ph sz="half" idx="1"/>
          </p:nvPr>
        </p:nvSpPr>
        <p:spPr/>
        <p:txBody>
          <a:bodyPr>
            <a:normAutofit fontScale="70000" lnSpcReduction="20000"/>
          </a:bodyPr>
          <a:lstStyle/>
          <a:p>
            <a:pPr algn="just"/>
            <a:r>
              <a:rPr lang="en-US" sz="3400" b="1" i="1"/>
              <a:t>Cloud controller:</a:t>
            </a:r>
            <a:r>
              <a:rPr lang="en-US" sz="3400"/>
              <a:t> This is the main controller that manages the entire platform and provides a Web and EC2 compatible interface. It performs scheduling, resource allocation and accounting.</a:t>
            </a:r>
          </a:p>
          <a:p>
            <a:pPr algn="just"/>
            <a:r>
              <a:rPr lang="en-US" sz="3400" b="1" i="1"/>
              <a:t>Walrus:</a:t>
            </a:r>
            <a:r>
              <a:rPr lang="en-US" sz="3400"/>
              <a:t> Works like AWS S3 (Simple Storage Service). It offers persistent storage to all virtual machines in the cloud and can be used as a simple HTTP put/get Solution as a Service.</a:t>
            </a:r>
          </a:p>
          <a:p>
            <a:endParaRPr lang="en-IN"/>
          </a:p>
        </p:txBody>
      </p:sp>
      <p:sp>
        <p:nvSpPr>
          <p:cNvPr id="4" name="Content Placeholder 3"/>
          <p:cNvSpPr>
            <a:spLocks noGrp="1"/>
          </p:cNvSpPr>
          <p:nvPr>
            <p:ph sz="half" idx="2"/>
          </p:nvPr>
        </p:nvSpPr>
        <p:spPr/>
        <p:txBody>
          <a:bodyPr>
            <a:normAutofit fontScale="70000" lnSpcReduction="20000"/>
          </a:bodyPr>
          <a:lstStyle/>
          <a:p>
            <a:r>
              <a:rPr lang="en-US" b="1" i="1"/>
              <a:t>Cluster controller:</a:t>
            </a:r>
            <a:r>
              <a:rPr lang="en-US"/>
              <a:t> Manages VM execution and SLAs. Communicates with the storage controller and node controller, and is the front end for the cluster.</a:t>
            </a:r>
          </a:p>
          <a:p>
            <a:r>
              <a:rPr lang="en-US" b="1" i="1"/>
              <a:t>Storage controller:</a:t>
            </a:r>
            <a:r>
              <a:rPr lang="en-US"/>
              <a:t> Communicates with the cluster controller and node controller, managing all block volumes and snapshots to the instances within the specific cluster.</a:t>
            </a:r>
          </a:p>
          <a:p>
            <a:r>
              <a:rPr lang="en-US" b="1" i="1"/>
              <a:t>VMware broker:</a:t>
            </a:r>
            <a:r>
              <a:rPr lang="en-US"/>
              <a:t> Provides an AWS-compatible interface for VMware environments and physically runs on the cluster controller.</a:t>
            </a:r>
          </a:p>
          <a:p>
            <a:r>
              <a:rPr lang="en-US" b="1" i="1"/>
              <a:t>Node controller:</a:t>
            </a:r>
            <a:r>
              <a:rPr lang="en-US"/>
              <a:t> Hosts all virtual machine instances and manages the virtual network endpoints.</a:t>
            </a:r>
          </a:p>
          <a:p>
            <a:endParaRPr lang="en-IN"/>
          </a:p>
        </p:txBody>
      </p:sp>
    </p:spTree>
    <p:extLst>
      <p:ext uri="{BB962C8B-B14F-4D97-AF65-F5344CB8AC3E}">
        <p14:creationId xmlns:p14="http://schemas.microsoft.com/office/powerpoint/2010/main" val="191519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Architecture</a:t>
            </a:r>
          </a:p>
        </p:txBody>
      </p:sp>
      <p:sp>
        <p:nvSpPr>
          <p:cNvPr id="3" name="Content Placeholder 2"/>
          <p:cNvSpPr>
            <a:spLocks noGrp="1"/>
          </p:cNvSpPr>
          <p:nvPr>
            <p:ph sz="half" idx="1"/>
          </p:nvPr>
        </p:nvSpPr>
        <p:spPr/>
        <p:txBody>
          <a:bodyPr>
            <a:normAutofit fontScale="77500" lnSpcReduction="20000"/>
          </a:bodyPr>
          <a:lstStyle/>
          <a:p>
            <a:r>
              <a:rPr lang="en-US" b="1" i="1"/>
              <a:t>Images:</a:t>
            </a:r>
            <a:r>
              <a:rPr lang="en-US"/>
              <a:t> Software modules, configuration, applications or software deployed in the Eucalyptus cloud.</a:t>
            </a:r>
          </a:p>
          <a:p>
            <a:r>
              <a:rPr lang="en-US" b="1" i="1"/>
              <a:t>Instances:</a:t>
            </a:r>
            <a:r>
              <a:rPr lang="en-US"/>
              <a:t> Images when used are called instances. The controller decides how to allocate memory and provide all resources.</a:t>
            </a:r>
          </a:p>
          <a:p>
            <a:r>
              <a:rPr lang="en-US" b="1" i="1"/>
              <a:t>Networking:</a:t>
            </a:r>
            <a:r>
              <a:rPr lang="en-US" b="1"/>
              <a:t> </a:t>
            </a:r>
            <a:r>
              <a:rPr lang="en-US"/>
              <a:t>This comprises three modes – the managed mode for the local network of instances including security groups and IP addresses, the system mode for MAC address allocation and attaching the instance network interface to the physical network via NC’s bridge, and the static mode for IP address allocation to instances.</a:t>
            </a:r>
          </a:p>
          <a:p>
            <a:endParaRPr lang="en-IN"/>
          </a:p>
        </p:txBody>
      </p:sp>
      <p:sp>
        <p:nvSpPr>
          <p:cNvPr id="4" name="Content Placeholder 3"/>
          <p:cNvSpPr>
            <a:spLocks noGrp="1"/>
          </p:cNvSpPr>
          <p:nvPr>
            <p:ph sz="half" idx="2"/>
          </p:nvPr>
        </p:nvSpPr>
        <p:spPr/>
        <p:txBody>
          <a:bodyPr>
            <a:normAutofit fontScale="77500" lnSpcReduction="20000"/>
          </a:bodyPr>
          <a:lstStyle/>
          <a:p>
            <a:r>
              <a:rPr lang="en-US" b="1" i="1"/>
              <a:t>Access control:</a:t>
            </a:r>
            <a:r>
              <a:rPr lang="en-US"/>
              <a:t> Every use of Eucalyptus is assigned an identity and these identities are grouped together for access control.</a:t>
            </a:r>
          </a:p>
          <a:p>
            <a:r>
              <a:rPr lang="en-US" b="1" i="1"/>
              <a:t>Elastic block storage:</a:t>
            </a:r>
            <a:r>
              <a:rPr lang="en-US" i="1"/>
              <a:t> </a:t>
            </a:r>
            <a:r>
              <a:rPr lang="en-US"/>
              <a:t>This provides block-level storage volumes that are attached to an instance.</a:t>
            </a:r>
          </a:p>
          <a:p>
            <a:r>
              <a:rPr lang="en-US" b="1" i="1"/>
              <a:t>Auto scaling and load balancing:</a:t>
            </a:r>
            <a:r>
              <a:rPr lang="en-US"/>
              <a:t> This creates and destroys instances automatically based on requirements.</a:t>
            </a:r>
          </a:p>
          <a:p>
            <a:br>
              <a:rPr lang="en-US">
                <a:hlinkClick r:id="rId2"/>
              </a:rPr>
            </a:br>
            <a:endParaRPr lang="en-IN"/>
          </a:p>
        </p:txBody>
      </p:sp>
    </p:spTree>
    <p:extLst>
      <p:ext uri="{BB962C8B-B14F-4D97-AF65-F5344CB8AC3E}">
        <p14:creationId xmlns:p14="http://schemas.microsoft.com/office/powerpoint/2010/main" val="40520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2BEB-EEA3-8511-6E12-65F78AE1CC32}"/>
              </a:ext>
            </a:extLst>
          </p:cNvPr>
          <p:cNvSpPr>
            <a:spLocks noGrp="1"/>
          </p:cNvSpPr>
          <p:nvPr>
            <p:ph type="title"/>
          </p:nvPr>
        </p:nvSpPr>
        <p:spPr/>
        <p:txBody>
          <a:bodyPr/>
          <a:lstStyle/>
          <a:p>
            <a:r>
              <a:rPr lang="en-US">
                <a:cs typeface="Calibri Light"/>
              </a:rPr>
              <a:t>Reference </a:t>
            </a:r>
            <a:endParaRPr lang="en-US"/>
          </a:p>
        </p:txBody>
      </p:sp>
      <p:sp>
        <p:nvSpPr>
          <p:cNvPr id="3" name="Content Placeholder 2">
            <a:extLst>
              <a:ext uri="{FF2B5EF4-FFF2-40B4-BE49-F238E27FC236}">
                <a16:creationId xmlns:a16="http://schemas.microsoft.com/office/drawing/2014/main" id="{92C88E25-E1A2-3E3A-0A8A-9BC489234274}"/>
              </a:ext>
            </a:extLst>
          </p:cNvPr>
          <p:cNvSpPr>
            <a:spLocks noGrp="1"/>
          </p:cNvSpPr>
          <p:nvPr>
            <p:ph idx="1"/>
          </p:nvPr>
        </p:nvSpPr>
        <p:spPr/>
        <p:txBody>
          <a:bodyPr vert="horz" lIns="91440" tIns="45720" rIns="91440" bIns="45720" rtlCol="0" anchor="t">
            <a:normAutofit/>
          </a:bodyPr>
          <a:lstStyle/>
          <a:p>
            <a:r>
              <a:rPr lang="en-IN">
                <a:latin typeface="Calibri Light"/>
                <a:cs typeface="Calibri Light"/>
                <a:hlinkClick r:id="rId2"/>
              </a:rPr>
              <a:t>https://www.openstack.org/software/project-navigator/openstack-components/#openstack-services</a:t>
            </a:r>
            <a:endParaRPr lang="en-IN">
              <a:latin typeface="Calibri" panose="020F0502020204030204"/>
              <a:cs typeface="Calibri"/>
            </a:endParaRPr>
          </a:p>
          <a:p>
            <a:r>
              <a:rPr lang="en-IN">
                <a:ea typeface="+mn-lt"/>
                <a:cs typeface="+mn-lt"/>
                <a:hlinkClick r:id="rId3"/>
              </a:rPr>
              <a:t>http://docs.cloudstack.apache.org/en/latest/</a:t>
            </a:r>
            <a:endParaRPr lang="en-IN">
              <a:latin typeface="Calibri Light"/>
              <a:ea typeface="+mn-lt"/>
              <a:cs typeface="Calibri Light"/>
            </a:endParaRPr>
          </a:p>
          <a:p>
            <a:r>
              <a:rPr lang="en-IN">
                <a:ea typeface="+mn-lt"/>
                <a:cs typeface="+mn-lt"/>
                <a:hlinkClick r:id="rId4"/>
              </a:rPr>
              <a:t>https://docs.eucalyptus.cloud/eucalyptus/5/install_guide/intro/euca_components/</a:t>
            </a:r>
            <a:endParaRPr lang="en-IN">
              <a:latin typeface="Calibri"/>
              <a:cs typeface="Calibri"/>
            </a:endParaRPr>
          </a:p>
          <a:p>
            <a:endParaRPr lang="en-IN">
              <a:latin typeface="Calibri"/>
              <a:cs typeface="Calibri"/>
            </a:endParaRPr>
          </a:p>
          <a:p>
            <a:endParaRPr lang="en-IN">
              <a:latin typeface="Calibri"/>
              <a:cs typeface="Calibri"/>
            </a:endParaRPr>
          </a:p>
        </p:txBody>
      </p:sp>
    </p:spTree>
    <p:extLst>
      <p:ext uri="{BB962C8B-B14F-4D97-AF65-F5344CB8AC3E}">
        <p14:creationId xmlns:p14="http://schemas.microsoft.com/office/powerpoint/2010/main" val="398713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365125"/>
            <a:ext cx="10791423" cy="1325563"/>
          </a:xfrm>
        </p:spPr>
        <p:txBody>
          <a:bodyPr/>
          <a:lstStyle/>
          <a:p>
            <a:r>
              <a:rPr lang="en-IN"/>
              <a:t>OpenStack (</a:t>
            </a:r>
            <a:r>
              <a:rPr lang="en-US"/>
              <a:t>www.openstack.org</a:t>
            </a:r>
            <a:r>
              <a:rPr lang="en-IN"/>
              <a:t>)</a:t>
            </a:r>
          </a:p>
        </p:txBody>
      </p:sp>
      <p:sp>
        <p:nvSpPr>
          <p:cNvPr id="5" name="Content Placeholder 4"/>
          <p:cNvSpPr>
            <a:spLocks noGrp="1"/>
          </p:cNvSpPr>
          <p:nvPr>
            <p:ph sz="half" idx="1"/>
          </p:nvPr>
        </p:nvSpPr>
        <p:spPr/>
        <p:txBody>
          <a:bodyPr/>
          <a:lstStyle/>
          <a:p>
            <a:r>
              <a:rPr lang="en-US"/>
              <a:t>OpenStack was founded in 2010 by two small groups of engineers from Rackspace and NASA</a:t>
            </a:r>
          </a:p>
          <a:p>
            <a:r>
              <a:rPr lang="en-US"/>
              <a:t>combination of open source tools that can be used to create private and public clouds</a:t>
            </a:r>
          </a:p>
          <a:p>
            <a:r>
              <a:rPr lang="en-US"/>
              <a:t>OpenStack source code is open, it can be modified and changed as per the users’ needs</a:t>
            </a:r>
            <a:endParaRPr lang="en-IN"/>
          </a:p>
        </p:txBody>
      </p:sp>
      <p:pic>
        <p:nvPicPr>
          <p:cNvPr id="1026" name="Picture 2" descr="https://www.opensourceforu.com/wp-content/uploads/2018/11/Figure-1-OpenStack-components-350x2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523" y="2114282"/>
            <a:ext cx="4677763" cy="312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89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OpenStack Ecosystem </a:t>
            </a:r>
            <a:endParaRPr lang="en-IN">
              <a:cs typeface="Calibri Light"/>
            </a:endParaRPr>
          </a:p>
        </p:txBody>
      </p:sp>
      <p:sp>
        <p:nvSpPr>
          <p:cNvPr id="3" name="Content Placeholder 2"/>
          <p:cNvSpPr>
            <a:spLocks noGrp="1"/>
          </p:cNvSpPr>
          <p:nvPr>
            <p:ph sz="half" idx="1"/>
          </p:nvPr>
        </p:nvSpPr>
        <p:spPr/>
        <p:txBody>
          <a:bodyPr vert="horz" lIns="91440" tIns="45720" rIns="91440" bIns="45720" rtlCol="0" anchor="t">
            <a:noAutofit/>
          </a:bodyPr>
          <a:lstStyle/>
          <a:p>
            <a:r>
              <a:rPr lang="en-IN" sz="1200" b="1"/>
              <a:t>Ecosystem:</a:t>
            </a:r>
            <a:r>
              <a:rPr lang="en-IN" sz="1200"/>
              <a:t> OpenStack comprises six core services and 13 optional services</a:t>
            </a:r>
          </a:p>
          <a:p>
            <a:r>
              <a:rPr lang="en-US" sz="1200" b="1" i="1"/>
              <a:t>Keystone:</a:t>
            </a:r>
            <a:r>
              <a:rPr lang="en-US" sz="1200"/>
              <a:t> This is the </a:t>
            </a:r>
            <a:r>
              <a:rPr lang="en-US" sz="1200" err="1"/>
              <a:t>authorisation</a:t>
            </a:r>
            <a:r>
              <a:rPr lang="en-US" sz="1200"/>
              <a:t> and authentication component of OpenStack. It handles the creation of the environment and is the first component installed.</a:t>
            </a:r>
          </a:p>
          <a:p>
            <a:r>
              <a:rPr lang="en-US" sz="1200" b="1" i="1"/>
              <a:t>Nova:</a:t>
            </a:r>
            <a:r>
              <a:rPr lang="en-US" sz="1200" i="1"/>
              <a:t> </a:t>
            </a:r>
            <a:r>
              <a:rPr lang="en-US" sz="1200"/>
              <a:t>This manages the computing resources of the OpenStack cloud. It takes care of instance creation and sizing as well as location management.</a:t>
            </a:r>
          </a:p>
          <a:p>
            <a:r>
              <a:rPr lang="en-US" sz="1200" b="1" i="1"/>
              <a:t>Neutron:</a:t>
            </a:r>
            <a:r>
              <a:rPr lang="en-US" sz="1200"/>
              <a:t> This is responsible for creating virtual networks within the OpenStack cloud. This module creates virtual networks, routers, sub-nets, firewalls, load balancers, etc.</a:t>
            </a:r>
          </a:p>
          <a:p>
            <a:r>
              <a:rPr lang="en-US" sz="1200" b="1" i="1"/>
              <a:t>Glance:</a:t>
            </a:r>
            <a:r>
              <a:rPr lang="en-US" sz="1200" i="1"/>
              <a:t> </a:t>
            </a:r>
            <a:r>
              <a:rPr lang="en-US" sz="1200"/>
              <a:t>This manages and maintains server images. It facilitates the uploading and storing of OpenStack images.</a:t>
            </a:r>
          </a:p>
          <a:p>
            <a:r>
              <a:rPr lang="en-US" sz="1200" b="1" i="1"/>
              <a:t>Cinder:</a:t>
            </a:r>
            <a:r>
              <a:rPr lang="en-US" sz="1200" i="1"/>
              <a:t> </a:t>
            </a:r>
            <a:r>
              <a:rPr lang="en-US" sz="1200"/>
              <a:t>This provides block storage, as a service, to the OpenStack cloud. It </a:t>
            </a:r>
            <a:r>
              <a:rPr lang="en-US" sz="1200" err="1"/>
              <a:t>virtualises</a:t>
            </a:r>
            <a:r>
              <a:rPr lang="en-US" sz="1200"/>
              <a:t> pools of block storage devices and provides end users with a self-service API to request and consume resources without requiring any storage knowledge.</a:t>
            </a:r>
          </a:p>
          <a:p>
            <a:r>
              <a:rPr lang="en-US" sz="1200" b="1" i="1"/>
              <a:t>Swift:</a:t>
            </a:r>
            <a:r>
              <a:rPr lang="en-US" sz="1200" i="1"/>
              <a:t> </a:t>
            </a:r>
            <a:r>
              <a:rPr lang="en-US" sz="1200"/>
              <a:t>This comprises storage systems for objects and files. It makes scaling easy, as developers don’t have to worry about the system’s capacity. It allows the system to handle the data backup in case of any sort of machine or network failure.</a:t>
            </a:r>
          </a:p>
          <a:p>
            <a:r>
              <a:rPr lang="en-US" sz="1200" b="1" i="1"/>
              <a:t>Horizon:</a:t>
            </a:r>
            <a:r>
              <a:rPr lang="en-US" sz="1200" i="1"/>
              <a:t> </a:t>
            </a:r>
            <a:r>
              <a:rPr lang="en-US" sz="1200"/>
              <a:t>This is the dashboard of OpenStack. It provides a GUI interface to users to access all components of OpenStack via the API and enables administrators to use the OpenStack cloud.</a:t>
            </a:r>
            <a:br>
              <a:rPr lang="en-US" sz="1200">
                <a:hlinkClick r:id="rId2" invalidUrl="http://"/>
              </a:rPr>
            </a:br>
            <a:endParaRPr lang="en-IN" sz="1200"/>
          </a:p>
        </p:txBody>
      </p:sp>
      <p:sp>
        <p:nvSpPr>
          <p:cNvPr id="4" name="Content Placeholder 3"/>
          <p:cNvSpPr>
            <a:spLocks noGrp="1"/>
          </p:cNvSpPr>
          <p:nvPr>
            <p:ph sz="half" idx="2"/>
          </p:nvPr>
        </p:nvSpPr>
        <p:spPr/>
        <p:txBody>
          <a:bodyPr>
            <a:normAutofit fontScale="40000" lnSpcReduction="20000"/>
          </a:bodyPr>
          <a:lstStyle/>
          <a:p>
            <a:r>
              <a:rPr lang="en-US" sz="3500" b="1" i="1"/>
              <a:t>Ceilometer:</a:t>
            </a:r>
            <a:r>
              <a:rPr lang="en-US" sz="3500"/>
              <a:t> This provides telemetry services, including billing services to individual users of the cloud.</a:t>
            </a:r>
          </a:p>
          <a:p>
            <a:r>
              <a:rPr lang="en-US" sz="3500" b="1" i="1"/>
              <a:t>Heat:</a:t>
            </a:r>
            <a:r>
              <a:rPr lang="en-US" sz="3500"/>
              <a:t> This is the orchestration component of OpenStack, allowing developers to define and store the requirements of a cloud application in a file.</a:t>
            </a:r>
          </a:p>
          <a:p>
            <a:pPr marL="0" indent="0">
              <a:buNone/>
            </a:pPr>
            <a:endParaRPr lang="en-US" sz="3500"/>
          </a:p>
          <a:p>
            <a:pPr marL="0" indent="0">
              <a:buNone/>
            </a:pPr>
            <a:endParaRPr lang="en-US" sz="3500"/>
          </a:p>
          <a:p>
            <a:pPr marL="0" indent="0">
              <a:buNone/>
            </a:pPr>
            <a:r>
              <a:rPr lang="en-US" sz="3500"/>
              <a:t>OpenStack can be deployed using the following models.</a:t>
            </a:r>
          </a:p>
          <a:p>
            <a:r>
              <a:rPr lang="en-US" sz="3500" i="1"/>
              <a:t>OpenStack-based public cloud:</a:t>
            </a:r>
            <a:r>
              <a:rPr lang="en-US" sz="3500"/>
              <a:t> In this case, the vendor provides a public cloud computing system based on the OpenStack project.</a:t>
            </a:r>
          </a:p>
          <a:p>
            <a:r>
              <a:rPr lang="en-US" sz="3500" i="1"/>
              <a:t>On-premise distribution:</a:t>
            </a:r>
            <a:r>
              <a:rPr lang="en-US" sz="3500"/>
              <a:t> Here, the clients download and install the distribution within their </a:t>
            </a:r>
            <a:r>
              <a:rPr lang="en-US" sz="3500" err="1"/>
              <a:t>customised</a:t>
            </a:r>
            <a:r>
              <a:rPr lang="en-US" sz="3500"/>
              <a:t> network.</a:t>
            </a:r>
          </a:p>
          <a:p>
            <a:r>
              <a:rPr lang="en-US" sz="3500" i="1"/>
              <a:t>Hosted OpenStack private cloud:</a:t>
            </a:r>
            <a:r>
              <a:rPr lang="en-US" sz="3500"/>
              <a:t> In this case, the vendor hosts the OpenStack based private cloud, including the hardware and software.</a:t>
            </a:r>
          </a:p>
          <a:p>
            <a:r>
              <a:rPr lang="en-US" sz="3500" i="1"/>
              <a:t>OpenStack-as-a-Service:</a:t>
            </a:r>
            <a:r>
              <a:rPr lang="en-US" sz="3500"/>
              <a:t> Here, the vendor hosts OpenStack management Software as a Service.</a:t>
            </a:r>
          </a:p>
          <a:p>
            <a:r>
              <a:rPr lang="en-US" sz="3500" i="1"/>
              <a:t>Appliance based OpenStack:</a:t>
            </a:r>
            <a:r>
              <a:rPr lang="en-US" sz="3500"/>
              <a:t> This covers compatible appliances that can be added into the network provided by Nebula.</a:t>
            </a:r>
          </a:p>
          <a:p>
            <a:endParaRPr lang="en-IN"/>
          </a:p>
        </p:txBody>
      </p:sp>
    </p:spTree>
    <p:extLst>
      <p:ext uri="{BB962C8B-B14F-4D97-AF65-F5344CB8AC3E}">
        <p14:creationId xmlns:p14="http://schemas.microsoft.com/office/powerpoint/2010/main" val="341868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DDDCC8C-10B4-3444-8CA2-65111184DAE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a:solidFill>
                  <a:srgbClr val="FFFFFF"/>
                </a:solidFill>
                <a:cs typeface="Calibri Light"/>
              </a:rPr>
              <a:t>OpenStack Landscape</a:t>
            </a:r>
            <a:endParaRPr lang="en-US" sz="3600" kern="1200">
              <a:solidFill>
                <a:srgbClr val="FFFFFF"/>
              </a:solidFill>
              <a:latin typeface="+mj-lt"/>
              <a:ea typeface="+mj-ea"/>
              <a:cs typeface="+mj-cs"/>
            </a:endParaRPr>
          </a:p>
        </p:txBody>
      </p:sp>
      <p:pic>
        <p:nvPicPr>
          <p:cNvPr id="8" name="Picture 8" descr="Graphical user interface, application, Teams&#10;&#10;Description automatically generated">
            <a:extLst>
              <a:ext uri="{FF2B5EF4-FFF2-40B4-BE49-F238E27FC236}">
                <a16:creationId xmlns:a16="http://schemas.microsoft.com/office/drawing/2014/main" id="{4AAC5F45-6CBF-AAEA-2961-6A7AE8D5055A}"/>
              </a:ext>
            </a:extLst>
          </p:cNvPr>
          <p:cNvPicPr>
            <a:picLocks noGrp="1" noChangeAspect="1"/>
          </p:cNvPicPr>
          <p:nvPr>
            <p:ph sz="half" idx="2"/>
          </p:nvPr>
        </p:nvPicPr>
        <p:blipFill>
          <a:blip r:embed="rId2"/>
          <a:stretch>
            <a:fillRect/>
          </a:stretch>
        </p:blipFill>
        <p:spPr>
          <a:xfrm>
            <a:off x="4777316" y="748794"/>
            <a:ext cx="6780700" cy="5358082"/>
          </a:xfrm>
          <a:prstGeom prst="rect">
            <a:avLst/>
          </a:prstGeom>
        </p:spPr>
      </p:pic>
    </p:spTree>
    <p:extLst>
      <p:ext uri="{BB962C8B-B14F-4D97-AF65-F5344CB8AC3E}">
        <p14:creationId xmlns:p14="http://schemas.microsoft.com/office/powerpoint/2010/main" val="48725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6" descr="A picture containing graphical user interface&#10;&#10;Description automatically generated">
            <a:extLst>
              <a:ext uri="{FF2B5EF4-FFF2-40B4-BE49-F238E27FC236}">
                <a16:creationId xmlns:a16="http://schemas.microsoft.com/office/drawing/2014/main" id="{6F9ECD83-5D0A-956F-BF92-579DD1263CAE}"/>
              </a:ext>
            </a:extLst>
          </p:cNvPr>
          <p:cNvPicPr>
            <a:picLocks noChangeAspect="1"/>
          </p:cNvPicPr>
          <p:nvPr/>
        </p:nvPicPr>
        <p:blipFill rotWithShape="1">
          <a:blip r:embed="rId2"/>
          <a:srcRect t="5081"/>
          <a:stretch/>
        </p:blipFill>
        <p:spPr>
          <a:xfrm>
            <a:off x="20" y="1282"/>
            <a:ext cx="12191980" cy="6856718"/>
          </a:xfrm>
          <a:prstGeom prst="rect">
            <a:avLst/>
          </a:prstGeom>
        </p:spPr>
      </p:pic>
    </p:spTree>
    <p:extLst>
      <p:ext uri="{BB962C8B-B14F-4D97-AF65-F5344CB8AC3E}">
        <p14:creationId xmlns:p14="http://schemas.microsoft.com/office/powerpoint/2010/main" val="339208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Apache </a:t>
            </a:r>
            <a:r>
              <a:rPr lang="en-IN" b="1" err="1"/>
              <a:t>CloudStack</a:t>
            </a:r>
            <a:r>
              <a:rPr lang="en-IN" b="1"/>
              <a:t> (</a:t>
            </a:r>
            <a:r>
              <a:rPr lang="en-IN" i="1"/>
              <a:t>https://cloudstack.apache.org</a:t>
            </a:r>
            <a:r>
              <a:rPr lang="en-IN" b="1"/>
              <a:t>)</a:t>
            </a:r>
            <a:endParaRPr lang="en-IN"/>
          </a:p>
        </p:txBody>
      </p:sp>
      <p:sp>
        <p:nvSpPr>
          <p:cNvPr id="3" name="Content Placeholder 2"/>
          <p:cNvSpPr>
            <a:spLocks noGrp="1"/>
          </p:cNvSpPr>
          <p:nvPr>
            <p:ph sz="half" idx="1"/>
          </p:nvPr>
        </p:nvSpPr>
        <p:spPr/>
        <p:txBody>
          <a:bodyPr>
            <a:noAutofit/>
          </a:bodyPr>
          <a:lstStyle/>
          <a:p>
            <a:pPr algn="just"/>
            <a:r>
              <a:rPr lang="en-US"/>
              <a:t>Open source software especially designed to deploy and manage large networks of virtual machines to create highly scalable, available and secured IaaS based computing platforms</a:t>
            </a:r>
          </a:p>
          <a:p>
            <a:pPr algn="just"/>
            <a:r>
              <a:rPr lang="en-US"/>
              <a:t>Provides a cloud orchestration layer that automates the creation, provisioning and configuration of IaaS components</a:t>
            </a:r>
            <a:endParaRPr lang="en-IN"/>
          </a:p>
        </p:txBody>
      </p:sp>
      <p:sp>
        <p:nvSpPr>
          <p:cNvPr id="4" name="Content Placeholder 3"/>
          <p:cNvSpPr>
            <a:spLocks noGrp="1"/>
          </p:cNvSpPr>
          <p:nvPr>
            <p:ph sz="half" idx="2"/>
          </p:nvPr>
        </p:nvSpPr>
        <p:spPr>
          <a:xfrm>
            <a:off x="6172200" y="1825625"/>
            <a:ext cx="5181600" cy="1510003"/>
          </a:xfrm>
        </p:spPr>
        <p:txBody>
          <a:bodyPr>
            <a:normAutofit/>
          </a:bodyPr>
          <a:lstStyle/>
          <a:p>
            <a:r>
              <a:rPr lang="en-US"/>
              <a:t>Provides powerful features that enable a secure multi-tenant cloud computing environment.</a:t>
            </a:r>
            <a:endParaRPr lang="en-IN"/>
          </a:p>
        </p:txBody>
      </p:sp>
      <p:pic>
        <p:nvPicPr>
          <p:cNvPr id="5" name="Picture 4"/>
          <p:cNvPicPr>
            <a:picLocks noChangeAspect="1"/>
          </p:cNvPicPr>
          <p:nvPr/>
        </p:nvPicPr>
        <p:blipFill>
          <a:blip r:embed="rId2"/>
          <a:stretch>
            <a:fillRect/>
          </a:stretch>
        </p:blipFill>
        <p:spPr>
          <a:xfrm>
            <a:off x="6297769" y="3335627"/>
            <a:ext cx="5056031" cy="3120293"/>
          </a:xfrm>
          <a:prstGeom prst="rect">
            <a:avLst/>
          </a:prstGeom>
        </p:spPr>
      </p:pic>
    </p:spTree>
    <p:extLst>
      <p:ext uri="{BB962C8B-B14F-4D97-AF65-F5344CB8AC3E}">
        <p14:creationId xmlns:p14="http://schemas.microsoft.com/office/powerpoint/2010/main" val="86690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1920339" cy="2894124"/>
          </a:xfrm>
          <a:prstGeom prst="rect">
            <a:avLst/>
          </a:prstGeom>
          <a:solidFill>
            <a:srgbClr val="A087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3515821"/>
            <a:ext cx="1920338" cy="288325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5" descr="Diagram&#10;&#10;Description automatically generated">
            <a:extLst>
              <a:ext uri="{FF2B5EF4-FFF2-40B4-BE49-F238E27FC236}">
                <a16:creationId xmlns:a16="http://schemas.microsoft.com/office/drawing/2014/main" id="{FB9A1853-AE54-6C8B-756D-39585EF5ACE9}"/>
              </a:ext>
            </a:extLst>
          </p:cNvPr>
          <p:cNvPicPr>
            <a:picLocks noChangeAspect="1"/>
          </p:cNvPicPr>
          <p:nvPr/>
        </p:nvPicPr>
        <p:blipFill rotWithShape="1">
          <a:blip r:embed="rId2"/>
          <a:srcRect r="142" b="2"/>
          <a:stretch/>
        </p:blipFill>
        <p:spPr>
          <a:xfrm>
            <a:off x="2551176" y="448056"/>
            <a:ext cx="9180576" cy="5952744"/>
          </a:xfrm>
          <a:prstGeom prst="rect">
            <a:avLst/>
          </a:prstGeom>
        </p:spPr>
      </p:pic>
    </p:spTree>
    <p:extLst>
      <p:ext uri="{BB962C8B-B14F-4D97-AF65-F5344CB8AC3E}">
        <p14:creationId xmlns:p14="http://schemas.microsoft.com/office/powerpoint/2010/main" val="167003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65051" y="662400"/>
            <a:ext cx="3384000" cy="1492132"/>
          </a:xfrm>
        </p:spPr>
        <p:txBody>
          <a:bodyPr anchor="t">
            <a:normAutofit/>
          </a:bodyPr>
          <a:lstStyle/>
          <a:p>
            <a:r>
              <a:rPr lang="en-IN">
                <a:solidFill>
                  <a:schemeClr val="bg1"/>
                </a:solidFill>
              </a:rPr>
              <a:t>Architecture</a:t>
            </a:r>
          </a:p>
        </p:txBody>
      </p:sp>
      <p:sp>
        <p:nvSpPr>
          <p:cNvPr id="3" name="Content Placeholder 2"/>
          <p:cNvSpPr>
            <a:spLocks noGrp="1"/>
          </p:cNvSpPr>
          <p:nvPr>
            <p:ph idx="1"/>
          </p:nvPr>
        </p:nvSpPr>
        <p:spPr>
          <a:xfrm>
            <a:off x="765051" y="2286000"/>
            <a:ext cx="3384000" cy="3844800"/>
          </a:xfrm>
        </p:spPr>
        <p:txBody>
          <a:bodyPr vert="horz" lIns="91440" tIns="45720" rIns="91440" bIns="45720" rtlCol="0">
            <a:normAutofit/>
          </a:bodyPr>
          <a:lstStyle/>
          <a:p>
            <a:pPr marL="0" indent="0">
              <a:buNone/>
            </a:pPr>
            <a:r>
              <a:rPr lang="en-US" sz="2000">
                <a:solidFill>
                  <a:schemeClr val="bg1">
                    <a:alpha val="60000"/>
                  </a:schemeClr>
                </a:solidFill>
              </a:rPr>
              <a:t>Apache CloudStack deployment involves two parts – </a:t>
            </a:r>
          </a:p>
          <a:p>
            <a:pPr marL="457200" lvl="1" indent="0">
              <a:buNone/>
            </a:pPr>
            <a:r>
              <a:rPr lang="en-US" sz="2000">
                <a:solidFill>
                  <a:schemeClr val="bg1">
                    <a:alpha val="60000"/>
                  </a:schemeClr>
                </a:solidFill>
              </a:rPr>
              <a:t>the management server and </a:t>
            </a:r>
          </a:p>
          <a:p>
            <a:pPr marL="457200" lvl="1" indent="0">
              <a:buNone/>
            </a:pPr>
            <a:r>
              <a:rPr lang="en-US" sz="2000">
                <a:solidFill>
                  <a:schemeClr val="bg1">
                    <a:alpha val="60000"/>
                  </a:schemeClr>
                </a:solidFill>
              </a:rPr>
              <a:t>the resources to be managed. </a:t>
            </a:r>
          </a:p>
          <a:p>
            <a:pPr marL="0" indent="0">
              <a:buNone/>
            </a:pPr>
            <a:r>
              <a:rPr lang="en-US" sz="2000">
                <a:solidFill>
                  <a:schemeClr val="bg1">
                    <a:alpha val="60000"/>
                  </a:schemeClr>
                </a:solidFill>
              </a:rPr>
              <a:t>Two machines are required to deploy Apache CloudStack—the CloudStack management server and the cloud infrastructure server.</a:t>
            </a:r>
          </a:p>
          <a:p>
            <a:pPr marL="0" indent="0">
              <a:buNone/>
            </a:pPr>
            <a:endParaRPr lang="en-US" sz="2000">
              <a:solidFill>
                <a:schemeClr val="bg1">
                  <a:alpha val="60000"/>
                </a:schemeClr>
              </a:solidFill>
              <a:cs typeface="Calibri" panose="020F0502020204030204"/>
            </a:endParaRPr>
          </a:p>
          <a:p>
            <a:pPr marL="0" indent="0">
              <a:buNone/>
            </a:pPr>
            <a:endParaRPr lang="en-US" sz="2000">
              <a:solidFill>
                <a:schemeClr val="bg1">
                  <a:alpha val="60000"/>
                </a:schemeClr>
              </a:solidFill>
              <a:cs typeface="Calibri" panose="020F0502020204030204"/>
            </a:endParaRPr>
          </a:p>
        </p:txBody>
      </p:sp>
      <p:pic>
        <p:nvPicPr>
          <p:cNvPr id="5" name="Picture 5" descr="Graphical user interface, diagram&#10;&#10;Description automatically generated">
            <a:extLst>
              <a:ext uri="{FF2B5EF4-FFF2-40B4-BE49-F238E27FC236}">
                <a16:creationId xmlns:a16="http://schemas.microsoft.com/office/drawing/2014/main" id="{601505BE-CD1E-7886-5944-AAD8884B515A}"/>
              </a:ext>
            </a:extLst>
          </p:cNvPr>
          <p:cNvPicPr>
            <a:picLocks noChangeAspect="1"/>
          </p:cNvPicPr>
          <p:nvPr/>
        </p:nvPicPr>
        <p:blipFill>
          <a:blip r:embed="rId2"/>
          <a:stretch>
            <a:fillRect/>
          </a:stretch>
        </p:blipFill>
        <p:spPr>
          <a:xfrm>
            <a:off x="5411053" y="1356544"/>
            <a:ext cx="6014185" cy="4144911"/>
          </a:xfrm>
          <a:prstGeom prst="rect">
            <a:avLst/>
          </a:prstGeom>
        </p:spPr>
      </p:pic>
    </p:spTree>
    <p:extLst>
      <p:ext uri="{BB962C8B-B14F-4D97-AF65-F5344CB8AC3E}">
        <p14:creationId xmlns:p14="http://schemas.microsoft.com/office/powerpoint/2010/main" val="363740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A193-0FCA-FE25-7F98-D37EC9B23B71}"/>
              </a:ext>
            </a:extLst>
          </p:cNvPr>
          <p:cNvSpPr>
            <a:spLocks noGrp="1"/>
          </p:cNvSpPr>
          <p:nvPr>
            <p:ph type="title"/>
          </p:nvPr>
        </p:nvSpPr>
        <p:spPr/>
        <p:txBody>
          <a:bodyPr/>
          <a:lstStyle/>
          <a:p>
            <a:r>
              <a:rPr lang="en-US">
                <a:cs typeface="Calibri Light"/>
              </a:rPr>
              <a:t>Apache </a:t>
            </a:r>
            <a:r>
              <a:rPr lang="en-US" err="1">
                <a:cs typeface="Calibri Light"/>
              </a:rPr>
              <a:t>CloudStack</a:t>
            </a:r>
            <a:r>
              <a:rPr lang="en-US">
                <a:cs typeface="Calibri Light"/>
              </a:rPr>
              <a:t>  Deployment</a:t>
            </a:r>
            <a:endParaRPr lang="en-US"/>
          </a:p>
        </p:txBody>
      </p:sp>
      <p:sp>
        <p:nvSpPr>
          <p:cNvPr id="3" name="Content Placeholder 2">
            <a:extLst>
              <a:ext uri="{FF2B5EF4-FFF2-40B4-BE49-F238E27FC236}">
                <a16:creationId xmlns:a16="http://schemas.microsoft.com/office/drawing/2014/main" id="{08C37BC2-B67F-72B1-A815-E07E8D7697B3}"/>
              </a:ext>
            </a:extLst>
          </p:cNvPr>
          <p:cNvSpPr>
            <a:spLocks noGrp="1"/>
          </p:cNvSpPr>
          <p:nvPr>
            <p:ph idx="1"/>
          </p:nvPr>
        </p:nvSpPr>
        <p:spPr/>
        <p:txBody>
          <a:bodyPr vert="horz" lIns="91440" tIns="45720" rIns="91440" bIns="45720" rtlCol="0" anchor="t">
            <a:normAutofit/>
          </a:bodyPr>
          <a:lstStyle/>
          <a:p>
            <a:pPr marL="0" indent="0">
              <a:buNone/>
            </a:pPr>
            <a:r>
              <a:rPr lang="en-IN" b="1" i="1">
                <a:ea typeface="+mn-lt"/>
                <a:cs typeface="+mn-lt"/>
              </a:rPr>
              <a:t>Management Server </a:t>
            </a:r>
            <a:r>
              <a:rPr lang="en-US">
                <a:ea typeface="+mn-lt"/>
                <a:cs typeface="+mn-lt"/>
              </a:rPr>
              <a:t> </a:t>
            </a:r>
            <a:endParaRPr lang="en-US"/>
          </a:p>
          <a:p>
            <a:r>
              <a:rPr lang="en-IN">
                <a:ea typeface="+mn-lt"/>
                <a:cs typeface="+mn-lt"/>
              </a:rPr>
              <a:t>P</a:t>
            </a:r>
            <a:r>
              <a:rPr lang="en-IN" sz="2400">
                <a:ea typeface="+mn-lt"/>
                <a:cs typeface="+mn-lt"/>
              </a:rPr>
              <a:t>rovides the web interface for both the </a:t>
            </a:r>
            <a:r>
              <a:rPr lang="en-IN" sz="2400" err="1">
                <a:ea typeface="+mn-lt"/>
                <a:cs typeface="+mn-lt"/>
              </a:rPr>
              <a:t>adminstrator</a:t>
            </a:r>
            <a:r>
              <a:rPr lang="en-IN" sz="2400">
                <a:ea typeface="+mn-lt"/>
                <a:cs typeface="+mn-lt"/>
              </a:rPr>
              <a:t> and end user.</a:t>
            </a:r>
          </a:p>
          <a:p>
            <a:r>
              <a:rPr lang="en-IN" sz="2400">
                <a:ea typeface="+mn-lt"/>
                <a:cs typeface="+mn-lt"/>
              </a:rPr>
              <a:t>Provides the API interfaces for both the </a:t>
            </a:r>
            <a:r>
              <a:rPr lang="en-IN" sz="2400" err="1">
                <a:ea typeface="+mn-lt"/>
                <a:cs typeface="+mn-lt"/>
              </a:rPr>
              <a:t>CloudStack</a:t>
            </a:r>
            <a:r>
              <a:rPr lang="en-IN" sz="2400">
                <a:ea typeface="+mn-lt"/>
                <a:cs typeface="+mn-lt"/>
              </a:rPr>
              <a:t> API as well as the EC2 interface.</a:t>
            </a:r>
            <a:endParaRPr lang="en-IN" sz="2400">
              <a:cs typeface="Calibri"/>
            </a:endParaRPr>
          </a:p>
          <a:p>
            <a:r>
              <a:rPr lang="en-IN" sz="2400">
                <a:ea typeface="+mn-lt"/>
                <a:cs typeface="+mn-lt"/>
              </a:rPr>
              <a:t>Manages the assignment of guest VMs to a specific compute resource</a:t>
            </a:r>
            <a:endParaRPr lang="en-IN" sz="2400">
              <a:cs typeface="Calibri"/>
            </a:endParaRPr>
          </a:p>
          <a:p>
            <a:r>
              <a:rPr lang="en-IN" sz="2400">
                <a:ea typeface="+mn-lt"/>
                <a:cs typeface="+mn-lt"/>
              </a:rPr>
              <a:t>Manages the assignment of public and private IP addresses.</a:t>
            </a:r>
            <a:endParaRPr lang="en-IN" sz="2400">
              <a:cs typeface="Calibri"/>
            </a:endParaRPr>
          </a:p>
          <a:p>
            <a:r>
              <a:rPr lang="en-IN" sz="2400">
                <a:ea typeface="+mn-lt"/>
                <a:cs typeface="+mn-lt"/>
              </a:rPr>
              <a:t>Allocates storage during the VM instantiation process.</a:t>
            </a:r>
            <a:endParaRPr lang="en-IN" sz="2400">
              <a:cs typeface="Calibri"/>
            </a:endParaRPr>
          </a:p>
          <a:p>
            <a:r>
              <a:rPr lang="en-IN" sz="2400">
                <a:ea typeface="+mn-lt"/>
                <a:cs typeface="+mn-lt"/>
              </a:rPr>
              <a:t>Manages snapshots, disk images (templates), and ISO images.</a:t>
            </a:r>
            <a:endParaRPr lang="en-IN" sz="2400">
              <a:cs typeface="Calibri"/>
            </a:endParaRPr>
          </a:p>
          <a:p>
            <a:r>
              <a:rPr lang="en-IN" sz="2400">
                <a:ea typeface="+mn-lt"/>
                <a:cs typeface="+mn-lt"/>
              </a:rPr>
              <a:t>Provides a single point of configuration for your cloud.</a:t>
            </a:r>
            <a:endParaRPr lang="en-IN" sz="2400">
              <a:cs typeface="Calibri"/>
            </a:endParaRPr>
          </a:p>
          <a:p>
            <a:endParaRPr lang="en-IN">
              <a:ea typeface="+mn-lt"/>
              <a:cs typeface="+mn-lt"/>
            </a:endParaRPr>
          </a:p>
          <a:p>
            <a:endParaRPr lang="en-US">
              <a:cs typeface="Calibri"/>
            </a:endParaRPr>
          </a:p>
        </p:txBody>
      </p:sp>
    </p:spTree>
    <p:extLst>
      <p:ext uri="{BB962C8B-B14F-4D97-AF65-F5344CB8AC3E}">
        <p14:creationId xmlns:p14="http://schemas.microsoft.com/office/powerpoint/2010/main" val="61067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9A9FB0E24FEB45A41903E6B5019DD2" ma:contentTypeVersion="7" ma:contentTypeDescription="Create a new document." ma:contentTypeScope="" ma:versionID="cc94cd334f6e5598b215bfebc86fa015">
  <xsd:schema xmlns:xsd="http://www.w3.org/2001/XMLSchema" xmlns:xs="http://www.w3.org/2001/XMLSchema" xmlns:p="http://schemas.microsoft.com/office/2006/metadata/properties" xmlns:ns2="2f84ddf0-592d-4897-ac3e-ebf3d9674674" xmlns:ns3="9fedef61-8aee-4fc0-a269-2c23b3020fae" targetNamespace="http://schemas.microsoft.com/office/2006/metadata/properties" ma:root="true" ma:fieldsID="c53b0b86af23f03f84296143b7808b86" ns2:_="" ns3:_="">
    <xsd:import namespace="2f84ddf0-592d-4897-ac3e-ebf3d9674674"/>
    <xsd:import namespace="9fedef61-8aee-4fc0-a269-2c23b3020f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84ddf0-592d-4897-ac3e-ebf3d96746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edef61-8aee-4fc0-a269-2c23b3020fa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702B41-25C2-4DC8-BD87-FC1F7588A94E}">
  <ds:schemaRefs>
    <ds:schemaRef ds:uri="http://schemas.microsoft.com/sharepoint/v3/contenttype/forms"/>
  </ds:schemaRefs>
</ds:datastoreItem>
</file>

<file path=customXml/itemProps2.xml><?xml version="1.0" encoding="utf-8"?>
<ds:datastoreItem xmlns:ds="http://schemas.openxmlformats.org/officeDocument/2006/customXml" ds:itemID="{CC89E3C6-AE02-4912-BEF1-031AA23628B4}">
  <ds:schemaRefs>
    <ds:schemaRef ds:uri="2f84ddf0-592d-4897-ac3e-ebf3d9674674"/>
    <ds:schemaRef ds:uri="9fedef61-8aee-4fc0-a269-2c23b3020f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7A008B3-A43B-4191-A4A8-5370C3F18FAE}">
  <ds:schemaRefs>
    <ds:schemaRef ds:uri="2f84ddf0-592d-4897-ac3e-ebf3d9674674"/>
    <ds:schemaRef ds:uri="9fedef61-8aee-4fc0-a269-2c23b3020f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Build Private/Hybrid Cloud using Open-Source tools</vt:lpstr>
      <vt:lpstr>OpenStack (www.openstack.org)</vt:lpstr>
      <vt:lpstr>OpenStack Ecosystem </vt:lpstr>
      <vt:lpstr>OpenStack Landscape</vt:lpstr>
      <vt:lpstr>PowerPoint Presentation</vt:lpstr>
      <vt:lpstr>Apache CloudStack (https://cloudstack.apache.org)</vt:lpstr>
      <vt:lpstr>PowerPoint Presentation</vt:lpstr>
      <vt:lpstr>Architecture</vt:lpstr>
      <vt:lpstr>Apache CloudStack  Deployment</vt:lpstr>
      <vt:lpstr>Cloud Infrastructure </vt:lpstr>
      <vt:lpstr>Eucalyptus cloud platform</vt:lpstr>
      <vt:lpstr>PowerPoint Presentation</vt:lpstr>
      <vt:lpstr>Components</vt:lpstr>
      <vt:lpstr>Architecture</vt:lpstr>
      <vt:lpstr>Reference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Private/Hybrid Cloud using Open Source tools</dc:title>
  <dc:creator>Shakti Mishra</dc:creator>
  <cp:revision>3</cp:revision>
  <dcterms:created xsi:type="dcterms:W3CDTF">2022-04-12T07:42:24Z</dcterms:created>
  <dcterms:modified xsi:type="dcterms:W3CDTF">2022-05-10T03:37:59Z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0x010100239A9FB0E24FEB45A41903E6B5019DD2</vt:lpwstr>
  </property>
</Properties>
</file>