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Lst>
  <p:sldIdLst>
    <p:sldId id="256" r:id="rId5"/>
    <p:sldId id="257" r:id="rId6"/>
    <p:sldId id="266" r:id="rId7"/>
    <p:sldId id="267" r:id="rId8"/>
    <p:sldId id="268" r:id="rId9"/>
    <p:sldId id="259" r:id="rId10"/>
    <p:sldId id="260" r:id="rId11"/>
    <p:sldId id="258" r:id="rId12"/>
    <p:sldId id="261" r:id="rId13"/>
    <p:sldId id="262" r:id="rId14"/>
    <p:sldId id="263" r:id="rId15"/>
    <p:sldId id="264" r:id="rId16"/>
    <p:sldId id="265"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C4DA9E-337F-4FFA-B37E-562D10368003}" v="3" dt="2022-05-09T13:51:03.399"/>
    <p1510:client id="{04E66A25-A1DD-4701-82C4-3BAB67295683}" v="1" dt="2022-05-20T16:40:27.023"/>
    <p1510:client id="{1EDC53D0-C184-40A2-939D-B8E01B8EBCE0}" v="76" dt="2022-05-10T06:31:53.214"/>
    <p1510:client id="{2AF015E0-7C5F-4ED2-A141-90EE1AB8E059}" v="1" dt="2022-05-06T10:48:49.806"/>
    <p1510:client id="{3F13B584-9EBF-4D24-B08A-ACAFC3992E22}" v="4" dt="2022-05-05T07:14:35.806"/>
    <p1510:client id="{41FA72D1-518B-4939-BD7E-7188FA622307}" v="2" dt="2022-05-09T12:56:09.598"/>
    <p1510:client id="{473DA96E-1DB2-4E48-84A7-6BE7417F8A40}" v="3" dt="2022-04-22T05:53:56.300"/>
    <p1510:client id="{5463EA21-DD40-4B33-A6F9-B16CD409DF16}" v="1" dt="2022-05-06T14:21:14.668"/>
    <p1510:client id="{54BC9A58-3265-4A1E-9A05-4B744BE32686}" v="5" dt="2022-04-22T04:21:34.717"/>
    <p1510:client id="{55C54379-A72B-4ADC-9B59-9F09F7A1EB55}" v="3" dt="2022-12-11T15:40:39.307"/>
    <p1510:client id="{5D814C35-C407-41FD-80C2-1A21A93B9AAC}" v="5" dt="2022-05-09T15:50:15.773"/>
    <p1510:client id="{65DCC118-0A0A-4181-95BE-BC02A7471426}" v="4" dt="2022-05-06T08:45:48.098"/>
    <p1510:client id="{8DDB34F3-56B5-41E1-B2DD-C6EA8FCE5C7F}" v="8" dt="2022-05-10T06:45:46.312"/>
    <p1510:client id="{A755BD6B-C7C8-4EBC-B336-32C86C219FF1}" v="2" dt="2022-05-05T07:14:10.118"/>
    <p1510:client id="{AE8EAFDC-42B0-46BF-B9F9-8F857536BED0}" v="1" dt="2022-05-06T07:36:38.919"/>
    <p1510:client id="{B019277A-CA1B-469B-925A-CD3E46CF5FF2}" v="2" dt="2022-05-09T13:47:22.355"/>
    <p1510:client id="{B0B5FA84-7884-4C20-B7D4-0A5A0752CC48}" v="31" dt="2022-05-09T14:08:58.633"/>
    <p1510:client id="{B78C00A2-0407-46D8-96D1-97C7BF168BD5}" v="3" dt="2022-05-09T16:16:43.836"/>
    <p1510:client id="{C831786F-D2DE-47BF-825F-26622B9464F2}" v="3" dt="2022-05-06T15:09:58.378"/>
    <p1510:client id="{E38850D0-0F4E-48F6-85FB-2A3DC657D397}" v="3" dt="2022-05-09T13:44:25.728"/>
    <p1510:client id="{E4618950-575E-474C-861B-85B0F78662E5}" v="1" dt="2022-05-05T16:03:45.271"/>
    <p1510:client id="{E7DAD79A-A756-4234-B16E-B70D0DDAFC29}" v="11" dt="2022-05-09T19:26:57.6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yanShah" userId="S::aryan.sce19@pdpu.ac.in::52043086-082c-47c5-91a6-a23209ddbfb0" providerId="AD" clId="Web-{5D814C35-C407-41FD-80C2-1A21A93B9AAC}"/>
    <pc:docChg chg="modSld">
      <pc:chgData name="AryanShah" userId="S::aryan.sce19@pdpu.ac.in::52043086-082c-47c5-91a6-a23209ddbfb0" providerId="AD" clId="Web-{5D814C35-C407-41FD-80C2-1A21A93B9AAC}" dt="2022-05-09T15:50:15.773" v="4" actId="20577"/>
      <pc:docMkLst>
        <pc:docMk/>
      </pc:docMkLst>
      <pc:sldChg chg="modSp">
        <pc:chgData name="AryanShah" userId="S::aryan.sce19@pdpu.ac.in::52043086-082c-47c5-91a6-a23209ddbfb0" providerId="AD" clId="Web-{5D814C35-C407-41FD-80C2-1A21A93B9AAC}" dt="2022-05-09T15:50:15.773" v="4" actId="20577"/>
        <pc:sldMkLst>
          <pc:docMk/>
          <pc:sldMk cId="3144301206" sldId="260"/>
        </pc:sldMkLst>
        <pc:spChg chg="mod">
          <ac:chgData name="AryanShah" userId="S::aryan.sce19@pdpu.ac.in::52043086-082c-47c5-91a6-a23209ddbfb0" providerId="AD" clId="Web-{5D814C35-C407-41FD-80C2-1A21A93B9AAC}" dt="2022-05-09T15:50:15.773" v="4" actId="20577"/>
          <ac:spMkLst>
            <pc:docMk/>
            <pc:sldMk cId="3144301206" sldId="260"/>
            <ac:spMk id="28" creationId="{00000000-0000-0000-0000-000000000000}"/>
          </ac:spMkLst>
        </pc:spChg>
      </pc:sldChg>
      <pc:sldChg chg="modSp">
        <pc:chgData name="AryanShah" userId="S::aryan.sce19@pdpu.ac.in::52043086-082c-47c5-91a6-a23209ddbfb0" providerId="AD" clId="Web-{5D814C35-C407-41FD-80C2-1A21A93B9AAC}" dt="2022-05-09T15:49:49.132" v="1" actId="1076"/>
        <pc:sldMkLst>
          <pc:docMk/>
          <pc:sldMk cId="2859975127" sldId="267"/>
        </pc:sldMkLst>
        <pc:picChg chg="mod">
          <ac:chgData name="AryanShah" userId="S::aryan.sce19@pdpu.ac.in::52043086-082c-47c5-91a6-a23209ddbfb0" providerId="AD" clId="Web-{5D814C35-C407-41FD-80C2-1A21A93B9AAC}" dt="2022-05-09T15:49:49.132" v="1" actId="1076"/>
          <ac:picMkLst>
            <pc:docMk/>
            <pc:sldMk cId="2859975127" sldId="267"/>
            <ac:picMk id="3074" creationId="{00000000-0000-0000-0000-000000000000}"/>
          </ac:picMkLst>
        </pc:picChg>
      </pc:sldChg>
    </pc:docChg>
  </pc:docChgLst>
  <pc:docChgLst>
    <pc:chgData name="AryanShah" userId="S::aryan.sce19@pdpu.ac.in::52043086-082c-47c5-91a6-a23209ddbfb0" providerId="AD" clId="Web-{8DDB34F3-56B5-41E1-B2DD-C6EA8FCE5C7F}"/>
    <pc:docChg chg="modSld">
      <pc:chgData name="AryanShah" userId="S::aryan.sce19@pdpu.ac.in::52043086-082c-47c5-91a6-a23209ddbfb0" providerId="AD" clId="Web-{8DDB34F3-56B5-41E1-B2DD-C6EA8FCE5C7F}" dt="2022-05-10T06:45:46.312" v="4" actId="20577"/>
      <pc:docMkLst>
        <pc:docMk/>
      </pc:docMkLst>
      <pc:sldChg chg="modSp">
        <pc:chgData name="AryanShah" userId="S::aryan.sce19@pdpu.ac.in::52043086-082c-47c5-91a6-a23209ddbfb0" providerId="AD" clId="Web-{8DDB34F3-56B5-41E1-B2DD-C6EA8FCE5C7F}" dt="2022-05-10T06:45:46.312" v="4" actId="20577"/>
        <pc:sldMkLst>
          <pc:docMk/>
          <pc:sldMk cId="2905950951" sldId="261"/>
        </pc:sldMkLst>
        <pc:spChg chg="mod">
          <ac:chgData name="AryanShah" userId="S::aryan.sce19@pdpu.ac.in::52043086-082c-47c5-91a6-a23209ddbfb0" providerId="AD" clId="Web-{8DDB34F3-56B5-41E1-B2DD-C6EA8FCE5C7F}" dt="2022-05-10T06:45:46.312" v="4" actId="20577"/>
          <ac:spMkLst>
            <pc:docMk/>
            <pc:sldMk cId="2905950951" sldId="261"/>
            <ac:spMk id="3" creationId="{00000000-0000-0000-0000-000000000000}"/>
          </ac:spMkLst>
        </pc:spChg>
      </pc:sldChg>
      <pc:sldChg chg="delSp modSp">
        <pc:chgData name="AryanShah" userId="S::aryan.sce19@pdpu.ac.in::52043086-082c-47c5-91a6-a23209ddbfb0" providerId="AD" clId="Web-{8DDB34F3-56B5-41E1-B2DD-C6EA8FCE5C7F}" dt="2022-05-10T06:39:48.073" v="2"/>
        <pc:sldMkLst>
          <pc:docMk/>
          <pc:sldMk cId="2582822955" sldId="264"/>
        </pc:sldMkLst>
        <pc:spChg chg="del mod">
          <ac:chgData name="AryanShah" userId="S::aryan.sce19@pdpu.ac.in::52043086-082c-47c5-91a6-a23209ddbfb0" providerId="AD" clId="Web-{8DDB34F3-56B5-41E1-B2DD-C6EA8FCE5C7F}" dt="2022-05-10T06:39:48.073" v="2"/>
          <ac:spMkLst>
            <pc:docMk/>
            <pc:sldMk cId="2582822955" sldId="264"/>
            <ac:spMk id="4" creationId="{372CCF2C-C3C5-B1F8-3EAA-923D0E6E8CD2}"/>
          </ac:spMkLst>
        </pc:spChg>
        <pc:spChg chg="del">
          <ac:chgData name="AryanShah" userId="S::aryan.sce19@pdpu.ac.in::52043086-082c-47c5-91a6-a23209ddbfb0" providerId="AD" clId="Web-{8DDB34F3-56B5-41E1-B2DD-C6EA8FCE5C7F}" dt="2022-05-10T06:39:42.416" v="0"/>
          <ac:spMkLst>
            <pc:docMk/>
            <pc:sldMk cId="2582822955" sldId="264"/>
            <ac:spMk id="5" creationId="{9B0CC774-3D15-E825-0B41-0C1AD2F8DE23}"/>
          </ac:spMkLst>
        </pc:spChg>
      </pc:sldChg>
    </pc:docChg>
  </pc:docChgLst>
  <pc:docChgLst>
    <pc:chgData name="SachinGupta" userId="S::sachin.gce19@pdpu.ac.in::634bc81e-4f91-4b7b-96a7-b4947b644cd6" providerId="AD" clId="Web-{65DCC118-0A0A-4181-95BE-BC02A7471426}"/>
    <pc:docChg chg="sldOrd">
      <pc:chgData name="SachinGupta" userId="S::sachin.gce19@pdpu.ac.in::634bc81e-4f91-4b7b-96a7-b4947b644cd6" providerId="AD" clId="Web-{65DCC118-0A0A-4181-95BE-BC02A7471426}" dt="2022-05-06T08:45:48.098" v="3"/>
      <pc:docMkLst>
        <pc:docMk/>
      </pc:docMkLst>
      <pc:sldChg chg="ord">
        <pc:chgData name="SachinGupta" userId="S::sachin.gce19@pdpu.ac.in::634bc81e-4f91-4b7b-96a7-b4947b644cd6" providerId="AD" clId="Web-{65DCC118-0A0A-4181-95BE-BC02A7471426}" dt="2022-05-06T08:41:13.185" v="0"/>
        <pc:sldMkLst>
          <pc:docMk/>
          <pc:sldMk cId="1704952941" sldId="259"/>
        </pc:sldMkLst>
      </pc:sldChg>
      <pc:sldChg chg="ord">
        <pc:chgData name="SachinGupta" userId="S::sachin.gce19@pdpu.ac.in::634bc81e-4f91-4b7b-96a7-b4947b644cd6" providerId="AD" clId="Web-{65DCC118-0A0A-4181-95BE-BC02A7471426}" dt="2022-05-06T08:41:17.419" v="1"/>
        <pc:sldMkLst>
          <pc:docMk/>
          <pc:sldMk cId="3144301206" sldId="260"/>
        </pc:sldMkLst>
      </pc:sldChg>
      <pc:sldChg chg="ord">
        <pc:chgData name="SachinGupta" userId="S::sachin.gce19@pdpu.ac.in::634bc81e-4f91-4b7b-96a7-b4947b644cd6" providerId="AD" clId="Web-{65DCC118-0A0A-4181-95BE-BC02A7471426}" dt="2022-05-06T08:45:48.098" v="3"/>
        <pc:sldMkLst>
          <pc:docMk/>
          <pc:sldMk cId="4109656574" sldId="262"/>
        </pc:sldMkLst>
      </pc:sldChg>
    </pc:docChg>
  </pc:docChgLst>
  <pc:docChgLst>
    <pc:chgData name="SmitVekaria" userId="S::smit.vce19@pdpu.ac.in::67b8f4e0-0742-41b8-8584-5a549a6d45d1" providerId="AD" clId="Web-{41FA72D1-518B-4939-BD7E-7188FA622307}"/>
    <pc:docChg chg="modSld">
      <pc:chgData name="SmitVekaria" userId="S::smit.vce19@pdpu.ac.in::67b8f4e0-0742-41b8-8584-5a549a6d45d1" providerId="AD" clId="Web-{41FA72D1-518B-4939-BD7E-7188FA622307}" dt="2022-05-09T12:56:09.598" v="1" actId="1076"/>
      <pc:docMkLst>
        <pc:docMk/>
      </pc:docMkLst>
      <pc:sldChg chg="modSp">
        <pc:chgData name="SmitVekaria" userId="S::smit.vce19@pdpu.ac.in::67b8f4e0-0742-41b8-8584-5a549a6d45d1" providerId="AD" clId="Web-{41FA72D1-518B-4939-BD7E-7188FA622307}" dt="2022-05-09T12:56:09.598" v="1" actId="1076"/>
        <pc:sldMkLst>
          <pc:docMk/>
          <pc:sldMk cId="2177760680" sldId="268"/>
        </pc:sldMkLst>
        <pc:picChg chg="mod">
          <ac:chgData name="SmitVekaria" userId="S::smit.vce19@pdpu.ac.in::67b8f4e0-0742-41b8-8584-5a549a6d45d1" providerId="AD" clId="Web-{41FA72D1-518B-4939-BD7E-7188FA622307}" dt="2022-05-09T12:56:09.598" v="1" actId="1076"/>
          <ac:picMkLst>
            <pc:docMk/>
            <pc:sldMk cId="2177760680" sldId="268"/>
            <ac:picMk id="4" creationId="{00000000-0000-0000-0000-000000000000}"/>
          </ac:picMkLst>
        </pc:picChg>
      </pc:sldChg>
    </pc:docChg>
  </pc:docChgLst>
  <pc:docChgLst>
    <pc:chgData name="DevamJariwala" userId="S::devam.jce19@pdpu.ac.in::adb403b0-8e73-4b2b-9bae-5b5ddc3df30e" providerId="AD" clId="Web-{A755BD6B-C7C8-4EBC-B336-32C86C219FF1}"/>
    <pc:docChg chg="modSld">
      <pc:chgData name="DevamJariwala" userId="S::devam.jce19@pdpu.ac.in::adb403b0-8e73-4b2b-9bae-5b5ddc3df30e" providerId="AD" clId="Web-{A755BD6B-C7C8-4EBC-B336-32C86C219FF1}" dt="2022-05-05T07:14:10.118" v="1" actId="1076"/>
      <pc:docMkLst>
        <pc:docMk/>
      </pc:docMkLst>
      <pc:sldChg chg="modSp">
        <pc:chgData name="DevamJariwala" userId="S::devam.jce19@pdpu.ac.in::adb403b0-8e73-4b2b-9bae-5b5ddc3df30e" providerId="AD" clId="Web-{A755BD6B-C7C8-4EBC-B336-32C86C219FF1}" dt="2022-05-05T07:14:10.118" v="1" actId="1076"/>
        <pc:sldMkLst>
          <pc:docMk/>
          <pc:sldMk cId="2735427565" sldId="270"/>
        </pc:sldMkLst>
        <pc:picChg chg="mod">
          <ac:chgData name="DevamJariwala" userId="S::devam.jce19@pdpu.ac.in::adb403b0-8e73-4b2b-9bae-5b5ddc3df30e" providerId="AD" clId="Web-{A755BD6B-C7C8-4EBC-B336-32C86C219FF1}" dt="2022-05-05T07:14:10.118" v="1" actId="1076"/>
          <ac:picMkLst>
            <pc:docMk/>
            <pc:sldMk cId="2735427565" sldId="270"/>
            <ac:picMk id="4" creationId="{00000000-0000-0000-0000-000000000000}"/>
          </ac:picMkLst>
        </pc:picChg>
      </pc:sldChg>
    </pc:docChg>
  </pc:docChgLst>
  <pc:docChgLst>
    <pc:chgData name="VyaptiPatel" userId="S::vyapti.pce19@pdpu.ac.in::7094c2a4-e2bb-4041-8f1f-c0b104ffeac3" providerId="AD" clId="Web-{04C4DA9E-337F-4FFA-B37E-562D10368003}"/>
    <pc:docChg chg="modSld">
      <pc:chgData name="VyaptiPatel" userId="S::vyapti.pce19@pdpu.ac.in::7094c2a4-e2bb-4041-8f1f-c0b104ffeac3" providerId="AD" clId="Web-{04C4DA9E-337F-4FFA-B37E-562D10368003}" dt="2022-05-09T13:51:03.399" v="2" actId="1076"/>
      <pc:docMkLst>
        <pc:docMk/>
      </pc:docMkLst>
      <pc:sldChg chg="modSp">
        <pc:chgData name="VyaptiPatel" userId="S::vyapti.pce19@pdpu.ac.in::7094c2a4-e2bb-4041-8f1f-c0b104ffeac3" providerId="AD" clId="Web-{04C4DA9E-337F-4FFA-B37E-562D10368003}" dt="2022-05-09T13:51:03.399" v="2" actId="1076"/>
        <pc:sldMkLst>
          <pc:docMk/>
          <pc:sldMk cId="2735427565" sldId="270"/>
        </pc:sldMkLst>
        <pc:spChg chg="mod">
          <ac:chgData name="VyaptiPatel" userId="S::vyapti.pce19@pdpu.ac.in::7094c2a4-e2bb-4041-8f1f-c0b104ffeac3" providerId="AD" clId="Web-{04C4DA9E-337F-4FFA-B37E-562D10368003}" dt="2022-05-09T13:51:03.399" v="2" actId="1076"/>
          <ac:spMkLst>
            <pc:docMk/>
            <pc:sldMk cId="2735427565" sldId="270"/>
            <ac:spMk id="2" creationId="{00000000-0000-0000-0000-000000000000}"/>
          </ac:spMkLst>
        </pc:spChg>
        <pc:picChg chg="mod">
          <ac:chgData name="VyaptiPatel" userId="S::vyapti.pce19@pdpu.ac.in::7094c2a4-e2bb-4041-8f1f-c0b104ffeac3" providerId="AD" clId="Web-{04C4DA9E-337F-4FFA-B37E-562D10368003}" dt="2022-05-09T13:48:34.132" v="1" actId="1076"/>
          <ac:picMkLst>
            <pc:docMk/>
            <pc:sldMk cId="2735427565" sldId="270"/>
            <ac:picMk id="4" creationId="{00000000-0000-0000-0000-000000000000}"/>
          </ac:picMkLst>
        </pc:picChg>
      </pc:sldChg>
    </pc:docChg>
  </pc:docChgLst>
  <pc:docChgLst>
    <pc:chgData name="AryanShah" userId="S::aryan.sce19@pdpu.ac.in::52043086-082c-47c5-91a6-a23209ddbfb0" providerId="AD" clId="Web-{C831786F-D2DE-47BF-825F-26622B9464F2}"/>
    <pc:docChg chg="modSld">
      <pc:chgData name="AryanShah" userId="S::aryan.sce19@pdpu.ac.in::52043086-082c-47c5-91a6-a23209ddbfb0" providerId="AD" clId="Web-{C831786F-D2DE-47BF-825F-26622B9464F2}" dt="2022-05-06T15:24:01.524" v="3" actId="1076"/>
      <pc:docMkLst>
        <pc:docMk/>
      </pc:docMkLst>
      <pc:sldChg chg="modSp">
        <pc:chgData name="AryanShah" userId="S::aryan.sce19@pdpu.ac.in::52043086-082c-47c5-91a6-a23209ddbfb0" providerId="AD" clId="Web-{C831786F-D2DE-47BF-825F-26622B9464F2}" dt="2022-05-06T15:24:01.524" v="3" actId="1076"/>
        <pc:sldMkLst>
          <pc:docMk/>
          <pc:sldMk cId="1637931455" sldId="258"/>
        </pc:sldMkLst>
        <pc:graphicFrameChg chg="mod">
          <ac:chgData name="AryanShah" userId="S::aryan.sce19@pdpu.ac.in::52043086-082c-47c5-91a6-a23209ddbfb0" providerId="AD" clId="Web-{C831786F-D2DE-47BF-825F-26622B9464F2}" dt="2022-05-06T15:24:01.524" v="3" actId="1076"/>
          <ac:graphicFrameMkLst>
            <pc:docMk/>
            <pc:sldMk cId="1637931455" sldId="258"/>
            <ac:graphicFrameMk id="5" creationId="{C468616C-881F-0DD0-A7A1-90FA4E4E9132}"/>
          </ac:graphicFrameMkLst>
        </pc:graphicFrameChg>
      </pc:sldChg>
      <pc:sldChg chg="modSp">
        <pc:chgData name="AryanShah" userId="S::aryan.sce19@pdpu.ac.in::52043086-082c-47c5-91a6-a23209ddbfb0" providerId="AD" clId="Web-{C831786F-D2DE-47BF-825F-26622B9464F2}" dt="2022-05-06T15:09:58.378" v="2" actId="20577"/>
        <pc:sldMkLst>
          <pc:docMk/>
          <pc:sldMk cId="3144301206" sldId="260"/>
        </pc:sldMkLst>
        <pc:spChg chg="mod">
          <ac:chgData name="AryanShah" userId="S::aryan.sce19@pdpu.ac.in::52043086-082c-47c5-91a6-a23209ddbfb0" providerId="AD" clId="Web-{C831786F-D2DE-47BF-825F-26622B9464F2}" dt="2022-05-06T15:09:58.378" v="2" actId="20577"/>
          <ac:spMkLst>
            <pc:docMk/>
            <pc:sldMk cId="3144301206" sldId="260"/>
            <ac:spMk id="28" creationId="{00000000-0000-0000-0000-000000000000}"/>
          </ac:spMkLst>
        </pc:spChg>
      </pc:sldChg>
    </pc:docChg>
  </pc:docChgLst>
  <pc:docChgLst>
    <pc:chgData name="MokshVaghasia" userId="S::moksh.vce19@pdpu.ac.in::d8f41b7d-e22e-4b7d-af07-ee82126e4f68" providerId="AD" clId="Web-{04E66A25-A1DD-4701-82C4-3BAB67295683}"/>
    <pc:docChg chg="modSld">
      <pc:chgData name="MokshVaghasia" userId="S::moksh.vce19@pdpu.ac.in::d8f41b7d-e22e-4b7d-af07-ee82126e4f68" providerId="AD" clId="Web-{04E66A25-A1DD-4701-82C4-3BAB67295683}" dt="2022-05-20T16:40:27.023" v="0" actId="1076"/>
      <pc:docMkLst>
        <pc:docMk/>
      </pc:docMkLst>
      <pc:sldChg chg="modSp">
        <pc:chgData name="MokshVaghasia" userId="S::moksh.vce19@pdpu.ac.in::d8f41b7d-e22e-4b7d-af07-ee82126e4f68" providerId="AD" clId="Web-{04E66A25-A1DD-4701-82C4-3BAB67295683}" dt="2022-05-20T16:40:27.023" v="0" actId="1076"/>
        <pc:sldMkLst>
          <pc:docMk/>
          <pc:sldMk cId="2859975127" sldId="267"/>
        </pc:sldMkLst>
        <pc:picChg chg="mod">
          <ac:chgData name="MokshVaghasia" userId="S::moksh.vce19@pdpu.ac.in::d8f41b7d-e22e-4b7d-af07-ee82126e4f68" providerId="AD" clId="Web-{04E66A25-A1DD-4701-82C4-3BAB67295683}" dt="2022-05-20T16:40:27.023" v="0" actId="1076"/>
          <ac:picMkLst>
            <pc:docMk/>
            <pc:sldMk cId="2859975127" sldId="267"/>
            <ac:picMk id="3074" creationId="{00000000-0000-0000-0000-000000000000}"/>
          </ac:picMkLst>
        </pc:picChg>
      </pc:sldChg>
    </pc:docChg>
  </pc:docChgLst>
  <pc:docChgLst>
    <pc:chgData name="DevamJariwala" userId="S::devam.jce19@pdpu.ac.in::adb403b0-8e73-4b2b-9bae-5b5ddc3df30e" providerId="AD" clId="Web-{3F13B584-9EBF-4D24-B08A-ACAFC3992E22}"/>
    <pc:docChg chg="modSld">
      <pc:chgData name="DevamJariwala" userId="S::devam.jce19@pdpu.ac.in::adb403b0-8e73-4b2b-9bae-5b5ddc3df30e" providerId="AD" clId="Web-{3F13B584-9EBF-4D24-B08A-ACAFC3992E22}" dt="2022-05-05T07:14:29.306" v="2" actId="20577"/>
      <pc:docMkLst>
        <pc:docMk/>
      </pc:docMkLst>
      <pc:sldChg chg="modSp">
        <pc:chgData name="DevamJariwala" userId="S::devam.jce19@pdpu.ac.in::adb403b0-8e73-4b2b-9bae-5b5ddc3df30e" providerId="AD" clId="Web-{3F13B584-9EBF-4D24-B08A-ACAFC3992E22}" dt="2022-05-05T07:14:29.306" v="2" actId="20577"/>
        <pc:sldMkLst>
          <pc:docMk/>
          <pc:sldMk cId="291628453" sldId="266"/>
        </pc:sldMkLst>
        <pc:spChg chg="mod">
          <ac:chgData name="DevamJariwala" userId="S::devam.jce19@pdpu.ac.in::adb403b0-8e73-4b2b-9bae-5b5ddc3df30e" providerId="AD" clId="Web-{3F13B584-9EBF-4D24-B08A-ACAFC3992E22}" dt="2022-05-05T07:14:29.306" v="2" actId="20577"/>
          <ac:spMkLst>
            <pc:docMk/>
            <pc:sldMk cId="291628453" sldId="266"/>
            <ac:spMk id="3" creationId="{00000000-0000-0000-0000-000000000000}"/>
          </ac:spMkLst>
        </pc:spChg>
      </pc:sldChg>
    </pc:docChg>
  </pc:docChgLst>
  <pc:docChgLst>
    <pc:chgData name="CharmiShah" userId="S::charmi.sce19@pdpu.ac.in::fdd1dd01-65be-456e-be5c-7474ba57703e" providerId="AD" clId="Web-{4B75BF19-8273-437B-98D2-52B83A9FEB33}"/>
    <pc:docChg chg="modSld">
      <pc:chgData name="CharmiShah" userId="S::charmi.sce19@pdpu.ac.in::fdd1dd01-65be-456e-be5c-7474ba57703e" providerId="AD" clId="Web-{4B75BF19-8273-437B-98D2-52B83A9FEB33}" dt="2022-05-06T05:46:35.160" v="1" actId="1076"/>
      <pc:docMkLst>
        <pc:docMk/>
      </pc:docMkLst>
      <pc:sldChg chg="modSp">
        <pc:chgData name="CharmiShah" userId="S::charmi.sce19@pdpu.ac.in::fdd1dd01-65be-456e-be5c-7474ba57703e" providerId="AD" clId="Web-{4B75BF19-8273-437B-98D2-52B83A9FEB33}" dt="2022-05-06T05:46:35.160" v="1" actId="1076"/>
        <pc:sldMkLst>
          <pc:docMk/>
          <pc:sldMk cId="3677413723" sldId="269"/>
        </pc:sldMkLst>
        <pc:graphicFrameChg chg="mod">
          <ac:chgData name="CharmiShah" userId="S::charmi.sce19@pdpu.ac.in::fdd1dd01-65be-456e-be5c-7474ba57703e" providerId="AD" clId="Web-{4B75BF19-8273-437B-98D2-52B83A9FEB33}" dt="2022-05-06T05:46:35.160" v="1" actId="1076"/>
          <ac:graphicFrameMkLst>
            <pc:docMk/>
            <pc:sldMk cId="3677413723" sldId="269"/>
            <ac:graphicFrameMk id="5" creationId="{B680F159-A660-6690-C1CA-DDD71141C2E0}"/>
          </ac:graphicFrameMkLst>
        </pc:graphicFrameChg>
      </pc:sldChg>
    </pc:docChg>
  </pc:docChgLst>
  <pc:docChgLst>
    <pc:chgData name="PriyanshiPansara" userId="S::priyanshi.pce19@pdpu.ac.in::c059e450-c4fa-4ddd-9965-3b090bced899" providerId="AD" clId="Web-{E4618950-575E-474C-861B-85B0F78662E5}"/>
    <pc:docChg chg="modSld">
      <pc:chgData name="PriyanshiPansara" userId="S::priyanshi.pce19@pdpu.ac.in::c059e450-c4fa-4ddd-9965-3b090bced899" providerId="AD" clId="Web-{E4618950-575E-474C-861B-85B0F78662E5}" dt="2022-05-05T16:03:45.271" v="0"/>
      <pc:docMkLst>
        <pc:docMk/>
      </pc:docMkLst>
      <pc:sldChg chg="addSp">
        <pc:chgData name="PriyanshiPansara" userId="S::priyanshi.pce19@pdpu.ac.in::c059e450-c4fa-4ddd-9965-3b090bced899" providerId="AD" clId="Web-{E4618950-575E-474C-861B-85B0F78662E5}" dt="2022-05-05T16:03:45.271" v="0"/>
        <pc:sldMkLst>
          <pc:docMk/>
          <pc:sldMk cId="291628453" sldId="266"/>
        </pc:sldMkLst>
        <pc:spChg chg="add">
          <ac:chgData name="PriyanshiPansara" userId="S::priyanshi.pce19@pdpu.ac.in::c059e450-c4fa-4ddd-9965-3b090bced899" providerId="AD" clId="Web-{E4618950-575E-474C-861B-85B0F78662E5}" dt="2022-05-05T16:03:45.271" v="0"/>
          <ac:spMkLst>
            <pc:docMk/>
            <pc:sldMk cId="291628453" sldId="266"/>
            <ac:spMk id="4" creationId="{8F73F148-E394-175C-DD39-F09FC9BDF834}"/>
          </ac:spMkLst>
        </pc:spChg>
      </pc:sldChg>
    </pc:docChg>
  </pc:docChgLst>
  <pc:docChgLst>
    <pc:chgData name="PriyankMistry" userId="S::priyank.mce19@pdpu.ac.in::fd120e87-ebc8-4f58-9707-cd013535a4fe" providerId="AD" clId="Web-{B78C00A2-0407-46D8-96D1-97C7BF168BD5}"/>
    <pc:docChg chg="modSld">
      <pc:chgData name="PriyankMistry" userId="S::priyank.mce19@pdpu.ac.in::fd120e87-ebc8-4f58-9707-cd013535a4fe" providerId="AD" clId="Web-{B78C00A2-0407-46D8-96D1-97C7BF168BD5}" dt="2022-05-09T16:16:43.836" v="2" actId="1076"/>
      <pc:docMkLst>
        <pc:docMk/>
      </pc:docMkLst>
      <pc:sldChg chg="modSp">
        <pc:chgData name="PriyankMistry" userId="S::priyank.mce19@pdpu.ac.in::fd120e87-ebc8-4f58-9707-cd013535a4fe" providerId="AD" clId="Web-{B78C00A2-0407-46D8-96D1-97C7BF168BD5}" dt="2022-05-09T16:16:43.836" v="2" actId="1076"/>
        <pc:sldMkLst>
          <pc:docMk/>
          <pc:sldMk cId="2735427565" sldId="270"/>
        </pc:sldMkLst>
        <pc:spChg chg="mod">
          <ac:chgData name="PriyankMistry" userId="S::priyank.mce19@pdpu.ac.in::fd120e87-ebc8-4f58-9707-cd013535a4fe" providerId="AD" clId="Web-{B78C00A2-0407-46D8-96D1-97C7BF168BD5}" dt="2022-05-09T16:16:43.836" v="2" actId="1076"/>
          <ac:spMkLst>
            <pc:docMk/>
            <pc:sldMk cId="2735427565" sldId="270"/>
            <ac:spMk id="2" creationId="{00000000-0000-0000-0000-000000000000}"/>
          </ac:spMkLst>
        </pc:spChg>
      </pc:sldChg>
    </pc:docChg>
  </pc:docChgLst>
  <pc:docChgLst>
    <pc:chgData name="Shakti Mishra" userId="S::shakti.mishra@pdpu.ac.in::dd28bdff-53cc-41cf-81c1-075d76ddf0ad" providerId="AD" clId="Web-{54BC9A58-3265-4A1E-9A05-4B744BE32686}"/>
    <pc:docChg chg="modSld">
      <pc:chgData name="Shakti Mishra" userId="S::shakti.mishra@pdpu.ac.in::dd28bdff-53cc-41cf-81c1-075d76ddf0ad" providerId="AD" clId="Web-{54BC9A58-3265-4A1E-9A05-4B744BE32686}" dt="2022-04-22T04:21:34.717" v="25"/>
      <pc:docMkLst>
        <pc:docMk/>
      </pc:docMkLst>
      <pc:sldChg chg="addSp modSp mod setBg addAnim setClrOvrMap">
        <pc:chgData name="Shakti Mishra" userId="S::shakti.mishra@pdpu.ac.in::dd28bdff-53cc-41cf-81c1-075d76ddf0ad" providerId="AD" clId="Web-{54BC9A58-3265-4A1E-9A05-4B744BE32686}" dt="2022-04-22T04:17:22.664" v="2"/>
        <pc:sldMkLst>
          <pc:docMk/>
          <pc:sldMk cId="409966170" sldId="256"/>
        </pc:sldMkLst>
        <pc:spChg chg="mod">
          <ac:chgData name="Shakti Mishra" userId="S::shakti.mishra@pdpu.ac.in::dd28bdff-53cc-41cf-81c1-075d76ddf0ad" providerId="AD" clId="Web-{54BC9A58-3265-4A1E-9A05-4B744BE32686}" dt="2022-04-22T04:17:22.648" v="0"/>
          <ac:spMkLst>
            <pc:docMk/>
            <pc:sldMk cId="409966170" sldId="256"/>
            <ac:spMk id="2" creationId="{00000000-0000-0000-0000-000000000000}"/>
          </ac:spMkLst>
        </pc:spChg>
        <pc:spChg chg="mod">
          <ac:chgData name="Shakti Mishra" userId="S::shakti.mishra@pdpu.ac.in::dd28bdff-53cc-41cf-81c1-075d76ddf0ad" providerId="AD" clId="Web-{54BC9A58-3265-4A1E-9A05-4B744BE32686}" dt="2022-04-22T04:17:22.648" v="0"/>
          <ac:spMkLst>
            <pc:docMk/>
            <pc:sldMk cId="409966170" sldId="256"/>
            <ac:spMk id="3" creationId="{00000000-0000-0000-0000-000000000000}"/>
          </ac:spMkLst>
        </pc:spChg>
        <pc:spChg chg="add">
          <ac:chgData name="Shakti Mishra" userId="S::shakti.mishra@pdpu.ac.in::dd28bdff-53cc-41cf-81c1-075d76ddf0ad" providerId="AD" clId="Web-{54BC9A58-3265-4A1E-9A05-4B744BE32686}" dt="2022-04-22T04:17:22.648" v="0"/>
          <ac:spMkLst>
            <pc:docMk/>
            <pc:sldMk cId="409966170" sldId="256"/>
            <ac:spMk id="9" creationId="{E49CC64F-7275-4E33-961B-0C5CDC439875}"/>
          </ac:spMkLst>
        </pc:spChg>
        <pc:picChg chg="add">
          <ac:chgData name="Shakti Mishra" userId="S::shakti.mishra@pdpu.ac.in::dd28bdff-53cc-41cf-81c1-075d76ddf0ad" providerId="AD" clId="Web-{54BC9A58-3265-4A1E-9A05-4B744BE32686}" dt="2022-04-22T04:17:22.648" v="0"/>
          <ac:picMkLst>
            <pc:docMk/>
            <pc:sldMk cId="409966170" sldId="256"/>
            <ac:picMk id="5" creationId="{B66B514C-8564-6425-9099-3F789C36BB38}"/>
          </ac:picMkLst>
        </pc:picChg>
      </pc:sldChg>
      <pc:sldChg chg="addSp delSp modSp mod setBg">
        <pc:chgData name="Shakti Mishra" userId="S::shakti.mishra@pdpu.ac.in::dd28bdff-53cc-41cf-81c1-075d76ddf0ad" providerId="AD" clId="Web-{54BC9A58-3265-4A1E-9A05-4B744BE32686}" dt="2022-04-22T04:17:37.758" v="3"/>
        <pc:sldMkLst>
          <pc:docMk/>
          <pc:sldMk cId="3426126424" sldId="257"/>
        </pc:sldMkLst>
        <pc:spChg chg="mod">
          <ac:chgData name="Shakti Mishra" userId="S::shakti.mishra@pdpu.ac.in::dd28bdff-53cc-41cf-81c1-075d76ddf0ad" providerId="AD" clId="Web-{54BC9A58-3265-4A1E-9A05-4B744BE32686}" dt="2022-04-22T04:17:37.758" v="3"/>
          <ac:spMkLst>
            <pc:docMk/>
            <pc:sldMk cId="3426126424" sldId="257"/>
            <ac:spMk id="2" creationId="{00000000-0000-0000-0000-000000000000}"/>
          </ac:spMkLst>
        </pc:spChg>
        <pc:spChg chg="del">
          <ac:chgData name="Shakti Mishra" userId="S::shakti.mishra@pdpu.ac.in::dd28bdff-53cc-41cf-81c1-075d76ddf0ad" providerId="AD" clId="Web-{54BC9A58-3265-4A1E-9A05-4B744BE32686}" dt="2022-04-22T04:17:37.758" v="3"/>
          <ac:spMkLst>
            <pc:docMk/>
            <pc:sldMk cId="3426126424" sldId="257"/>
            <ac:spMk id="3" creationId="{00000000-0000-0000-0000-000000000000}"/>
          </ac:spMkLst>
        </pc:spChg>
        <pc:spChg chg="add">
          <ac:chgData name="Shakti Mishra" userId="S::shakti.mishra@pdpu.ac.in::dd28bdff-53cc-41cf-81c1-075d76ddf0ad" providerId="AD" clId="Web-{54BC9A58-3265-4A1E-9A05-4B744BE32686}" dt="2022-04-22T04:17:37.758" v="3"/>
          <ac:spMkLst>
            <pc:docMk/>
            <pc:sldMk cId="3426126424" sldId="257"/>
            <ac:spMk id="9" creationId="{56E9B3E6-E277-4D68-BA48-9CB43FFBD6E2}"/>
          </ac:spMkLst>
        </pc:spChg>
        <pc:spChg chg="add">
          <ac:chgData name="Shakti Mishra" userId="S::shakti.mishra@pdpu.ac.in::dd28bdff-53cc-41cf-81c1-075d76ddf0ad" providerId="AD" clId="Web-{54BC9A58-3265-4A1E-9A05-4B744BE32686}" dt="2022-04-22T04:17:37.758" v="3"/>
          <ac:spMkLst>
            <pc:docMk/>
            <pc:sldMk cId="3426126424" sldId="257"/>
            <ac:spMk id="16" creationId="{D5B0017B-2ECA-49AF-B397-DC140825DF8D}"/>
          </ac:spMkLst>
        </pc:spChg>
        <pc:grpChg chg="add">
          <ac:chgData name="Shakti Mishra" userId="S::shakti.mishra@pdpu.ac.in::dd28bdff-53cc-41cf-81c1-075d76ddf0ad" providerId="AD" clId="Web-{54BC9A58-3265-4A1E-9A05-4B744BE32686}" dt="2022-04-22T04:17:37.758" v="3"/>
          <ac:grpSpMkLst>
            <pc:docMk/>
            <pc:sldMk cId="3426126424" sldId="257"/>
            <ac:grpSpMk id="11" creationId="{AE1C45F0-260A-458C-96ED-C1F6D2151219}"/>
          </ac:grpSpMkLst>
        </pc:grpChg>
        <pc:graphicFrameChg chg="add">
          <ac:chgData name="Shakti Mishra" userId="S::shakti.mishra@pdpu.ac.in::dd28bdff-53cc-41cf-81c1-075d76ddf0ad" providerId="AD" clId="Web-{54BC9A58-3265-4A1E-9A05-4B744BE32686}" dt="2022-04-22T04:17:37.758" v="3"/>
          <ac:graphicFrameMkLst>
            <pc:docMk/>
            <pc:sldMk cId="3426126424" sldId="257"/>
            <ac:graphicFrameMk id="5" creationId="{90A3FC06-EC1F-83F8-F2D7-8EA1FE28819C}"/>
          </ac:graphicFrameMkLst>
        </pc:graphicFrameChg>
        <pc:cxnChg chg="add">
          <ac:chgData name="Shakti Mishra" userId="S::shakti.mishra@pdpu.ac.in::dd28bdff-53cc-41cf-81c1-075d76ddf0ad" providerId="AD" clId="Web-{54BC9A58-3265-4A1E-9A05-4B744BE32686}" dt="2022-04-22T04:17:37.758" v="3"/>
          <ac:cxnSpMkLst>
            <pc:docMk/>
            <pc:sldMk cId="3426126424" sldId="257"/>
            <ac:cxnSpMk id="18" creationId="{6CF1BAF6-AD41-4082-B212-8A1F9A2E8779}"/>
          </ac:cxnSpMkLst>
        </pc:cxnChg>
      </pc:sldChg>
      <pc:sldChg chg="addSp delSp modSp mod setBg">
        <pc:chgData name="Shakti Mishra" userId="S::shakti.mishra@pdpu.ac.in::dd28bdff-53cc-41cf-81c1-075d76ddf0ad" providerId="AD" clId="Web-{54BC9A58-3265-4A1E-9A05-4B744BE32686}" dt="2022-04-22T04:18:28.306" v="8"/>
        <pc:sldMkLst>
          <pc:docMk/>
          <pc:sldMk cId="1637931455" sldId="258"/>
        </pc:sldMkLst>
        <pc:spChg chg="mod">
          <ac:chgData name="Shakti Mishra" userId="S::shakti.mishra@pdpu.ac.in::dd28bdff-53cc-41cf-81c1-075d76ddf0ad" providerId="AD" clId="Web-{54BC9A58-3265-4A1E-9A05-4B744BE32686}" dt="2022-04-22T04:18:28.306" v="8"/>
          <ac:spMkLst>
            <pc:docMk/>
            <pc:sldMk cId="1637931455" sldId="258"/>
            <ac:spMk id="2" creationId="{00000000-0000-0000-0000-000000000000}"/>
          </ac:spMkLst>
        </pc:spChg>
        <pc:spChg chg="del">
          <ac:chgData name="Shakti Mishra" userId="S::shakti.mishra@pdpu.ac.in::dd28bdff-53cc-41cf-81c1-075d76ddf0ad" providerId="AD" clId="Web-{54BC9A58-3265-4A1E-9A05-4B744BE32686}" dt="2022-04-22T04:18:28.306" v="8"/>
          <ac:spMkLst>
            <pc:docMk/>
            <pc:sldMk cId="1637931455" sldId="258"/>
            <ac:spMk id="3" creationId="{00000000-0000-0000-0000-000000000000}"/>
          </ac:spMkLst>
        </pc:spChg>
        <pc:spChg chg="add">
          <ac:chgData name="Shakti Mishra" userId="S::shakti.mishra@pdpu.ac.in::dd28bdff-53cc-41cf-81c1-075d76ddf0ad" providerId="AD" clId="Web-{54BC9A58-3265-4A1E-9A05-4B744BE32686}" dt="2022-04-22T04:18:28.306" v="8"/>
          <ac:spMkLst>
            <pc:docMk/>
            <pc:sldMk cId="1637931455" sldId="258"/>
            <ac:spMk id="9" creationId="{CB49665F-0298-4449-8D2D-209989CB9EE3}"/>
          </ac:spMkLst>
        </pc:spChg>
        <pc:spChg chg="add">
          <ac:chgData name="Shakti Mishra" userId="S::shakti.mishra@pdpu.ac.in::dd28bdff-53cc-41cf-81c1-075d76ddf0ad" providerId="AD" clId="Web-{54BC9A58-3265-4A1E-9A05-4B744BE32686}" dt="2022-04-22T04:18:28.306" v="8"/>
          <ac:spMkLst>
            <pc:docMk/>
            <pc:sldMk cId="1637931455" sldId="258"/>
            <ac:spMk id="11" creationId="{A71EEC14-174A-46FA-B046-474750457130}"/>
          </ac:spMkLst>
        </pc:spChg>
        <pc:grpChg chg="add">
          <ac:chgData name="Shakti Mishra" userId="S::shakti.mishra@pdpu.ac.in::dd28bdff-53cc-41cf-81c1-075d76ddf0ad" providerId="AD" clId="Web-{54BC9A58-3265-4A1E-9A05-4B744BE32686}" dt="2022-04-22T04:18:28.306" v="8"/>
          <ac:grpSpMkLst>
            <pc:docMk/>
            <pc:sldMk cId="1637931455" sldId="258"/>
            <ac:grpSpMk id="13" creationId="{EEB6CB95-E653-4C6C-AE51-62FD848E8D5B}"/>
          </ac:grpSpMkLst>
        </pc:grpChg>
        <pc:grpChg chg="add">
          <ac:chgData name="Shakti Mishra" userId="S::shakti.mishra@pdpu.ac.in::dd28bdff-53cc-41cf-81c1-075d76ddf0ad" providerId="AD" clId="Web-{54BC9A58-3265-4A1E-9A05-4B744BE32686}" dt="2022-04-22T04:18:28.306" v="8"/>
          <ac:grpSpMkLst>
            <pc:docMk/>
            <pc:sldMk cId="1637931455" sldId="258"/>
            <ac:grpSpMk id="17" creationId="{43F5E015-E085-4624-B431-B42414448684}"/>
          </ac:grpSpMkLst>
        </pc:grpChg>
        <pc:graphicFrameChg chg="add">
          <ac:chgData name="Shakti Mishra" userId="S::shakti.mishra@pdpu.ac.in::dd28bdff-53cc-41cf-81c1-075d76ddf0ad" providerId="AD" clId="Web-{54BC9A58-3265-4A1E-9A05-4B744BE32686}" dt="2022-04-22T04:18:28.306" v="8"/>
          <ac:graphicFrameMkLst>
            <pc:docMk/>
            <pc:sldMk cId="1637931455" sldId="258"/>
            <ac:graphicFrameMk id="5" creationId="{C468616C-881F-0DD0-A7A1-90FA4E4E9132}"/>
          </ac:graphicFrameMkLst>
        </pc:graphicFrameChg>
      </pc:sldChg>
      <pc:sldChg chg="modSp mod setBg">
        <pc:chgData name="Shakti Mishra" userId="S::shakti.mishra@pdpu.ac.in::dd28bdff-53cc-41cf-81c1-075d76ddf0ad" providerId="AD" clId="Web-{54BC9A58-3265-4A1E-9A05-4B744BE32686}" dt="2022-04-22T04:18:13.040" v="7"/>
        <pc:sldMkLst>
          <pc:docMk/>
          <pc:sldMk cId="1704952941" sldId="259"/>
        </pc:sldMkLst>
        <pc:picChg chg="mod">
          <ac:chgData name="Shakti Mishra" userId="S::shakti.mishra@pdpu.ac.in::dd28bdff-53cc-41cf-81c1-075d76ddf0ad" providerId="AD" clId="Web-{54BC9A58-3265-4A1E-9A05-4B744BE32686}" dt="2022-04-22T04:18:13.040" v="7"/>
          <ac:picMkLst>
            <pc:docMk/>
            <pc:sldMk cId="1704952941" sldId="259"/>
            <ac:picMk id="4" creationId="{00000000-0000-0000-0000-000000000000}"/>
          </ac:picMkLst>
        </pc:picChg>
        <pc:picChg chg="mod">
          <ac:chgData name="Shakti Mishra" userId="S::shakti.mishra@pdpu.ac.in::dd28bdff-53cc-41cf-81c1-075d76ddf0ad" providerId="AD" clId="Web-{54BC9A58-3265-4A1E-9A05-4B744BE32686}" dt="2022-04-22T04:18:13.040" v="7"/>
          <ac:picMkLst>
            <pc:docMk/>
            <pc:sldMk cId="1704952941" sldId="259"/>
            <ac:picMk id="5" creationId="{00000000-0000-0000-0000-000000000000}"/>
          </ac:picMkLst>
        </pc:picChg>
      </pc:sldChg>
      <pc:sldChg chg="addSp delSp modSp mod setBg">
        <pc:chgData name="Shakti Mishra" userId="S::shakti.mishra@pdpu.ac.in::dd28bdff-53cc-41cf-81c1-075d76ddf0ad" providerId="AD" clId="Web-{54BC9A58-3265-4A1E-9A05-4B744BE32686}" dt="2022-04-22T04:19:50.995" v="13" actId="14100"/>
        <pc:sldMkLst>
          <pc:docMk/>
          <pc:sldMk cId="3144301206" sldId="260"/>
        </pc:sldMkLst>
        <pc:spChg chg="mod">
          <ac:chgData name="Shakti Mishra" userId="S::shakti.mishra@pdpu.ac.in::dd28bdff-53cc-41cf-81c1-075d76ddf0ad" providerId="AD" clId="Web-{54BC9A58-3265-4A1E-9A05-4B744BE32686}" dt="2022-04-22T04:19:13.104" v="11"/>
          <ac:spMkLst>
            <pc:docMk/>
            <pc:sldMk cId="3144301206" sldId="260"/>
            <ac:spMk id="2" creationId="{00000000-0000-0000-0000-000000000000}"/>
          </ac:spMkLst>
        </pc:spChg>
        <pc:spChg chg="add del">
          <ac:chgData name="Shakti Mishra" userId="S::shakti.mishra@pdpu.ac.in::dd28bdff-53cc-41cf-81c1-075d76ddf0ad" providerId="AD" clId="Web-{54BC9A58-3265-4A1E-9A05-4B744BE32686}" dt="2022-04-22T04:19:13.104" v="11"/>
          <ac:spMkLst>
            <pc:docMk/>
            <pc:sldMk cId="3144301206" sldId="260"/>
            <ac:spMk id="3" creationId="{00000000-0000-0000-0000-000000000000}"/>
          </ac:spMkLst>
        </pc:spChg>
        <pc:spChg chg="add">
          <ac:chgData name="Shakti Mishra" userId="S::shakti.mishra@pdpu.ac.in::dd28bdff-53cc-41cf-81c1-075d76ddf0ad" providerId="AD" clId="Web-{54BC9A58-3265-4A1E-9A05-4B744BE32686}" dt="2022-04-22T04:19:13.104" v="11"/>
          <ac:spMkLst>
            <pc:docMk/>
            <pc:sldMk cId="3144301206" sldId="260"/>
            <ac:spMk id="8" creationId="{44D65982-4F00-4330-8DAA-DE6A9E4D6D23}"/>
          </ac:spMkLst>
        </pc:spChg>
        <pc:spChg chg="add del">
          <ac:chgData name="Shakti Mishra" userId="S::shakti.mishra@pdpu.ac.in::dd28bdff-53cc-41cf-81c1-075d76ddf0ad" providerId="AD" clId="Web-{54BC9A58-3265-4A1E-9A05-4B744BE32686}" dt="2022-04-22T04:19:12.994" v="10"/>
          <ac:spMkLst>
            <pc:docMk/>
            <pc:sldMk cId="3144301206" sldId="260"/>
            <ac:spMk id="9" creationId="{CB49665F-0298-4449-8D2D-209989CB9EE3}"/>
          </ac:spMkLst>
        </pc:spChg>
        <pc:spChg chg="add">
          <ac:chgData name="Shakti Mishra" userId="S::shakti.mishra@pdpu.ac.in::dd28bdff-53cc-41cf-81c1-075d76ddf0ad" providerId="AD" clId="Web-{54BC9A58-3265-4A1E-9A05-4B744BE32686}" dt="2022-04-22T04:19:13.104" v="11"/>
          <ac:spMkLst>
            <pc:docMk/>
            <pc:sldMk cId="3144301206" sldId="260"/>
            <ac:spMk id="10" creationId="{009115B9-5BFD-478D-9C87-29ADB3AF1721}"/>
          </ac:spMkLst>
        </pc:spChg>
        <pc:spChg chg="add del">
          <ac:chgData name="Shakti Mishra" userId="S::shakti.mishra@pdpu.ac.in::dd28bdff-53cc-41cf-81c1-075d76ddf0ad" providerId="AD" clId="Web-{54BC9A58-3265-4A1E-9A05-4B744BE32686}" dt="2022-04-22T04:19:12.994" v="10"/>
          <ac:spMkLst>
            <pc:docMk/>
            <pc:sldMk cId="3144301206" sldId="260"/>
            <ac:spMk id="11" creationId="{A71EEC14-174A-46FA-B046-474750457130}"/>
          </ac:spMkLst>
        </pc:spChg>
        <pc:spChg chg="add mod">
          <ac:chgData name="Shakti Mishra" userId="S::shakti.mishra@pdpu.ac.in::dd28bdff-53cc-41cf-81c1-075d76ddf0ad" providerId="AD" clId="Web-{54BC9A58-3265-4A1E-9A05-4B744BE32686}" dt="2022-04-22T04:19:50.995" v="13" actId="14100"/>
          <ac:spMkLst>
            <pc:docMk/>
            <pc:sldMk cId="3144301206" sldId="260"/>
            <ac:spMk id="28" creationId="{00000000-0000-0000-0000-000000000000}"/>
          </ac:spMkLst>
        </pc:spChg>
        <pc:grpChg chg="add">
          <ac:chgData name="Shakti Mishra" userId="S::shakti.mishra@pdpu.ac.in::dd28bdff-53cc-41cf-81c1-075d76ddf0ad" providerId="AD" clId="Web-{54BC9A58-3265-4A1E-9A05-4B744BE32686}" dt="2022-04-22T04:19:13.104" v="11"/>
          <ac:grpSpMkLst>
            <pc:docMk/>
            <pc:sldMk cId="3144301206" sldId="260"/>
            <ac:grpSpMk id="12" creationId="{8D57F946-2E03-4DE1-91F8-25BEDC663563}"/>
          </ac:grpSpMkLst>
        </pc:grpChg>
        <pc:grpChg chg="add del">
          <ac:chgData name="Shakti Mishra" userId="S::shakti.mishra@pdpu.ac.in::dd28bdff-53cc-41cf-81c1-075d76ddf0ad" providerId="AD" clId="Web-{54BC9A58-3265-4A1E-9A05-4B744BE32686}" dt="2022-04-22T04:19:12.994" v="10"/>
          <ac:grpSpMkLst>
            <pc:docMk/>
            <pc:sldMk cId="3144301206" sldId="260"/>
            <ac:grpSpMk id="13" creationId="{EEB6CB95-E653-4C6C-AE51-62FD848E8D5B}"/>
          </ac:grpSpMkLst>
        </pc:grpChg>
        <pc:grpChg chg="add">
          <ac:chgData name="Shakti Mishra" userId="S::shakti.mishra@pdpu.ac.in::dd28bdff-53cc-41cf-81c1-075d76ddf0ad" providerId="AD" clId="Web-{54BC9A58-3265-4A1E-9A05-4B744BE32686}" dt="2022-04-22T04:19:13.104" v="11"/>
          <ac:grpSpMkLst>
            <pc:docMk/>
            <pc:sldMk cId="3144301206" sldId="260"/>
            <ac:grpSpMk id="16" creationId="{43F5E015-E085-4624-B431-B42414448684}"/>
          </ac:grpSpMkLst>
        </pc:grpChg>
        <pc:grpChg chg="add del">
          <ac:chgData name="Shakti Mishra" userId="S::shakti.mishra@pdpu.ac.in::dd28bdff-53cc-41cf-81c1-075d76ddf0ad" providerId="AD" clId="Web-{54BC9A58-3265-4A1E-9A05-4B744BE32686}" dt="2022-04-22T04:19:12.994" v="10"/>
          <ac:grpSpMkLst>
            <pc:docMk/>
            <pc:sldMk cId="3144301206" sldId="260"/>
            <ac:grpSpMk id="17" creationId="{43F5E015-E085-4624-B431-B42414448684}"/>
          </ac:grpSpMkLst>
        </pc:grpChg>
        <pc:graphicFrameChg chg="add del">
          <ac:chgData name="Shakti Mishra" userId="S::shakti.mishra@pdpu.ac.in::dd28bdff-53cc-41cf-81c1-075d76ddf0ad" providerId="AD" clId="Web-{54BC9A58-3265-4A1E-9A05-4B744BE32686}" dt="2022-04-22T04:19:12.994" v="10"/>
          <ac:graphicFrameMkLst>
            <pc:docMk/>
            <pc:sldMk cId="3144301206" sldId="260"/>
            <ac:graphicFrameMk id="5" creationId="{62FD8D92-C2B2-C5B5-A7CC-AD1BBBB2B99E}"/>
          </ac:graphicFrameMkLst>
        </pc:graphicFrameChg>
      </pc:sldChg>
      <pc:sldChg chg="addSp modSp mod setBg">
        <pc:chgData name="Shakti Mishra" userId="S::shakti.mishra@pdpu.ac.in::dd28bdff-53cc-41cf-81c1-075d76ddf0ad" providerId="AD" clId="Web-{54BC9A58-3265-4A1E-9A05-4B744BE32686}" dt="2022-04-22T04:20:03.574" v="14"/>
        <pc:sldMkLst>
          <pc:docMk/>
          <pc:sldMk cId="2905950951" sldId="261"/>
        </pc:sldMkLst>
        <pc:spChg chg="mod">
          <ac:chgData name="Shakti Mishra" userId="S::shakti.mishra@pdpu.ac.in::dd28bdff-53cc-41cf-81c1-075d76ddf0ad" providerId="AD" clId="Web-{54BC9A58-3265-4A1E-9A05-4B744BE32686}" dt="2022-04-22T04:20:03.574" v="14"/>
          <ac:spMkLst>
            <pc:docMk/>
            <pc:sldMk cId="2905950951" sldId="261"/>
            <ac:spMk id="2" creationId="{00000000-0000-0000-0000-000000000000}"/>
          </ac:spMkLst>
        </pc:spChg>
        <pc:spChg chg="mod">
          <ac:chgData name="Shakti Mishra" userId="S::shakti.mishra@pdpu.ac.in::dd28bdff-53cc-41cf-81c1-075d76ddf0ad" providerId="AD" clId="Web-{54BC9A58-3265-4A1E-9A05-4B744BE32686}" dt="2022-04-22T04:20:03.574" v="14"/>
          <ac:spMkLst>
            <pc:docMk/>
            <pc:sldMk cId="2905950951" sldId="261"/>
            <ac:spMk id="3" creationId="{00000000-0000-0000-0000-000000000000}"/>
          </ac:spMkLst>
        </pc:spChg>
        <pc:spChg chg="add">
          <ac:chgData name="Shakti Mishra" userId="S::shakti.mishra@pdpu.ac.in::dd28bdff-53cc-41cf-81c1-075d76ddf0ad" providerId="AD" clId="Web-{54BC9A58-3265-4A1E-9A05-4B744BE32686}" dt="2022-04-22T04:20:03.574" v="14"/>
          <ac:spMkLst>
            <pc:docMk/>
            <pc:sldMk cId="2905950951" sldId="261"/>
            <ac:spMk id="8" creationId="{DBF61EA3-B236-439E-9C0B-340980D56BEE}"/>
          </ac:spMkLst>
        </pc:spChg>
        <pc:spChg chg="add">
          <ac:chgData name="Shakti Mishra" userId="S::shakti.mishra@pdpu.ac.in::dd28bdff-53cc-41cf-81c1-075d76ddf0ad" providerId="AD" clId="Web-{54BC9A58-3265-4A1E-9A05-4B744BE32686}" dt="2022-04-22T04:20:03.574" v="14"/>
          <ac:spMkLst>
            <pc:docMk/>
            <pc:sldMk cId="2905950951" sldId="261"/>
            <ac:spMk id="14" creationId="{E659831F-0D9A-4C63-9EBB-8435B85A440F}"/>
          </ac:spMkLst>
        </pc:spChg>
        <pc:grpChg chg="add">
          <ac:chgData name="Shakti Mishra" userId="S::shakti.mishra@pdpu.ac.in::dd28bdff-53cc-41cf-81c1-075d76ddf0ad" providerId="AD" clId="Web-{54BC9A58-3265-4A1E-9A05-4B744BE32686}" dt="2022-04-22T04:20:03.574" v="14"/>
          <ac:grpSpMkLst>
            <pc:docMk/>
            <pc:sldMk cId="2905950951" sldId="261"/>
            <ac:grpSpMk id="10" creationId="{28FAF094-D087-493F-8DF9-A486C2D6BBAA}"/>
          </ac:grpSpMkLst>
        </pc:grpChg>
      </pc:sldChg>
      <pc:sldChg chg="addSp modSp mod setBg">
        <pc:chgData name="Shakti Mishra" userId="S::shakti.mishra@pdpu.ac.in::dd28bdff-53cc-41cf-81c1-075d76ddf0ad" providerId="AD" clId="Web-{54BC9A58-3265-4A1E-9A05-4B744BE32686}" dt="2022-04-22T04:20:07.496" v="15"/>
        <pc:sldMkLst>
          <pc:docMk/>
          <pc:sldMk cId="4109656574" sldId="262"/>
        </pc:sldMkLst>
        <pc:spChg chg="mod">
          <ac:chgData name="Shakti Mishra" userId="S::shakti.mishra@pdpu.ac.in::dd28bdff-53cc-41cf-81c1-075d76ddf0ad" providerId="AD" clId="Web-{54BC9A58-3265-4A1E-9A05-4B744BE32686}" dt="2022-04-22T04:20:07.496" v="15"/>
          <ac:spMkLst>
            <pc:docMk/>
            <pc:sldMk cId="4109656574" sldId="262"/>
            <ac:spMk id="2" creationId="{00000000-0000-0000-0000-000000000000}"/>
          </ac:spMkLst>
        </pc:spChg>
        <pc:spChg chg="mod">
          <ac:chgData name="Shakti Mishra" userId="S::shakti.mishra@pdpu.ac.in::dd28bdff-53cc-41cf-81c1-075d76ddf0ad" providerId="AD" clId="Web-{54BC9A58-3265-4A1E-9A05-4B744BE32686}" dt="2022-04-22T04:20:07.496" v="15"/>
          <ac:spMkLst>
            <pc:docMk/>
            <pc:sldMk cId="4109656574" sldId="262"/>
            <ac:spMk id="3" creationId="{00000000-0000-0000-0000-000000000000}"/>
          </ac:spMkLst>
        </pc:spChg>
        <pc:spChg chg="add">
          <ac:chgData name="Shakti Mishra" userId="S::shakti.mishra@pdpu.ac.in::dd28bdff-53cc-41cf-81c1-075d76ddf0ad" providerId="AD" clId="Web-{54BC9A58-3265-4A1E-9A05-4B744BE32686}" dt="2022-04-22T04:20:07.496" v="15"/>
          <ac:spMkLst>
            <pc:docMk/>
            <pc:sldMk cId="4109656574" sldId="262"/>
            <ac:spMk id="8" creationId="{DBF61EA3-B236-439E-9C0B-340980D56BEE}"/>
          </ac:spMkLst>
        </pc:spChg>
        <pc:spChg chg="add">
          <ac:chgData name="Shakti Mishra" userId="S::shakti.mishra@pdpu.ac.in::dd28bdff-53cc-41cf-81c1-075d76ddf0ad" providerId="AD" clId="Web-{54BC9A58-3265-4A1E-9A05-4B744BE32686}" dt="2022-04-22T04:20:07.496" v="15"/>
          <ac:spMkLst>
            <pc:docMk/>
            <pc:sldMk cId="4109656574" sldId="262"/>
            <ac:spMk id="14" creationId="{E659831F-0D9A-4C63-9EBB-8435B85A440F}"/>
          </ac:spMkLst>
        </pc:spChg>
        <pc:grpChg chg="add">
          <ac:chgData name="Shakti Mishra" userId="S::shakti.mishra@pdpu.ac.in::dd28bdff-53cc-41cf-81c1-075d76ddf0ad" providerId="AD" clId="Web-{54BC9A58-3265-4A1E-9A05-4B744BE32686}" dt="2022-04-22T04:20:07.496" v="15"/>
          <ac:grpSpMkLst>
            <pc:docMk/>
            <pc:sldMk cId="4109656574" sldId="262"/>
            <ac:grpSpMk id="10" creationId="{28FAF094-D087-493F-8DF9-A486C2D6BBAA}"/>
          </ac:grpSpMkLst>
        </pc:grpChg>
      </pc:sldChg>
      <pc:sldChg chg="addSp modSp mod setBg">
        <pc:chgData name="Shakti Mishra" userId="S::shakti.mishra@pdpu.ac.in::dd28bdff-53cc-41cf-81c1-075d76ddf0ad" providerId="AD" clId="Web-{54BC9A58-3265-4A1E-9A05-4B744BE32686}" dt="2022-04-22T04:20:11.699" v="16"/>
        <pc:sldMkLst>
          <pc:docMk/>
          <pc:sldMk cId="15973471" sldId="263"/>
        </pc:sldMkLst>
        <pc:spChg chg="mod">
          <ac:chgData name="Shakti Mishra" userId="S::shakti.mishra@pdpu.ac.in::dd28bdff-53cc-41cf-81c1-075d76ddf0ad" providerId="AD" clId="Web-{54BC9A58-3265-4A1E-9A05-4B744BE32686}" dt="2022-04-22T04:20:11.699" v="16"/>
          <ac:spMkLst>
            <pc:docMk/>
            <pc:sldMk cId="15973471" sldId="263"/>
            <ac:spMk id="2" creationId="{00000000-0000-0000-0000-000000000000}"/>
          </ac:spMkLst>
        </pc:spChg>
        <pc:spChg chg="mod">
          <ac:chgData name="Shakti Mishra" userId="S::shakti.mishra@pdpu.ac.in::dd28bdff-53cc-41cf-81c1-075d76ddf0ad" providerId="AD" clId="Web-{54BC9A58-3265-4A1E-9A05-4B744BE32686}" dt="2022-04-22T04:20:11.699" v="16"/>
          <ac:spMkLst>
            <pc:docMk/>
            <pc:sldMk cId="15973471" sldId="263"/>
            <ac:spMk id="3" creationId="{00000000-0000-0000-0000-000000000000}"/>
          </ac:spMkLst>
        </pc:spChg>
        <pc:spChg chg="add">
          <ac:chgData name="Shakti Mishra" userId="S::shakti.mishra@pdpu.ac.in::dd28bdff-53cc-41cf-81c1-075d76ddf0ad" providerId="AD" clId="Web-{54BC9A58-3265-4A1E-9A05-4B744BE32686}" dt="2022-04-22T04:20:11.699" v="16"/>
          <ac:spMkLst>
            <pc:docMk/>
            <pc:sldMk cId="15973471" sldId="263"/>
            <ac:spMk id="8" creationId="{DBF61EA3-B236-439E-9C0B-340980D56BEE}"/>
          </ac:spMkLst>
        </pc:spChg>
        <pc:spChg chg="add">
          <ac:chgData name="Shakti Mishra" userId="S::shakti.mishra@pdpu.ac.in::dd28bdff-53cc-41cf-81c1-075d76ddf0ad" providerId="AD" clId="Web-{54BC9A58-3265-4A1E-9A05-4B744BE32686}" dt="2022-04-22T04:20:11.699" v="16"/>
          <ac:spMkLst>
            <pc:docMk/>
            <pc:sldMk cId="15973471" sldId="263"/>
            <ac:spMk id="14" creationId="{E659831F-0D9A-4C63-9EBB-8435B85A440F}"/>
          </ac:spMkLst>
        </pc:spChg>
        <pc:grpChg chg="add">
          <ac:chgData name="Shakti Mishra" userId="S::shakti.mishra@pdpu.ac.in::dd28bdff-53cc-41cf-81c1-075d76ddf0ad" providerId="AD" clId="Web-{54BC9A58-3265-4A1E-9A05-4B744BE32686}" dt="2022-04-22T04:20:11.699" v="16"/>
          <ac:grpSpMkLst>
            <pc:docMk/>
            <pc:sldMk cId="15973471" sldId="263"/>
            <ac:grpSpMk id="10" creationId="{28FAF094-D087-493F-8DF9-A486C2D6BBAA}"/>
          </ac:grpSpMkLst>
        </pc:grpChg>
      </pc:sldChg>
      <pc:sldChg chg="addSp modSp mod setBg">
        <pc:chgData name="Shakti Mishra" userId="S::shakti.mishra@pdpu.ac.in::dd28bdff-53cc-41cf-81c1-075d76ddf0ad" providerId="AD" clId="Web-{54BC9A58-3265-4A1E-9A05-4B744BE32686}" dt="2022-04-22T04:20:23.746" v="17"/>
        <pc:sldMkLst>
          <pc:docMk/>
          <pc:sldMk cId="2582822955" sldId="264"/>
        </pc:sldMkLst>
        <pc:spChg chg="mod">
          <ac:chgData name="Shakti Mishra" userId="S::shakti.mishra@pdpu.ac.in::dd28bdff-53cc-41cf-81c1-075d76ddf0ad" providerId="AD" clId="Web-{54BC9A58-3265-4A1E-9A05-4B744BE32686}" dt="2022-04-22T04:20:23.746" v="17"/>
          <ac:spMkLst>
            <pc:docMk/>
            <pc:sldMk cId="2582822955" sldId="264"/>
            <ac:spMk id="2" creationId="{00000000-0000-0000-0000-000000000000}"/>
          </ac:spMkLst>
        </pc:spChg>
        <pc:spChg chg="mod">
          <ac:chgData name="Shakti Mishra" userId="S::shakti.mishra@pdpu.ac.in::dd28bdff-53cc-41cf-81c1-075d76ddf0ad" providerId="AD" clId="Web-{54BC9A58-3265-4A1E-9A05-4B744BE32686}" dt="2022-04-22T04:20:23.746" v="17"/>
          <ac:spMkLst>
            <pc:docMk/>
            <pc:sldMk cId="2582822955" sldId="264"/>
            <ac:spMk id="3" creationId="{00000000-0000-0000-0000-000000000000}"/>
          </ac:spMkLst>
        </pc:spChg>
        <pc:spChg chg="add">
          <ac:chgData name="Shakti Mishra" userId="S::shakti.mishra@pdpu.ac.in::dd28bdff-53cc-41cf-81c1-075d76ddf0ad" providerId="AD" clId="Web-{54BC9A58-3265-4A1E-9A05-4B744BE32686}" dt="2022-04-22T04:20:23.746" v="17"/>
          <ac:spMkLst>
            <pc:docMk/>
            <pc:sldMk cId="2582822955" sldId="264"/>
            <ac:spMk id="8" creationId="{4DA718D0-4865-4629-8134-44F68D41D574}"/>
          </ac:spMkLst>
        </pc:spChg>
        <pc:spChg chg="add">
          <ac:chgData name="Shakti Mishra" userId="S::shakti.mishra@pdpu.ac.in::dd28bdff-53cc-41cf-81c1-075d76ddf0ad" providerId="AD" clId="Web-{54BC9A58-3265-4A1E-9A05-4B744BE32686}" dt="2022-04-22T04:20:23.746" v="17"/>
          <ac:spMkLst>
            <pc:docMk/>
            <pc:sldMk cId="2582822955" sldId="264"/>
            <ac:spMk id="14" creationId="{CBC4F608-B4B8-48C3-9572-C0F061B1CD99}"/>
          </ac:spMkLst>
        </pc:spChg>
        <pc:grpChg chg="add">
          <ac:chgData name="Shakti Mishra" userId="S::shakti.mishra@pdpu.ac.in::dd28bdff-53cc-41cf-81c1-075d76ddf0ad" providerId="AD" clId="Web-{54BC9A58-3265-4A1E-9A05-4B744BE32686}" dt="2022-04-22T04:20:23.746" v="17"/>
          <ac:grpSpMkLst>
            <pc:docMk/>
            <pc:sldMk cId="2582822955" sldId="264"/>
            <ac:grpSpMk id="10" creationId="{65167ED7-6315-43AB-B1B6-C326D5FD8F84}"/>
          </ac:grpSpMkLst>
        </pc:grpChg>
      </pc:sldChg>
      <pc:sldChg chg="addSp modSp mod setBg">
        <pc:chgData name="Shakti Mishra" userId="S::shakti.mishra@pdpu.ac.in::dd28bdff-53cc-41cf-81c1-075d76ddf0ad" providerId="AD" clId="Web-{54BC9A58-3265-4A1E-9A05-4B744BE32686}" dt="2022-04-22T04:20:34.840" v="18"/>
        <pc:sldMkLst>
          <pc:docMk/>
          <pc:sldMk cId="3321840542" sldId="265"/>
        </pc:sldMkLst>
        <pc:spChg chg="mod">
          <ac:chgData name="Shakti Mishra" userId="S::shakti.mishra@pdpu.ac.in::dd28bdff-53cc-41cf-81c1-075d76ddf0ad" providerId="AD" clId="Web-{54BC9A58-3265-4A1E-9A05-4B744BE32686}" dt="2022-04-22T04:20:34.840" v="18"/>
          <ac:spMkLst>
            <pc:docMk/>
            <pc:sldMk cId="3321840542" sldId="265"/>
            <ac:spMk id="2" creationId="{00000000-0000-0000-0000-000000000000}"/>
          </ac:spMkLst>
        </pc:spChg>
        <pc:spChg chg="add">
          <ac:chgData name="Shakti Mishra" userId="S::shakti.mishra@pdpu.ac.in::dd28bdff-53cc-41cf-81c1-075d76ddf0ad" providerId="AD" clId="Web-{54BC9A58-3265-4A1E-9A05-4B744BE32686}" dt="2022-04-22T04:20:34.840" v="18"/>
          <ac:spMkLst>
            <pc:docMk/>
            <pc:sldMk cId="3321840542" sldId="265"/>
            <ac:spMk id="71" creationId="{D4771268-CB57-404A-9271-370EB28F6090}"/>
          </ac:spMkLst>
        </pc:spChg>
        <pc:picChg chg="mod">
          <ac:chgData name="Shakti Mishra" userId="S::shakti.mishra@pdpu.ac.in::dd28bdff-53cc-41cf-81c1-075d76ddf0ad" providerId="AD" clId="Web-{54BC9A58-3265-4A1E-9A05-4B744BE32686}" dt="2022-04-22T04:20:34.840" v="18"/>
          <ac:picMkLst>
            <pc:docMk/>
            <pc:sldMk cId="3321840542" sldId="265"/>
            <ac:picMk id="2050" creationId="{00000000-0000-0000-0000-000000000000}"/>
          </ac:picMkLst>
        </pc:picChg>
      </pc:sldChg>
      <pc:sldChg chg="addSp modSp mod setBg">
        <pc:chgData name="Shakti Mishra" userId="S::shakti.mishra@pdpu.ac.in::dd28bdff-53cc-41cf-81c1-075d76ddf0ad" providerId="AD" clId="Web-{54BC9A58-3265-4A1E-9A05-4B744BE32686}" dt="2022-04-22T04:17:45.149" v="4"/>
        <pc:sldMkLst>
          <pc:docMk/>
          <pc:sldMk cId="291628453" sldId="266"/>
        </pc:sldMkLst>
        <pc:spChg chg="mod">
          <ac:chgData name="Shakti Mishra" userId="S::shakti.mishra@pdpu.ac.in::dd28bdff-53cc-41cf-81c1-075d76ddf0ad" providerId="AD" clId="Web-{54BC9A58-3265-4A1E-9A05-4B744BE32686}" dt="2022-04-22T04:17:45.149" v="4"/>
          <ac:spMkLst>
            <pc:docMk/>
            <pc:sldMk cId="291628453" sldId="266"/>
            <ac:spMk id="2" creationId="{00000000-0000-0000-0000-000000000000}"/>
          </ac:spMkLst>
        </pc:spChg>
        <pc:spChg chg="mod">
          <ac:chgData name="Shakti Mishra" userId="S::shakti.mishra@pdpu.ac.in::dd28bdff-53cc-41cf-81c1-075d76ddf0ad" providerId="AD" clId="Web-{54BC9A58-3265-4A1E-9A05-4B744BE32686}" dt="2022-04-22T04:17:45.149" v="4"/>
          <ac:spMkLst>
            <pc:docMk/>
            <pc:sldMk cId="291628453" sldId="266"/>
            <ac:spMk id="3" creationId="{00000000-0000-0000-0000-000000000000}"/>
          </ac:spMkLst>
        </pc:spChg>
        <pc:spChg chg="add">
          <ac:chgData name="Shakti Mishra" userId="S::shakti.mishra@pdpu.ac.in::dd28bdff-53cc-41cf-81c1-075d76ddf0ad" providerId="AD" clId="Web-{54BC9A58-3265-4A1E-9A05-4B744BE32686}" dt="2022-04-22T04:17:45.149" v="4"/>
          <ac:spMkLst>
            <pc:docMk/>
            <pc:sldMk cId="291628453" sldId="266"/>
            <ac:spMk id="8" creationId="{B6CDA21F-E7AF-4C75-8395-33F58D5B0E45}"/>
          </ac:spMkLst>
        </pc:spChg>
        <pc:spChg chg="add">
          <ac:chgData name="Shakti Mishra" userId="S::shakti.mishra@pdpu.ac.in::dd28bdff-53cc-41cf-81c1-075d76ddf0ad" providerId="AD" clId="Web-{54BC9A58-3265-4A1E-9A05-4B744BE32686}" dt="2022-04-22T04:17:45.149" v="4"/>
          <ac:spMkLst>
            <pc:docMk/>
            <pc:sldMk cId="291628453" sldId="266"/>
            <ac:spMk id="15" creationId="{D5B0017B-2ECA-49AF-B397-DC140825DF8D}"/>
          </ac:spMkLst>
        </pc:spChg>
        <pc:grpChg chg="add">
          <ac:chgData name="Shakti Mishra" userId="S::shakti.mishra@pdpu.ac.in::dd28bdff-53cc-41cf-81c1-075d76ddf0ad" providerId="AD" clId="Web-{54BC9A58-3265-4A1E-9A05-4B744BE32686}" dt="2022-04-22T04:17:45.149" v="4"/>
          <ac:grpSpMkLst>
            <pc:docMk/>
            <pc:sldMk cId="291628453" sldId="266"/>
            <ac:grpSpMk id="10" creationId="{AE1C45F0-260A-458C-96ED-C1F6D2151219}"/>
          </ac:grpSpMkLst>
        </pc:grpChg>
        <pc:cxnChg chg="add">
          <ac:chgData name="Shakti Mishra" userId="S::shakti.mishra@pdpu.ac.in::dd28bdff-53cc-41cf-81c1-075d76ddf0ad" providerId="AD" clId="Web-{54BC9A58-3265-4A1E-9A05-4B744BE32686}" dt="2022-04-22T04:17:45.149" v="4"/>
          <ac:cxnSpMkLst>
            <pc:docMk/>
            <pc:sldMk cId="291628453" sldId="266"/>
            <ac:cxnSpMk id="17" creationId="{6CF1BAF6-AD41-4082-B212-8A1F9A2E8779}"/>
          </ac:cxnSpMkLst>
        </pc:cxnChg>
      </pc:sldChg>
      <pc:sldChg chg="addSp modSp mod setBg">
        <pc:chgData name="Shakti Mishra" userId="S::shakti.mishra@pdpu.ac.in::dd28bdff-53cc-41cf-81c1-075d76ddf0ad" providerId="AD" clId="Web-{54BC9A58-3265-4A1E-9A05-4B744BE32686}" dt="2022-04-22T04:17:50.617" v="5"/>
        <pc:sldMkLst>
          <pc:docMk/>
          <pc:sldMk cId="2859975127" sldId="267"/>
        </pc:sldMkLst>
        <pc:spChg chg="mod">
          <ac:chgData name="Shakti Mishra" userId="S::shakti.mishra@pdpu.ac.in::dd28bdff-53cc-41cf-81c1-075d76ddf0ad" providerId="AD" clId="Web-{54BC9A58-3265-4A1E-9A05-4B744BE32686}" dt="2022-04-22T04:17:50.617" v="5"/>
          <ac:spMkLst>
            <pc:docMk/>
            <pc:sldMk cId="2859975127" sldId="267"/>
            <ac:spMk id="2" creationId="{00000000-0000-0000-0000-000000000000}"/>
          </ac:spMkLst>
        </pc:spChg>
        <pc:spChg chg="add">
          <ac:chgData name="Shakti Mishra" userId="S::shakti.mishra@pdpu.ac.in::dd28bdff-53cc-41cf-81c1-075d76ddf0ad" providerId="AD" clId="Web-{54BC9A58-3265-4A1E-9A05-4B744BE32686}" dt="2022-04-22T04:17:50.617" v="5"/>
          <ac:spMkLst>
            <pc:docMk/>
            <pc:sldMk cId="2859975127" sldId="267"/>
            <ac:spMk id="71" creationId="{D4771268-CB57-404A-9271-370EB28F6090}"/>
          </ac:spMkLst>
        </pc:spChg>
        <pc:picChg chg="mod">
          <ac:chgData name="Shakti Mishra" userId="S::shakti.mishra@pdpu.ac.in::dd28bdff-53cc-41cf-81c1-075d76ddf0ad" providerId="AD" clId="Web-{54BC9A58-3265-4A1E-9A05-4B744BE32686}" dt="2022-04-22T04:17:50.617" v="5"/>
          <ac:picMkLst>
            <pc:docMk/>
            <pc:sldMk cId="2859975127" sldId="267"/>
            <ac:picMk id="3074" creationId="{00000000-0000-0000-0000-000000000000}"/>
          </ac:picMkLst>
        </pc:picChg>
      </pc:sldChg>
      <pc:sldChg chg="addSp modSp mod setBg">
        <pc:chgData name="Shakti Mishra" userId="S::shakti.mishra@pdpu.ac.in::dd28bdff-53cc-41cf-81c1-075d76ddf0ad" providerId="AD" clId="Web-{54BC9A58-3265-4A1E-9A05-4B744BE32686}" dt="2022-04-22T04:17:54.852" v="6"/>
        <pc:sldMkLst>
          <pc:docMk/>
          <pc:sldMk cId="2177760680" sldId="268"/>
        </pc:sldMkLst>
        <pc:spChg chg="mod">
          <ac:chgData name="Shakti Mishra" userId="S::shakti.mishra@pdpu.ac.in::dd28bdff-53cc-41cf-81c1-075d76ddf0ad" providerId="AD" clId="Web-{54BC9A58-3265-4A1E-9A05-4B744BE32686}" dt="2022-04-22T04:17:54.852" v="6"/>
          <ac:spMkLst>
            <pc:docMk/>
            <pc:sldMk cId="2177760680" sldId="268"/>
            <ac:spMk id="2" creationId="{00000000-0000-0000-0000-000000000000}"/>
          </ac:spMkLst>
        </pc:spChg>
        <pc:spChg chg="add">
          <ac:chgData name="Shakti Mishra" userId="S::shakti.mishra@pdpu.ac.in::dd28bdff-53cc-41cf-81c1-075d76ddf0ad" providerId="AD" clId="Web-{54BC9A58-3265-4A1E-9A05-4B744BE32686}" dt="2022-04-22T04:17:54.852" v="6"/>
          <ac:spMkLst>
            <pc:docMk/>
            <pc:sldMk cId="2177760680" sldId="268"/>
            <ac:spMk id="9" creationId="{D4771268-CB57-404A-9271-370EB28F6090}"/>
          </ac:spMkLst>
        </pc:spChg>
        <pc:picChg chg="mod">
          <ac:chgData name="Shakti Mishra" userId="S::shakti.mishra@pdpu.ac.in::dd28bdff-53cc-41cf-81c1-075d76ddf0ad" providerId="AD" clId="Web-{54BC9A58-3265-4A1E-9A05-4B744BE32686}" dt="2022-04-22T04:17:54.852" v="6"/>
          <ac:picMkLst>
            <pc:docMk/>
            <pc:sldMk cId="2177760680" sldId="268"/>
            <ac:picMk id="4" creationId="{00000000-0000-0000-0000-000000000000}"/>
          </ac:picMkLst>
        </pc:picChg>
      </pc:sldChg>
      <pc:sldChg chg="addSp delSp modSp mod setBg">
        <pc:chgData name="Shakti Mishra" userId="S::shakti.mishra@pdpu.ac.in::dd28bdff-53cc-41cf-81c1-075d76ddf0ad" providerId="AD" clId="Web-{54BC9A58-3265-4A1E-9A05-4B744BE32686}" dt="2022-04-22T04:20:40.418" v="19"/>
        <pc:sldMkLst>
          <pc:docMk/>
          <pc:sldMk cId="3677413723" sldId="269"/>
        </pc:sldMkLst>
        <pc:spChg chg="mod">
          <ac:chgData name="Shakti Mishra" userId="S::shakti.mishra@pdpu.ac.in::dd28bdff-53cc-41cf-81c1-075d76ddf0ad" providerId="AD" clId="Web-{54BC9A58-3265-4A1E-9A05-4B744BE32686}" dt="2022-04-22T04:20:40.418" v="19"/>
          <ac:spMkLst>
            <pc:docMk/>
            <pc:sldMk cId="3677413723" sldId="269"/>
            <ac:spMk id="2" creationId="{00000000-0000-0000-0000-000000000000}"/>
          </ac:spMkLst>
        </pc:spChg>
        <pc:spChg chg="del">
          <ac:chgData name="Shakti Mishra" userId="S::shakti.mishra@pdpu.ac.in::dd28bdff-53cc-41cf-81c1-075d76ddf0ad" providerId="AD" clId="Web-{54BC9A58-3265-4A1E-9A05-4B744BE32686}" dt="2022-04-22T04:20:40.418" v="19"/>
          <ac:spMkLst>
            <pc:docMk/>
            <pc:sldMk cId="3677413723" sldId="269"/>
            <ac:spMk id="3" creationId="{00000000-0000-0000-0000-000000000000}"/>
          </ac:spMkLst>
        </pc:spChg>
        <pc:spChg chg="add">
          <ac:chgData name="Shakti Mishra" userId="S::shakti.mishra@pdpu.ac.in::dd28bdff-53cc-41cf-81c1-075d76ddf0ad" providerId="AD" clId="Web-{54BC9A58-3265-4A1E-9A05-4B744BE32686}" dt="2022-04-22T04:20:40.418" v="19"/>
          <ac:spMkLst>
            <pc:docMk/>
            <pc:sldMk cId="3677413723" sldId="269"/>
            <ac:spMk id="9" creationId="{56E9B3E6-E277-4D68-BA48-9CB43FFBD6E2}"/>
          </ac:spMkLst>
        </pc:spChg>
        <pc:spChg chg="add">
          <ac:chgData name="Shakti Mishra" userId="S::shakti.mishra@pdpu.ac.in::dd28bdff-53cc-41cf-81c1-075d76ddf0ad" providerId="AD" clId="Web-{54BC9A58-3265-4A1E-9A05-4B744BE32686}" dt="2022-04-22T04:20:40.418" v="19"/>
          <ac:spMkLst>
            <pc:docMk/>
            <pc:sldMk cId="3677413723" sldId="269"/>
            <ac:spMk id="16" creationId="{D5B0017B-2ECA-49AF-B397-DC140825DF8D}"/>
          </ac:spMkLst>
        </pc:spChg>
        <pc:grpChg chg="add">
          <ac:chgData name="Shakti Mishra" userId="S::shakti.mishra@pdpu.ac.in::dd28bdff-53cc-41cf-81c1-075d76ddf0ad" providerId="AD" clId="Web-{54BC9A58-3265-4A1E-9A05-4B744BE32686}" dt="2022-04-22T04:20:40.418" v="19"/>
          <ac:grpSpMkLst>
            <pc:docMk/>
            <pc:sldMk cId="3677413723" sldId="269"/>
            <ac:grpSpMk id="11" creationId="{AE1C45F0-260A-458C-96ED-C1F6D2151219}"/>
          </ac:grpSpMkLst>
        </pc:grpChg>
        <pc:graphicFrameChg chg="add">
          <ac:chgData name="Shakti Mishra" userId="S::shakti.mishra@pdpu.ac.in::dd28bdff-53cc-41cf-81c1-075d76ddf0ad" providerId="AD" clId="Web-{54BC9A58-3265-4A1E-9A05-4B744BE32686}" dt="2022-04-22T04:20:40.418" v="19"/>
          <ac:graphicFrameMkLst>
            <pc:docMk/>
            <pc:sldMk cId="3677413723" sldId="269"/>
            <ac:graphicFrameMk id="5" creationId="{B680F159-A660-6690-C1CA-DDD71141C2E0}"/>
          </ac:graphicFrameMkLst>
        </pc:graphicFrameChg>
        <pc:cxnChg chg="add">
          <ac:chgData name="Shakti Mishra" userId="S::shakti.mishra@pdpu.ac.in::dd28bdff-53cc-41cf-81c1-075d76ddf0ad" providerId="AD" clId="Web-{54BC9A58-3265-4A1E-9A05-4B744BE32686}" dt="2022-04-22T04:20:40.418" v="19"/>
          <ac:cxnSpMkLst>
            <pc:docMk/>
            <pc:sldMk cId="3677413723" sldId="269"/>
            <ac:cxnSpMk id="18" creationId="{6CF1BAF6-AD41-4082-B212-8A1F9A2E8779}"/>
          </ac:cxnSpMkLst>
        </pc:cxnChg>
      </pc:sldChg>
      <pc:sldChg chg="addSp delSp modSp mod setBg addAnim">
        <pc:chgData name="Shakti Mishra" userId="S::shakti.mishra@pdpu.ac.in::dd28bdff-53cc-41cf-81c1-075d76ddf0ad" providerId="AD" clId="Web-{54BC9A58-3265-4A1E-9A05-4B744BE32686}" dt="2022-04-22T04:21:34.717" v="25"/>
        <pc:sldMkLst>
          <pc:docMk/>
          <pc:sldMk cId="2735427565" sldId="270"/>
        </pc:sldMkLst>
        <pc:spChg chg="mod">
          <ac:chgData name="Shakti Mishra" userId="S::shakti.mishra@pdpu.ac.in::dd28bdff-53cc-41cf-81c1-075d76ddf0ad" providerId="AD" clId="Web-{54BC9A58-3265-4A1E-9A05-4B744BE32686}" dt="2022-04-22T04:21:34.717" v="24"/>
          <ac:spMkLst>
            <pc:docMk/>
            <pc:sldMk cId="2735427565" sldId="270"/>
            <ac:spMk id="2" creationId="{00000000-0000-0000-0000-000000000000}"/>
          </ac:spMkLst>
        </pc:spChg>
        <pc:spChg chg="add del">
          <ac:chgData name="Shakti Mishra" userId="S::shakti.mishra@pdpu.ac.in::dd28bdff-53cc-41cf-81c1-075d76ddf0ad" providerId="AD" clId="Web-{54BC9A58-3265-4A1E-9A05-4B744BE32686}" dt="2022-04-22T04:21:30.779" v="21"/>
          <ac:spMkLst>
            <pc:docMk/>
            <pc:sldMk cId="2735427565" sldId="270"/>
            <ac:spMk id="9" creationId="{47942995-B07F-4636-9A06-C6A104B260A8}"/>
          </ac:spMkLst>
        </pc:spChg>
        <pc:spChg chg="add">
          <ac:chgData name="Shakti Mishra" userId="S::shakti.mishra@pdpu.ac.in::dd28bdff-53cc-41cf-81c1-075d76ddf0ad" providerId="AD" clId="Web-{54BC9A58-3265-4A1E-9A05-4B744BE32686}" dt="2022-04-22T04:21:34.717" v="24"/>
          <ac:spMkLst>
            <pc:docMk/>
            <pc:sldMk cId="2735427565" sldId="270"/>
            <ac:spMk id="13" creationId="{04357C93-F0CB-4A1C-8F77-4E9063789819}"/>
          </ac:spMkLst>
        </pc:spChg>
        <pc:spChg chg="add">
          <ac:chgData name="Shakti Mishra" userId="S::shakti.mishra@pdpu.ac.in::dd28bdff-53cc-41cf-81c1-075d76ddf0ad" providerId="AD" clId="Web-{54BC9A58-3265-4A1E-9A05-4B744BE32686}" dt="2022-04-22T04:21:34.717" v="24"/>
          <ac:spMkLst>
            <pc:docMk/>
            <pc:sldMk cId="2735427565" sldId="270"/>
            <ac:spMk id="15" creationId="{90F533E9-6690-41A8-A372-4C6C622D028D}"/>
          </ac:spMkLst>
        </pc:spChg>
        <pc:spChg chg="add del">
          <ac:chgData name="Shakti Mishra" userId="S::shakti.mishra@pdpu.ac.in::dd28bdff-53cc-41cf-81c1-075d76ddf0ad" providerId="AD" clId="Web-{54BC9A58-3265-4A1E-9A05-4B744BE32686}" dt="2022-04-22T04:21:30.779" v="21"/>
          <ac:spMkLst>
            <pc:docMk/>
            <pc:sldMk cId="2735427565" sldId="270"/>
            <ac:spMk id="16" creationId="{B81933D1-5615-42C7-9C0B-4EB7105CCE2D}"/>
          </ac:spMkLst>
        </pc:spChg>
        <pc:spChg chg="add del">
          <ac:chgData name="Shakti Mishra" userId="S::shakti.mishra@pdpu.ac.in::dd28bdff-53cc-41cf-81c1-075d76ddf0ad" providerId="AD" clId="Web-{54BC9A58-3265-4A1E-9A05-4B744BE32686}" dt="2022-04-22T04:21:30.779" v="21"/>
          <ac:spMkLst>
            <pc:docMk/>
            <pc:sldMk cId="2735427565" sldId="270"/>
            <ac:spMk id="18" creationId="{19C9EAEA-39D0-4B0E-A0EB-51E7B26740B1}"/>
          </ac:spMkLst>
        </pc:spChg>
        <pc:spChg chg="add del">
          <ac:chgData name="Shakti Mishra" userId="S::shakti.mishra@pdpu.ac.in::dd28bdff-53cc-41cf-81c1-075d76ddf0ad" providerId="AD" clId="Web-{54BC9A58-3265-4A1E-9A05-4B744BE32686}" dt="2022-04-22T04:21:34.701" v="23"/>
          <ac:spMkLst>
            <pc:docMk/>
            <pc:sldMk cId="2735427565" sldId="270"/>
            <ac:spMk id="20" creationId="{D4771268-CB57-404A-9271-370EB28F6090}"/>
          </ac:spMkLst>
        </pc:spChg>
        <pc:spChg chg="add">
          <ac:chgData name="Shakti Mishra" userId="S::shakti.mishra@pdpu.ac.in::dd28bdff-53cc-41cf-81c1-075d76ddf0ad" providerId="AD" clId="Web-{54BC9A58-3265-4A1E-9A05-4B744BE32686}" dt="2022-04-22T04:21:34.717" v="24"/>
          <ac:spMkLst>
            <pc:docMk/>
            <pc:sldMk cId="2735427565" sldId="270"/>
            <ac:spMk id="22" creationId="{E45B1D5C-0827-4AF0-8186-11FC5A8B8B92}"/>
          </ac:spMkLst>
        </pc:spChg>
        <pc:spChg chg="add">
          <ac:chgData name="Shakti Mishra" userId="S::shakti.mishra@pdpu.ac.in::dd28bdff-53cc-41cf-81c1-075d76ddf0ad" providerId="AD" clId="Web-{54BC9A58-3265-4A1E-9A05-4B744BE32686}" dt="2022-04-22T04:21:34.717" v="24"/>
          <ac:spMkLst>
            <pc:docMk/>
            <pc:sldMk cId="2735427565" sldId="270"/>
            <ac:spMk id="23" creationId="{99413ED5-9ED4-4772-BCE4-2BCAE6B12E35}"/>
          </ac:spMkLst>
        </pc:spChg>
        <pc:grpChg chg="add del">
          <ac:chgData name="Shakti Mishra" userId="S::shakti.mishra@pdpu.ac.in::dd28bdff-53cc-41cf-81c1-075d76ddf0ad" providerId="AD" clId="Web-{54BC9A58-3265-4A1E-9A05-4B744BE32686}" dt="2022-04-22T04:21:30.779" v="21"/>
          <ac:grpSpMkLst>
            <pc:docMk/>
            <pc:sldMk cId="2735427565" sldId="270"/>
            <ac:grpSpMk id="11" creationId="{032D8612-31EB-44CF-A1D0-14FD4C705424}"/>
          </ac:grpSpMkLst>
        </pc:grpChg>
        <pc:picChg chg="mod">
          <ac:chgData name="Shakti Mishra" userId="S::shakti.mishra@pdpu.ac.in::dd28bdff-53cc-41cf-81c1-075d76ddf0ad" providerId="AD" clId="Web-{54BC9A58-3265-4A1E-9A05-4B744BE32686}" dt="2022-04-22T04:21:34.717" v="24"/>
          <ac:picMkLst>
            <pc:docMk/>
            <pc:sldMk cId="2735427565" sldId="270"/>
            <ac:picMk id="4" creationId="{00000000-0000-0000-0000-000000000000}"/>
          </ac:picMkLst>
        </pc:picChg>
      </pc:sldChg>
    </pc:docChg>
  </pc:docChgLst>
  <pc:docChgLst>
    <pc:chgData name="SachinGupta" userId="S::sachin.gce19@pdpu.ac.in::634bc81e-4f91-4b7b-96a7-b4947b644cd6" providerId="AD" clId="Web-{E38850D0-0F4E-48F6-85FB-2A3DC657D397}"/>
    <pc:docChg chg="modSld">
      <pc:chgData name="SachinGupta" userId="S::sachin.gce19@pdpu.ac.in::634bc81e-4f91-4b7b-96a7-b4947b644cd6" providerId="AD" clId="Web-{E38850D0-0F4E-48F6-85FB-2A3DC657D397}" dt="2022-05-09T13:44:25.728" v="2" actId="1076"/>
      <pc:docMkLst>
        <pc:docMk/>
      </pc:docMkLst>
      <pc:sldChg chg="modSp">
        <pc:chgData name="SachinGupta" userId="S::sachin.gce19@pdpu.ac.in::634bc81e-4f91-4b7b-96a7-b4947b644cd6" providerId="AD" clId="Web-{E38850D0-0F4E-48F6-85FB-2A3DC657D397}" dt="2022-05-09T13:44:25.728" v="2" actId="1076"/>
        <pc:sldMkLst>
          <pc:docMk/>
          <pc:sldMk cId="409966170" sldId="256"/>
        </pc:sldMkLst>
        <pc:picChg chg="mod">
          <ac:chgData name="SachinGupta" userId="S::sachin.gce19@pdpu.ac.in::634bc81e-4f91-4b7b-96a7-b4947b644cd6" providerId="AD" clId="Web-{E38850D0-0F4E-48F6-85FB-2A3DC657D397}" dt="2022-05-09T13:44:25.728" v="2" actId="1076"/>
          <ac:picMkLst>
            <pc:docMk/>
            <pc:sldMk cId="409966170" sldId="256"/>
            <ac:picMk id="5" creationId="{B66B514C-8564-6425-9099-3F789C36BB38}"/>
          </ac:picMkLst>
        </pc:picChg>
      </pc:sldChg>
    </pc:docChg>
  </pc:docChgLst>
  <pc:docChgLst>
    <pc:chgData name="Shakti Mishra" userId="S::shakti.mishra@pdpu.ac.in::dd28bdff-53cc-41cf-81c1-075d76ddf0ad" providerId="AD" clId="Web-{473DA96E-1DB2-4E48-84A7-6BE7417F8A40}"/>
    <pc:docChg chg="modSld">
      <pc:chgData name="Shakti Mishra" userId="S::shakti.mishra@pdpu.ac.in::dd28bdff-53cc-41cf-81c1-075d76ddf0ad" providerId="AD" clId="Web-{473DA96E-1DB2-4E48-84A7-6BE7417F8A40}" dt="2022-04-22T05:53:56.300" v="2" actId="14100"/>
      <pc:docMkLst>
        <pc:docMk/>
      </pc:docMkLst>
      <pc:sldChg chg="modSp">
        <pc:chgData name="Shakti Mishra" userId="S::shakti.mishra@pdpu.ac.in::dd28bdff-53cc-41cf-81c1-075d76ddf0ad" providerId="AD" clId="Web-{473DA96E-1DB2-4E48-84A7-6BE7417F8A40}" dt="2022-04-22T05:53:56.300" v="2" actId="14100"/>
        <pc:sldMkLst>
          <pc:docMk/>
          <pc:sldMk cId="2177760680" sldId="268"/>
        </pc:sldMkLst>
        <pc:picChg chg="mod">
          <ac:chgData name="Shakti Mishra" userId="S::shakti.mishra@pdpu.ac.in::dd28bdff-53cc-41cf-81c1-075d76ddf0ad" providerId="AD" clId="Web-{473DA96E-1DB2-4E48-84A7-6BE7417F8A40}" dt="2022-04-22T05:53:56.300" v="2" actId="14100"/>
          <ac:picMkLst>
            <pc:docMk/>
            <pc:sldMk cId="2177760680" sldId="268"/>
            <ac:picMk id="4" creationId="{00000000-0000-0000-0000-000000000000}"/>
          </ac:picMkLst>
        </pc:picChg>
      </pc:sldChg>
    </pc:docChg>
  </pc:docChgLst>
  <pc:docChgLst>
    <pc:chgData name="HarshVachhani" userId="S::harsh.vce19@pdpu.ac.in::2943cb98-f2c6-4804-9f4d-eeb879b909be" providerId="AD" clId="Web-{AE8EAFDC-42B0-46BF-B9F9-8F857536BED0}"/>
    <pc:docChg chg="modSld sldOrd">
      <pc:chgData name="HarshVachhani" userId="S::harsh.vce19@pdpu.ac.in::2943cb98-f2c6-4804-9f4d-eeb879b909be" providerId="AD" clId="Web-{AE8EAFDC-42B0-46BF-B9F9-8F857536BED0}" dt="2022-05-06T07:36:38.919" v="4"/>
      <pc:docMkLst>
        <pc:docMk/>
      </pc:docMkLst>
      <pc:sldChg chg="modSp">
        <pc:chgData name="HarshVachhani" userId="S::harsh.vce19@pdpu.ac.in::2943cb98-f2c6-4804-9f4d-eeb879b909be" providerId="AD" clId="Web-{AE8EAFDC-42B0-46BF-B9F9-8F857536BED0}" dt="2022-05-06T06:27:49.570" v="3" actId="1076"/>
        <pc:sldMkLst>
          <pc:docMk/>
          <pc:sldMk cId="3426126424" sldId="257"/>
        </pc:sldMkLst>
        <pc:graphicFrameChg chg="mod">
          <ac:chgData name="HarshVachhani" userId="S::harsh.vce19@pdpu.ac.in::2943cb98-f2c6-4804-9f4d-eeb879b909be" providerId="AD" clId="Web-{AE8EAFDC-42B0-46BF-B9F9-8F857536BED0}" dt="2022-05-06T06:27:49.570" v="3" actId="1076"/>
          <ac:graphicFrameMkLst>
            <pc:docMk/>
            <pc:sldMk cId="3426126424" sldId="257"/>
            <ac:graphicFrameMk id="5" creationId="{90A3FC06-EC1F-83F8-F2D7-8EA1FE28819C}"/>
          </ac:graphicFrameMkLst>
        </pc:graphicFrameChg>
      </pc:sldChg>
      <pc:sldChg chg="ord">
        <pc:chgData name="HarshVachhani" userId="S::harsh.vce19@pdpu.ac.in::2943cb98-f2c6-4804-9f4d-eeb879b909be" providerId="AD" clId="Web-{AE8EAFDC-42B0-46BF-B9F9-8F857536BED0}" dt="2022-05-06T07:36:38.919" v="4"/>
        <pc:sldMkLst>
          <pc:docMk/>
          <pc:sldMk cId="3144301206" sldId="260"/>
        </pc:sldMkLst>
      </pc:sldChg>
    </pc:docChg>
  </pc:docChgLst>
  <pc:docChgLst>
    <pc:chgData name="ArpitThumar" userId="S::arpit.tce19@pdpu.ac.in::bf10632c-3298-4649-ba6b-b474fc169fcc" providerId="AD" clId="Web-{2AF015E0-7C5F-4ED2-A141-90EE1AB8E059}"/>
    <pc:docChg chg="modSld">
      <pc:chgData name="ArpitThumar" userId="S::arpit.tce19@pdpu.ac.in::bf10632c-3298-4649-ba6b-b474fc169fcc" providerId="AD" clId="Web-{2AF015E0-7C5F-4ED2-A141-90EE1AB8E059}" dt="2022-05-06T10:48:49.806" v="0" actId="1076"/>
      <pc:docMkLst>
        <pc:docMk/>
      </pc:docMkLst>
      <pc:sldChg chg="modSp">
        <pc:chgData name="ArpitThumar" userId="S::arpit.tce19@pdpu.ac.in::bf10632c-3298-4649-ba6b-b474fc169fcc" providerId="AD" clId="Web-{2AF015E0-7C5F-4ED2-A141-90EE1AB8E059}" dt="2022-05-06T10:48:49.806" v="0" actId="1076"/>
        <pc:sldMkLst>
          <pc:docMk/>
          <pc:sldMk cId="2735427565" sldId="270"/>
        </pc:sldMkLst>
        <pc:picChg chg="mod">
          <ac:chgData name="ArpitThumar" userId="S::arpit.tce19@pdpu.ac.in::bf10632c-3298-4649-ba6b-b474fc169fcc" providerId="AD" clId="Web-{2AF015E0-7C5F-4ED2-A141-90EE1AB8E059}" dt="2022-05-06T10:48:49.806" v="0" actId="1076"/>
          <ac:picMkLst>
            <pc:docMk/>
            <pc:sldMk cId="2735427565" sldId="270"/>
            <ac:picMk id="4" creationId="{00000000-0000-0000-0000-000000000000}"/>
          </ac:picMkLst>
        </pc:picChg>
      </pc:sldChg>
    </pc:docChg>
  </pc:docChgLst>
  <pc:docChgLst>
    <pc:chgData name="ZeelSonara" userId="S::zeel.sce19@pdpu.ac.in::9be089e3-0794-4e56-bcb9-ad8b8138c6dd" providerId="AD" clId="Web-{3FA6BA6D-029F-47FA-AFF1-03673F748864}"/>
    <pc:docChg chg="addSld delSld">
      <pc:chgData name="ZeelSonara" userId="S::zeel.sce19@pdpu.ac.in::9be089e3-0794-4e56-bcb9-ad8b8138c6dd" providerId="AD" clId="Web-{3FA6BA6D-029F-47FA-AFF1-03673F748864}" dt="2022-05-09T13:47:22.355" v="1"/>
      <pc:docMkLst>
        <pc:docMk/>
      </pc:docMkLst>
      <pc:sldChg chg="new del">
        <pc:chgData name="ZeelSonara" userId="S::zeel.sce19@pdpu.ac.in::9be089e3-0794-4e56-bcb9-ad8b8138c6dd" providerId="AD" clId="Web-{3FA6BA6D-029F-47FA-AFF1-03673F748864}" dt="2022-05-09T13:47:22.355" v="1"/>
        <pc:sldMkLst>
          <pc:docMk/>
          <pc:sldMk cId="3145131167" sldId="271"/>
        </pc:sldMkLst>
      </pc:sldChg>
    </pc:docChg>
  </pc:docChgLst>
  <pc:docChgLst>
    <pc:chgData name="BhagvatJadeja" userId="S::bhagvat.jce19@pdpu.ac.in::86032718-5a99-44e7-bf6f-2c48e61762cf" providerId="AD" clId="Web-{BE5488EE-D381-430A-A016-489134BF8FFE}"/>
    <pc:docChg chg="modSld">
      <pc:chgData name="BhagvatJadeja" userId="S::bhagvat.jce19@pdpu.ac.in::86032718-5a99-44e7-bf6f-2c48e61762cf" providerId="AD" clId="Web-{BE5488EE-D381-430A-A016-489134BF8FFE}" dt="2022-05-10T06:20:03.094" v="0" actId="1076"/>
      <pc:docMkLst>
        <pc:docMk/>
      </pc:docMkLst>
      <pc:sldChg chg="modSp">
        <pc:chgData name="BhagvatJadeja" userId="S::bhagvat.jce19@pdpu.ac.in::86032718-5a99-44e7-bf6f-2c48e61762cf" providerId="AD" clId="Web-{BE5488EE-D381-430A-A016-489134BF8FFE}" dt="2022-05-10T06:20:03.094" v="0" actId="1076"/>
        <pc:sldMkLst>
          <pc:docMk/>
          <pc:sldMk cId="1637931455" sldId="258"/>
        </pc:sldMkLst>
        <pc:graphicFrameChg chg="mod">
          <ac:chgData name="BhagvatJadeja" userId="S::bhagvat.jce19@pdpu.ac.in::86032718-5a99-44e7-bf6f-2c48e61762cf" providerId="AD" clId="Web-{BE5488EE-D381-430A-A016-489134BF8FFE}" dt="2022-05-10T06:20:03.094" v="0" actId="1076"/>
          <ac:graphicFrameMkLst>
            <pc:docMk/>
            <pc:sldMk cId="1637931455" sldId="258"/>
            <ac:graphicFrameMk id="5" creationId="{C468616C-881F-0DD0-A7A1-90FA4E4E9132}"/>
          </ac:graphicFrameMkLst>
        </pc:graphicFrameChg>
      </pc:sldChg>
    </pc:docChg>
  </pc:docChgLst>
  <pc:docChgLst>
    <pc:chgData name="HirvaPatel" userId="S::hirva.pce19@pdpu.ac.in::ff180608-600d-4bf2-9273-c609a83dc13a" providerId="AD" clId="Web-{B0B5FA84-7884-4C20-B7D4-0A5A0752CC48}"/>
    <pc:docChg chg="modSld">
      <pc:chgData name="HirvaPatel" userId="S::hirva.pce19@pdpu.ac.in::ff180608-600d-4bf2-9273-c609a83dc13a" providerId="AD" clId="Web-{B0B5FA84-7884-4C20-B7D4-0A5A0752CC48}" dt="2022-05-09T14:08:58.633" v="31" actId="14100"/>
      <pc:docMkLst>
        <pc:docMk/>
      </pc:docMkLst>
      <pc:sldChg chg="modSp">
        <pc:chgData name="HirvaPatel" userId="S::hirva.pce19@pdpu.ac.in::ff180608-600d-4bf2-9273-c609a83dc13a" providerId="AD" clId="Web-{B0B5FA84-7884-4C20-B7D4-0A5A0752CC48}" dt="2022-05-09T12:36:51.039" v="1" actId="1076"/>
        <pc:sldMkLst>
          <pc:docMk/>
          <pc:sldMk cId="409966170" sldId="256"/>
        </pc:sldMkLst>
        <pc:picChg chg="mod">
          <ac:chgData name="HirvaPatel" userId="S::hirva.pce19@pdpu.ac.in::ff180608-600d-4bf2-9273-c609a83dc13a" providerId="AD" clId="Web-{B0B5FA84-7884-4C20-B7D4-0A5A0752CC48}" dt="2022-05-09T12:36:51.039" v="1" actId="1076"/>
          <ac:picMkLst>
            <pc:docMk/>
            <pc:sldMk cId="409966170" sldId="256"/>
            <ac:picMk id="5" creationId="{B66B514C-8564-6425-9099-3F789C36BB38}"/>
          </ac:picMkLst>
        </pc:picChg>
      </pc:sldChg>
      <pc:sldChg chg="modSp">
        <pc:chgData name="HirvaPatel" userId="S::hirva.pce19@pdpu.ac.in::ff180608-600d-4bf2-9273-c609a83dc13a" providerId="AD" clId="Web-{B0B5FA84-7884-4C20-B7D4-0A5A0752CC48}" dt="2022-05-09T12:48:58.196" v="7" actId="1076"/>
        <pc:sldMkLst>
          <pc:docMk/>
          <pc:sldMk cId="3426126424" sldId="257"/>
        </pc:sldMkLst>
        <pc:graphicFrameChg chg="mod">
          <ac:chgData name="HirvaPatel" userId="S::hirva.pce19@pdpu.ac.in::ff180608-600d-4bf2-9273-c609a83dc13a" providerId="AD" clId="Web-{B0B5FA84-7884-4C20-B7D4-0A5A0752CC48}" dt="2022-05-09T12:48:58.196" v="7" actId="1076"/>
          <ac:graphicFrameMkLst>
            <pc:docMk/>
            <pc:sldMk cId="3426126424" sldId="257"/>
            <ac:graphicFrameMk id="5" creationId="{90A3FC06-EC1F-83F8-F2D7-8EA1FE28819C}"/>
          </ac:graphicFrameMkLst>
        </pc:graphicFrameChg>
      </pc:sldChg>
      <pc:sldChg chg="modSp">
        <pc:chgData name="HirvaPatel" userId="S::hirva.pce19@pdpu.ac.in::ff180608-600d-4bf2-9273-c609a83dc13a" providerId="AD" clId="Web-{B0B5FA84-7884-4C20-B7D4-0A5A0752CC48}" dt="2022-05-09T13:21:06.662" v="25" actId="20577"/>
        <pc:sldMkLst>
          <pc:docMk/>
          <pc:sldMk cId="3144301206" sldId="260"/>
        </pc:sldMkLst>
        <pc:spChg chg="mod">
          <ac:chgData name="HirvaPatel" userId="S::hirva.pce19@pdpu.ac.in::ff180608-600d-4bf2-9273-c609a83dc13a" providerId="AD" clId="Web-{B0B5FA84-7884-4C20-B7D4-0A5A0752CC48}" dt="2022-05-09T13:21:06.662" v="25" actId="20577"/>
          <ac:spMkLst>
            <pc:docMk/>
            <pc:sldMk cId="3144301206" sldId="260"/>
            <ac:spMk id="28" creationId="{00000000-0000-0000-0000-000000000000}"/>
          </ac:spMkLst>
        </pc:spChg>
      </pc:sldChg>
      <pc:sldChg chg="addSp delSp modSp">
        <pc:chgData name="HirvaPatel" userId="S::hirva.pce19@pdpu.ac.in::ff180608-600d-4bf2-9273-c609a83dc13a" providerId="AD" clId="Web-{B0B5FA84-7884-4C20-B7D4-0A5A0752CC48}" dt="2022-05-09T13:48:05.761" v="29"/>
        <pc:sldMkLst>
          <pc:docMk/>
          <pc:sldMk cId="4109656574" sldId="262"/>
        </pc:sldMkLst>
        <pc:spChg chg="mod">
          <ac:chgData name="HirvaPatel" userId="S::hirva.pce19@pdpu.ac.in::ff180608-600d-4bf2-9273-c609a83dc13a" providerId="AD" clId="Web-{B0B5FA84-7884-4C20-B7D4-0A5A0752CC48}" dt="2022-05-09T13:47:38.214" v="27" actId="14100"/>
          <ac:spMkLst>
            <pc:docMk/>
            <pc:sldMk cId="4109656574" sldId="262"/>
            <ac:spMk id="3" creationId="{00000000-0000-0000-0000-000000000000}"/>
          </ac:spMkLst>
        </pc:spChg>
        <pc:spChg chg="add del">
          <ac:chgData name="HirvaPatel" userId="S::hirva.pce19@pdpu.ac.in::ff180608-600d-4bf2-9273-c609a83dc13a" providerId="AD" clId="Web-{B0B5FA84-7884-4C20-B7D4-0A5A0752CC48}" dt="2022-05-09T13:48:05.761" v="29"/>
          <ac:spMkLst>
            <pc:docMk/>
            <pc:sldMk cId="4109656574" sldId="262"/>
            <ac:spMk id="4" creationId="{AF0F4C3B-8439-44FC-22D4-41E612588E4A}"/>
          </ac:spMkLst>
        </pc:spChg>
      </pc:sldChg>
      <pc:sldChg chg="modSp">
        <pc:chgData name="HirvaPatel" userId="S::hirva.pce19@pdpu.ac.in::ff180608-600d-4bf2-9273-c609a83dc13a" providerId="AD" clId="Web-{B0B5FA84-7884-4C20-B7D4-0A5A0752CC48}" dt="2022-05-09T14:08:58.633" v="31" actId="14100"/>
        <pc:sldMkLst>
          <pc:docMk/>
          <pc:sldMk cId="2582822955" sldId="264"/>
        </pc:sldMkLst>
        <pc:spChg chg="mod">
          <ac:chgData name="HirvaPatel" userId="S::hirva.pce19@pdpu.ac.in::ff180608-600d-4bf2-9273-c609a83dc13a" providerId="AD" clId="Web-{B0B5FA84-7884-4C20-B7D4-0A5A0752CC48}" dt="2022-05-09T14:08:58.633" v="31" actId="14100"/>
          <ac:spMkLst>
            <pc:docMk/>
            <pc:sldMk cId="2582822955" sldId="264"/>
            <ac:spMk id="3" creationId="{00000000-0000-0000-0000-000000000000}"/>
          </ac:spMkLst>
        </pc:spChg>
      </pc:sldChg>
      <pc:sldChg chg="addSp delSp modSp">
        <pc:chgData name="HirvaPatel" userId="S::hirva.pce19@pdpu.ac.in::ff180608-600d-4bf2-9273-c609a83dc13a" providerId="AD" clId="Web-{B0B5FA84-7884-4C20-B7D4-0A5A0752CC48}" dt="2022-05-09T12:58:54.007" v="18"/>
        <pc:sldMkLst>
          <pc:docMk/>
          <pc:sldMk cId="2859975127" sldId="267"/>
        </pc:sldMkLst>
        <pc:spChg chg="mod">
          <ac:chgData name="HirvaPatel" userId="S::hirva.pce19@pdpu.ac.in::ff180608-600d-4bf2-9273-c609a83dc13a" providerId="AD" clId="Web-{B0B5FA84-7884-4C20-B7D4-0A5A0752CC48}" dt="2022-05-09T12:58:34.007" v="12" actId="1076"/>
          <ac:spMkLst>
            <pc:docMk/>
            <pc:sldMk cId="2859975127" sldId="267"/>
            <ac:spMk id="2" creationId="{00000000-0000-0000-0000-000000000000}"/>
          </ac:spMkLst>
        </pc:spChg>
        <pc:spChg chg="add del mod">
          <ac:chgData name="HirvaPatel" userId="S::hirva.pce19@pdpu.ac.in::ff180608-600d-4bf2-9273-c609a83dc13a" providerId="AD" clId="Web-{B0B5FA84-7884-4C20-B7D4-0A5A0752CC48}" dt="2022-05-09T12:58:54.007" v="18"/>
          <ac:spMkLst>
            <pc:docMk/>
            <pc:sldMk cId="2859975127" sldId="267"/>
            <ac:spMk id="3" creationId="{C26EEB89-B6C4-D89C-8FAC-E2606A47EAD3}"/>
          </ac:spMkLst>
        </pc:spChg>
        <pc:picChg chg="mod">
          <ac:chgData name="HirvaPatel" userId="S::hirva.pce19@pdpu.ac.in::ff180608-600d-4bf2-9273-c609a83dc13a" providerId="AD" clId="Web-{B0B5FA84-7884-4C20-B7D4-0A5A0752CC48}" dt="2022-05-09T12:58:15.334" v="10" actId="1076"/>
          <ac:picMkLst>
            <pc:docMk/>
            <pc:sldMk cId="2859975127" sldId="267"/>
            <ac:picMk id="3074" creationId="{00000000-0000-0000-0000-000000000000}"/>
          </ac:picMkLst>
        </pc:picChg>
      </pc:sldChg>
      <pc:sldChg chg="modSp">
        <pc:chgData name="HirvaPatel" userId="S::hirva.pce19@pdpu.ac.in::ff180608-600d-4bf2-9273-c609a83dc13a" providerId="AD" clId="Web-{B0B5FA84-7884-4C20-B7D4-0A5A0752CC48}" dt="2022-05-09T14:08:07.976" v="30" actId="1076"/>
        <pc:sldMkLst>
          <pc:docMk/>
          <pc:sldMk cId="3677413723" sldId="269"/>
        </pc:sldMkLst>
        <pc:graphicFrameChg chg="mod">
          <ac:chgData name="HirvaPatel" userId="S::hirva.pce19@pdpu.ac.in::ff180608-600d-4bf2-9273-c609a83dc13a" providerId="AD" clId="Web-{B0B5FA84-7884-4C20-B7D4-0A5A0752CC48}" dt="2022-05-09T14:08:07.976" v="30" actId="1076"/>
          <ac:graphicFrameMkLst>
            <pc:docMk/>
            <pc:sldMk cId="3677413723" sldId="269"/>
            <ac:graphicFrameMk id="5" creationId="{B680F159-A660-6690-C1CA-DDD71141C2E0}"/>
          </ac:graphicFrameMkLst>
        </pc:graphicFrameChg>
      </pc:sldChg>
    </pc:docChg>
  </pc:docChgLst>
  <pc:docChgLst>
    <pc:chgData name="AmitDas" userId="S::amit.dce19@pdpu.ac.in::c8daada2-5bb0-48e7-8f1a-53d7bbe8f964" providerId="AD" clId="Web-{55C54379-A72B-4ADC-9B59-9F09F7A1EB55}"/>
    <pc:docChg chg="modSld">
      <pc:chgData name="AmitDas" userId="S::amit.dce19@pdpu.ac.in::c8daada2-5bb0-48e7-8f1a-53d7bbe8f964" providerId="AD" clId="Web-{55C54379-A72B-4ADC-9B59-9F09F7A1EB55}" dt="2022-12-11T15:40:39.291" v="2" actId="20577"/>
      <pc:docMkLst>
        <pc:docMk/>
      </pc:docMkLst>
      <pc:sldChg chg="modSp">
        <pc:chgData name="AmitDas" userId="S::amit.dce19@pdpu.ac.in::c8daada2-5bb0-48e7-8f1a-53d7bbe8f964" providerId="AD" clId="Web-{55C54379-A72B-4ADC-9B59-9F09F7A1EB55}" dt="2022-12-11T15:40:39.291" v="2" actId="20577"/>
        <pc:sldMkLst>
          <pc:docMk/>
          <pc:sldMk cId="2905950951" sldId="261"/>
        </pc:sldMkLst>
        <pc:spChg chg="mod">
          <ac:chgData name="AmitDas" userId="S::amit.dce19@pdpu.ac.in::c8daada2-5bb0-48e7-8f1a-53d7bbe8f964" providerId="AD" clId="Web-{55C54379-A72B-4ADC-9B59-9F09F7A1EB55}" dt="2022-12-11T15:40:39.291" v="2" actId="20577"/>
          <ac:spMkLst>
            <pc:docMk/>
            <pc:sldMk cId="2905950951" sldId="261"/>
            <ac:spMk id="3" creationId="{00000000-0000-0000-0000-000000000000}"/>
          </ac:spMkLst>
        </pc:spChg>
      </pc:sldChg>
    </pc:docChg>
  </pc:docChgLst>
  <pc:docChgLst>
    <pc:chgData name="JenishPatel" userId="S::jenish.pce19@pdpu.ac.in::03162caf-2e35-417a-a463-f49037fd216f" providerId="AD" clId="Web-{1EDC53D0-C184-40A2-939D-B8E01B8EBCE0}"/>
    <pc:docChg chg="modSld">
      <pc:chgData name="JenishPatel" userId="S::jenish.pce19@pdpu.ac.in::03162caf-2e35-417a-a463-f49037fd216f" providerId="AD" clId="Web-{1EDC53D0-C184-40A2-939D-B8E01B8EBCE0}" dt="2022-05-10T06:31:51.933" v="34" actId="20577"/>
      <pc:docMkLst>
        <pc:docMk/>
      </pc:docMkLst>
      <pc:sldChg chg="addSp modSp">
        <pc:chgData name="JenishPatel" userId="S::jenish.pce19@pdpu.ac.in::03162caf-2e35-417a-a463-f49037fd216f" providerId="AD" clId="Web-{1EDC53D0-C184-40A2-939D-B8E01B8EBCE0}" dt="2022-05-10T06:31:51.933" v="34" actId="20577"/>
        <pc:sldMkLst>
          <pc:docMk/>
          <pc:sldMk cId="2582822955" sldId="264"/>
        </pc:sldMkLst>
        <pc:spChg chg="add">
          <ac:chgData name="JenishPatel" userId="S::jenish.pce19@pdpu.ac.in::03162caf-2e35-417a-a463-f49037fd216f" providerId="AD" clId="Web-{1EDC53D0-C184-40A2-939D-B8E01B8EBCE0}" dt="2022-05-10T06:30:09.884" v="0"/>
          <ac:spMkLst>
            <pc:docMk/>
            <pc:sldMk cId="2582822955" sldId="264"/>
            <ac:spMk id="4" creationId="{372CCF2C-C3C5-B1F8-3EAA-923D0E6E8CD2}"/>
          </ac:spMkLst>
        </pc:spChg>
        <pc:spChg chg="add mod">
          <ac:chgData name="JenishPatel" userId="S::jenish.pce19@pdpu.ac.in::03162caf-2e35-417a-a463-f49037fd216f" providerId="AD" clId="Web-{1EDC53D0-C184-40A2-939D-B8E01B8EBCE0}" dt="2022-05-10T06:31:51.933" v="34" actId="20577"/>
          <ac:spMkLst>
            <pc:docMk/>
            <pc:sldMk cId="2582822955" sldId="264"/>
            <ac:spMk id="5" creationId="{9B0CC774-3D15-E825-0B41-0C1AD2F8DE23}"/>
          </ac:spMkLst>
        </pc:spChg>
      </pc:sldChg>
    </pc:docChg>
  </pc:docChgLst>
  <pc:docChgLst>
    <pc:chgData name="HarshangDabhi" userId="S::harshang.dce19@pdpu.ac.in::002d9817-59c5-4717-a6a2-97c3f72205de" providerId="AD" clId="Web-{5463EA21-DD40-4B33-A6F9-B16CD409DF16}"/>
    <pc:docChg chg="modSld">
      <pc:chgData name="HarshangDabhi" userId="S::harshang.dce19@pdpu.ac.in::002d9817-59c5-4717-a6a2-97c3f72205de" providerId="AD" clId="Web-{5463EA21-DD40-4B33-A6F9-B16CD409DF16}" dt="2022-05-06T14:21:14.668" v="0"/>
      <pc:docMkLst>
        <pc:docMk/>
      </pc:docMkLst>
      <pc:sldChg chg="delSp">
        <pc:chgData name="HarshangDabhi" userId="S::harshang.dce19@pdpu.ac.in::002d9817-59c5-4717-a6a2-97c3f72205de" providerId="AD" clId="Web-{5463EA21-DD40-4B33-A6F9-B16CD409DF16}" dt="2022-05-06T14:21:14.668" v="0"/>
        <pc:sldMkLst>
          <pc:docMk/>
          <pc:sldMk cId="291628453" sldId="266"/>
        </pc:sldMkLst>
        <pc:spChg chg="del">
          <ac:chgData name="HarshangDabhi" userId="S::harshang.dce19@pdpu.ac.in::002d9817-59c5-4717-a6a2-97c3f72205de" providerId="AD" clId="Web-{5463EA21-DD40-4B33-A6F9-B16CD409DF16}" dt="2022-05-06T14:21:14.668" v="0"/>
          <ac:spMkLst>
            <pc:docMk/>
            <pc:sldMk cId="291628453" sldId="266"/>
            <ac:spMk id="4" creationId="{8F73F148-E394-175C-DD39-F09FC9BDF834}"/>
          </ac:spMkLst>
        </pc:spChg>
      </pc:sldChg>
    </pc:docChg>
  </pc:docChgLst>
  <pc:docChgLst>
    <pc:chgData name="PriyankMistry" userId="S::priyank.mce19@pdpu.ac.in::fd120e87-ebc8-4f58-9707-cd013535a4fe" providerId="AD" clId="Web-{51762FA0-1E55-4B3F-82E6-F6B2CA5BC060}"/>
    <pc:docChg chg="modSld">
      <pc:chgData name="PriyankMistry" userId="S::priyank.mce19@pdpu.ac.in::fd120e87-ebc8-4f58-9707-cd013535a4fe" providerId="AD" clId="Web-{51762FA0-1E55-4B3F-82E6-F6B2CA5BC060}" dt="2022-05-09T12:39:33.464" v="1" actId="1076"/>
      <pc:docMkLst>
        <pc:docMk/>
      </pc:docMkLst>
      <pc:sldChg chg="modSp">
        <pc:chgData name="PriyankMistry" userId="S::priyank.mce19@pdpu.ac.in::fd120e87-ebc8-4f58-9707-cd013535a4fe" providerId="AD" clId="Web-{51762FA0-1E55-4B3F-82E6-F6B2CA5BC060}" dt="2022-05-09T12:39:33.464" v="1" actId="1076"/>
        <pc:sldMkLst>
          <pc:docMk/>
          <pc:sldMk cId="3426126424" sldId="257"/>
        </pc:sldMkLst>
        <pc:graphicFrameChg chg="mod">
          <ac:chgData name="PriyankMistry" userId="S::priyank.mce19@pdpu.ac.in::fd120e87-ebc8-4f58-9707-cd013535a4fe" providerId="AD" clId="Web-{51762FA0-1E55-4B3F-82E6-F6B2CA5BC060}" dt="2022-05-09T12:39:33.464" v="1" actId="1076"/>
          <ac:graphicFrameMkLst>
            <pc:docMk/>
            <pc:sldMk cId="3426126424" sldId="257"/>
            <ac:graphicFrameMk id="5" creationId="{90A3FC06-EC1F-83F8-F2D7-8EA1FE28819C}"/>
          </ac:graphicFrameMkLst>
        </pc:graphicFrameChg>
      </pc:sldChg>
    </pc:docChg>
  </pc:docChgLst>
  <pc:docChgLst>
    <pc:chgData name="AnshKrishna" userId="S::ansh.kce19@pdpu.ac.in::3ba1f0e1-322c-4f13-83da-4ab81d1a5e0f" providerId="AD" clId="Web-{5B5614B2-FEA9-4E80-B85B-543C96F79D2E}"/>
    <pc:docChg chg="modSld">
      <pc:chgData name="AnshKrishna" userId="S::ansh.kce19@pdpu.ac.in::3ba1f0e1-322c-4f13-83da-4ab81d1a5e0f" providerId="AD" clId="Web-{5B5614B2-FEA9-4E80-B85B-543C96F79D2E}" dt="2022-05-05T19:14:55.686" v="0" actId="1076"/>
      <pc:docMkLst>
        <pc:docMk/>
      </pc:docMkLst>
      <pc:sldChg chg="modSp">
        <pc:chgData name="AnshKrishna" userId="S::ansh.kce19@pdpu.ac.in::3ba1f0e1-322c-4f13-83da-4ab81d1a5e0f" providerId="AD" clId="Web-{5B5614B2-FEA9-4E80-B85B-543C96F79D2E}" dt="2022-05-05T19:14:55.686" v="0" actId="1076"/>
        <pc:sldMkLst>
          <pc:docMk/>
          <pc:sldMk cId="1637931455" sldId="258"/>
        </pc:sldMkLst>
        <pc:graphicFrameChg chg="mod">
          <ac:chgData name="AnshKrishna" userId="S::ansh.kce19@pdpu.ac.in::3ba1f0e1-322c-4f13-83da-4ab81d1a5e0f" providerId="AD" clId="Web-{5B5614B2-FEA9-4E80-B85B-543C96F79D2E}" dt="2022-05-05T19:14:55.686" v="0" actId="1076"/>
          <ac:graphicFrameMkLst>
            <pc:docMk/>
            <pc:sldMk cId="1637931455" sldId="258"/>
            <ac:graphicFrameMk id="5" creationId="{C468616C-881F-0DD0-A7A1-90FA4E4E9132}"/>
          </ac:graphicFrameMkLst>
        </pc:graphicFrameChg>
      </pc:sldChg>
    </pc:docChg>
  </pc:docChgLst>
  <pc:docChgLst>
    <pc:chgData name="DevamJariwala" userId="S::devam.jce19@pdpu.ac.in::adb403b0-8e73-4b2b-9bae-5b5ddc3df30e" providerId="AD" clId="Web-{E7DAD79A-A756-4234-B16E-B70D0DDAFC29}"/>
    <pc:docChg chg="modSld">
      <pc:chgData name="DevamJariwala" userId="S::devam.jce19@pdpu.ac.in::adb403b0-8e73-4b2b-9bae-5b5ddc3df30e" providerId="AD" clId="Web-{E7DAD79A-A756-4234-B16E-B70D0DDAFC29}" dt="2022-05-09T19:26:57.648" v="9" actId="20577"/>
      <pc:docMkLst>
        <pc:docMk/>
      </pc:docMkLst>
      <pc:sldChg chg="modSp">
        <pc:chgData name="DevamJariwala" userId="S::devam.jce19@pdpu.ac.in::adb403b0-8e73-4b2b-9bae-5b5ddc3df30e" providerId="AD" clId="Web-{E7DAD79A-A756-4234-B16E-B70D0DDAFC29}" dt="2022-05-09T19:06:44.127" v="2" actId="20577"/>
        <pc:sldMkLst>
          <pc:docMk/>
          <pc:sldMk cId="3144301206" sldId="260"/>
        </pc:sldMkLst>
        <pc:spChg chg="mod">
          <ac:chgData name="DevamJariwala" userId="S::devam.jce19@pdpu.ac.in::adb403b0-8e73-4b2b-9bae-5b5ddc3df30e" providerId="AD" clId="Web-{E7DAD79A-A756-4234-B16E-B70D0DDAFC29}" dt="2022-05-09T19:06:44.127" v="2" actId="20577"/>
          <ac:spMkLst>
            <pc:docMk/>
            <pc:sldMk cId="3144301206" sldId="260"/>
            <ac:spMk id="28" creationId="{00000000-0000-0000-0000-000000000000}"/>
          </ac:spMkLst>
        </pc:spChg>
      </pc:sldChg>
      <pc:sldChg chg="modSp">
        <pc:chgData name="DevamJariwala" userId="S::devam.jce19@pdpu.ac.in::adb403b0-8e73-4b2b-9bae-5b5ddc3df30e" providerId="AD" clId="Web-{E7DAD79A-A756-4234-B16E-B70D0DDAFC29}" dt="2022-05-09T19:26:57.648" v="9" actId="20577"/>
        <pc:sldMkLst>
          <pc:docMk/>
          <pc:sldMk cId="2582822955" sldId="264"/>
        </pc:sldMkLst>
        <pc:spChg chg="mod">
          <ac:chgData name="DevamJariwala" userId="S::devam.jce19@pdpu.ac.in::adb403b0-8e73-4b2b-9bae-5b5ddc3df30e" providerId="AD" clId="Web-{E7DAD79A-A756-4234-B16E-B70D0DDAFC29}" dt="2022-05-09T19:26:57.648" v="9" actId="20577"/>
          <ac:spMkLst>
            <pc:docMk/>
            <pc:sldMk cId="2582822955" sldId="264"/>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0AAD54-6E93-4C4F-AA0B-234B49597F7D}"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63222C10-98D8-4841-A2EC-35013E2A77A7}">
      <dgm:prSet/>
      <dgm:spPr/>
      <dgm:t>
        <a:bodyPr/>
        <a:lstStyle/>
        <a:p>
          <a:r>
            <a:rPr lang="en-US"/>
            <a:t>Cloud computing offers computing resources such as servers, databases, storage, networking, runtime environment, virtualization, &amp; software to its customer on their demand over the internet. Customers consume these cloud services with pay as you go pricing model.</a:t>
          </a:r>
        </a:p>
      </dgm:t>
    </dgm:pt>
    <dgm:pt modelId="{23A081D4-556F-4462-8B86-E66C452FFC1A}" type="parTrans" cxnId="{A6F62F15-F4EF-4C27-B4B6-0B6993D768BE}">
      <dgm:prSet/>
      <dgm:spPr/>
      <dgm:t>
        <a:bodyPr/>
        <a:lstStyle/>
        <a:p>
          <a:endParaRPr lang="en-US"/>
        </a:p>
      </dgm:t>
    </dgm:pt>
    <dgm:pt modelId="{A245CADC-CA62-4A11-833D-4B51ECE07383}" type="sibTrans" cxnId="{A6F62F15-F4EF-4C27-B4B6-0B6993D768BE}">
      <dgm:prSet/>
      <dgm:spPr/>
      <dgm:t>
        <a:bodyPr/>
        <a:lstStyle/>
        <a:p>
          <a:endParaRPr lang="en-US"/>
        </a:p>
      </dgm:t>
    </dgm:pt>
    <dgm:pt modelId="{44AE1B99-2991-474B-B865-0719FEA95068}">
      <dgm:prSet/>
      <dgm:spPr/>
      <dgm:t>
        <a:bodyPr/>
        <a:lstStyle/>
        <a:p>
          <a:r>
            <a:rPr lang="en-US" b="1"/>
            <a:t>Federated cloud</a:t>
          </a:r>
          <a:r>
            <a:rPr lang="en-US"/>
            <a:t> is formed by connecting the cloud environment of several cloud providers using a common standard. This federation in the cloud helps the provider to easily scale up the resource to match business needs.</a:t>
          </a:r>
        </a:p>
      </dgm:t>
    </dgm:pt>
    <dgm:pt modelId="{8FC198CA-615F-428E-8162-ABA9FA024EDB}" type="parTrans" cxnId="{6F11810D-D204-4BCC-95DF-A4A3FA9E6B41}">
      <dgm:prSet/>
      <dgm:spPr/>
      <dgm:t>
        <a:bodyPr/>
        <a:lstStyle/>
        <a:p>
          <a:endParaRPr lang="en-US"/>
        </a:p>
      </dgm:t>
    </dgm:pt>
    <dgm:pt modelId="{CB8C0075-C698-4830-B2C1-079F1E254914}" type="sibTrans" cxnId="{6F11810D-D204-4BCC-95DF-A4A3FA9E6B41}">
      <dgm:prSet/>
      <dgm:spPr/>
      <dgm:t>
        <a:bodyPr/>
        <a:lstStyle/>
        <a:p>
          <a:endParaRPr lang="en-US"/>
        </a:p>
      </dgm:t>
    </dgm:pt>
    <dgm:pt modelId="{DDF6C70F-CB97-4384-9D46-7A9F4D5E2091}" type="pres">
      <dgm:prSet presAssocID="{8C0AAD54-6E93-4C4F-AA0B-234B49597F7D}" presName="hierChild1" presStyleCnt="0">
        <dgm:presLayoutVars>
          <dgm:chPref val="1"/>
          <dgm:dir/>
          <dgm:animOne val="branch"/>
          <dgm:animLvl val="lvl"/>
          <dgm:resizeHandles/>
        </dgm:presLayoutVars>
      </dgm:prSet>
      <dgm:spPr/>
    </dgm:pt>
    <dgm:pt modelId="{75757CE9-06E5-4540-AD35-2DF247C686E9}" type="pres">
      <dgm:prSet presAssocID="{63222C10-98D8-4841-A2EC-35013E2A77A7}" presName="hierRoot1" presStyleCnt="0"/>
      <dgm:spPr/>
    </dgm:pt>
    <dgm:pt modelId="{3C564851-4EA4-47E7-AB8E-7FC011B628BB}" type="pres">
      <dgm:prSet presAssocID="{63222C10-98D8-4841-A2EC-35013E2A77A7}" presName="composite" presStyleCnt="0"/>
      <dgm:spPr/>
    </dgm:pt>
    <dgm:pt modelId="{9BDF5EE2-ABFE-4563-B362-7B2FCC794B2A}" type="pres">
      <dgm:prSet presAssocID="{63222C10-98D8-4841-A2EC-35013E2A77A7}" presName="background" presStyleLbl="node0" presStyleIdx="0" presStyleCnt="2"/>
      <dgm:spPr/>
    </dgm:pt>
    <dgm:pt modelId="{3FDF5928-B147-4023-B5DB-B89A01F52A7F}" type="pres">
      <dgm:prSet presAssocID="{63222C10-98D8-4841-A2EC-35013E2A77A7}" presName="text" presStyleLbl="fgAcc0" presStyleIdx="0" presStyleCnt="2">
        <dgm:presLayoutVars>
          <dgm:chPref val="3"/>
        </dgm:presLayoutVars>
      </dgm:prSet>
      <dgm:spPr/>
    </dgm:pt>
    <dgm:pt modelId="{477DD389-623B-499F-99C1-3497DB83C66E}" type="pres">
      <dgm:prSet presAssocID="{63222C10-98D8-4841-A2EC-35013E2A77A7}" presName="hierChild2" presStyleCnt="0"/>
      <dgm:spPr/>
    </dgm:pt>
    <dgm:pt modelId="{652D6DDA-71ED-4125-88E1-ADAD8400703C}" type="pres">
      <dgm:prSet presAssocID="{44AE1B99-2991-474B-B865-0719FEA95068}" presName="hierRoot1" presStyleCnt="0"/>
      <dgm:spPr/>
    </dgm:pt>
    <dgm:pt modelId="{5CDBEF04-8526-4743-91F2-5587011F9BBE}" type="pres">
      <dgm:prSet presAssocID="{44AE1B99-2991-474B-B865-0719FEA95068}" presName="composite" presStyleCnt="0"/>
      <dgm:spPr/>
    </dgm:pt>
    <dgm:pt modelId="{C466C039-014D-43BD-B84F-BE6EFB91B378}" type="pres">
      <dgm:prSet presAssocID="{44AE1B99-2991-474B-B865-0719FEA95068}" presName="background" presStyleLbl="node0" presStyleIdx="1" presStyleCnt="2"/>
      <dgm:spPr/>
    </dgm:pt>
    <dgm:pt modelId="{FEE28F28-E631-4B62-9F80-1AFDC55D6A59}" type="pres">
      <dgm:prSet presAssocID="{44AE1B99-2991-474B-B865-0719FEA95068}" presName="text" presStyleLbl="fgAcc0" presStyleIdx="1" presStyleCnt="2">
        <dgm:presLayoutVars>
          <dgm:chPref val="3"/>
        </dgm:presLayoutVars>
      </dgm:prSet>
      <dgm:spPr/>
    </dgm:pt>
    <dgm:pt modelId="{4F8A4828-10B7-437C-86A7-38DC2DC1DB2E}" type="pres">
      <dgm:prSet presAssocID="{44AE1B99-2991-474B-B865-0719FEA95068}" presName="hierChild2" presStyleCnt="0"/>
      <dgm:spPr/>
    </dgm:pt>
  </dgm:ptLst>
  <dgm:cxnLst>
    <dgm:cxn modelId="{6F11810D-D204-4BCC-95DF-A4A3FA9E6B41}" srcId="{8C0AAD54-6E93-4C4F-AA0B-234B49597F7D}" destId="{44AE1B99-2991-474B-B865-0719FEA95068}" srcOrd="1" destOrd="0" parTransId="{8FC198CA-615F-428E-8162-ABA9FA024EDB}" sibTransId="{CB8C0075-C698-4830-B2C1-079F1E254914}"/>
    <dgm:cxn modelId="{A6F62F15-F4EF-4C27-B4B6-0B6993D768BE}" srcId="{8C0AAD54-6E93-4C4F-AA0B-234B49597F7D}" destId="{63222C10-98D8-4841-A2EC-35013E2A77A7}" srcOrd="0" destOrd="0" parTransId="{23A081D4-556F-4462-8B86-E66C452FFC1A}" sibTransId="{A245CADC-CA62-4A11-833D-4B51ECE07383}"/>
    <dgm:cxn modelId="{3876A86E-91D2-402E-9601-C873E58AF8CA}" type="presOf" srcId="{44AE1B99-2991-474B-B865-0719FEA95068}" destId="{FEE28F28-E631-4B62-9F80-1AFDC55D6A59}" srcOrd="0" destOrd="0" presId="urn:microsoft.com/office/officeart/2005/8/layout/hierarchy1"/>
    <dgm:cxn modelId="{839D81DF-2D3A-4E66-923E-3CCC96677BBD}" type="presOf" srcId="{63222C10-98D8-4841-A2EC-35013E2A77A7}" destId="{3FDF5928-B147-4023-B5DB-B89A01F52A7F}" srcOrd="0" destOrd="0" presId="urn:microsoft.com/office/officeart/2005/8/layout/hierarchy1"/>
    <dgm:cxn modelId="{3FBBCAFB-783D-4E31-9E7E-A9EB20151820}" type="presOf" srcId="{8C0AAD54-6E93-4C4F-AA0B-234B49597F7D}" destId="{DDF6C70F-CB97-4384-9D46-7A9F4D5E2091}" srcOrd="0" destOrd="0" presId="urn:microsoft.com/office/officeart/2005/8/layout/hierarchy1"/>
    <dgm:cxn modelId="{B6645452-8226-4C48-97F5-DA1C3D14B336}" type="presParOf" srcId="{DDF6C70F-CB97-4384-9D46-7A9F4D5E2091}" destId="{75757CE9-06E5-4540-AD35-2DF247C686E9}" srcOrd="0" destOrd="0" presId="urn:microsoft.com/office/officeart/2005/8/layout/hierarchy1"/>
    <dgm:cxn modelId="{F2B1D5D7-165B-4D78-AE0B-4D6E5531D350}" type="presParOf" srcId="{75757CE9-06E5-4540-AD35-2DF247C686E9}" destId="{3C564851-4EA4-47E7-AB8E-7FC011B628BB}" srcOrd="0" destOrd="0" presId="urn:microsoft.com/office/officeart/2005/8/layout/hierarchy1"/>
    <dgm:cxn modelId="{EED96A55-3546-4917-9B5D-83EE1726D947}" type="presParOf" srcId="{3C564851-4EA4-47E7-AB8E-7FC011B628BB}" destId="{9BDF5EE2-ABFE-4563-B362-7B2FCC794B2A}" srcOrd="0" destOrd="0" presId="urn:microsoft.com/office/officeart/2005/8/layout/hierarchy1"/>
    <dgm:cxn modelId="{D80B59FF-756B-44F7-83C9-C60194ACDB18}" type="presParOf" srcId="{3C564851-4EA4-47E7-AB8E-7FC011B628BB}" destId="{3FDF5928-B147-4023-B5DB-B89A01F52A7F}" srcOrd="1" destOrd="0" presId="urn:microsoft.com/office/officeart/2005/8/layout/hierarchy1"/>
    <dgm:cxn modelId="{D9B64335-B657-42DE-8531-5D64035BDA2B}" type="presParOf" srcId="{75757CE9-06E5-4540-AD35-2DF247C686E9}" destId="{477DD389-623B-499F-99C1-3497DB83C66E}" srcOrd="1" destOrd="0" presId="urn:microsoft.com/office/officeart/2005/8/layout/hierarchy1"/>
    <dgm:cxn modelId="{60A090EC-32DA-4109-A9EE-FD355A55EBE9}" type="presParOf" srcId="{DDF6C70F-CB97-4384-9D46-7A9F4D5E2091}" destId="{652D6DDA-71ED-4125-88E1-ADAD8400703C}" srcOrd="1" destOrd="0" presId="urn:microsoft.com/office/officeart/2005/8/layout/hierarchy1"/>
    <dgm:cxn modelId="{02954DFA-AF74-4F1D-9EBF-86251F604722}" type="presParOf" srcId="{652D6DDA-71ED-4125-88E1-ADAD8400703C}" destId="{5CDBEF04-8526-4743-91F2-5587011F9BBE}" srcOrd="0" destOrd="0" presId="urn:microsoft.com/office/officeart/2005/8/layout/hierarchy1"/>
    <dgm:cxn modelId="{8F58B8D5-AFE8-413E-8E34-1861C387EED1}" type="presParOf" srcId="{5CDBEF04-8526-4743-91F2-5587011F9BBE}" destId="{C466C039-014D-43BD-B84F-BE6EFB91B378}" srcOrd="0" destOrd="0" presId="urn:microsoft.com/office/officeart/2005/8/layout/hierarchy1"/>
    <dgm:cxn modelId="{B9921EB3-23F7-49F3-842E-230832278FDC}" type="presParOf" srcId="{5CDBEF04-8526-4743-91F2-5587011F9BBE}" destId="{FEE28F28-E631-4B62-9F80-1AFDC55D6A59}" srcOrd="1" destOrd="0" presId="urn:microsoft.com/office/officeart/2005/8/layout/hierarchy1"/>
    <dgm:cxn modelId="{20AB05E3-5A75-4A04-A99E-6749F566F154}" type="presParOf" srcId="{652D6DDA-71ED-4125-88E1-ADAD8400703C}" destId="{4F8A4828-10B7-437C-86A7-38DC2DC1DB2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751A21-C48A-4E1E-8419-49D210A522B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AAD7A9B3-78C4-457D-A7CE-D03495B7C518}">
      <dgm:prSet/>
      <dgm:spPr/>
      <dgm:t>
        <a:bodyPr/>
        <a:lstStyle/>
        <a:p>
          <a:r>
            <a:rPr lang="en-IN" b="1"/>
            <a:t>Cloud Exchange</a:t>
          </a:r>
          <a:endParaRPr lang="en-US"/>
        </a:p>
      </dgm:t>
    </dgm:pt>
    <dgm:pt modelId="{0A0615D5-E437-468A-9F1C-9A4D2AE4EED1}" type="parTrans" cxnId="{D7FA2B2A-6F98-4876-BB41-A1B3449A4E84}">
      <dgm:prSet/>
      <dgm:spPr/>
      <dgm:t>
        <a:bodyPr/>
        <a:lstStyle/>
        <a:p>
          <a:endParaRPr lang="en-US"/>
        </a:p>
      </dgm:t>
    </dgm:pt>
    <dgm:pt modelId="{2687304E-D76C-4A40-912E-1F3FF10198A2}" type="sibTrans" cxnId="{D7FA2B2A-6F98-4876-BB41-A1B3449A4E84}">
      <dgm:prSet/>
      <dgm:spPr/>
      <dgm:t>
        <a:bodyPr/>
        <a:lstStyle/>
        <a:p>
          <a:endParaRPr lang="en-US"/>
        </a:p>
      </dgm:t>
    </dgm:pt>
    <dgm:pt modelId="{DD8FE407-3CB5-44EA-B895-49700E7969BD}">
      <dgm:prSet/>
      <dgm:spPr/>
      <dgm:t>
        <a:bodyPr/>
        <a:lstStyle/>
        <a:p>
          <a:r>
            <a:rPr lang="en-US"/>
            <a:t>Acts as a moderator between cloud coordinator and cloud broker. </a:t>
          </a:r>
        </a:p>
      </dgm:t>
    </dgm:pt>
    <dgm:pt modelId="{E1192AEB-AE62-4A8C-8871-ACF16CF38E23}" type="parTrans" cxnId="{D75D6B2F-6417-49F3-A376-51FF43E5562D}">
      <dgm:prSet/>
      <dgm:spPr/>
      <dgm:t>
        <a:bodyPr/>
        <a:lstStyle/>
        <a:p>
          <a:endParaRPr lang="en-US"/>
        </a:p>
      </dgm:t>
    </dgm:pt>
    <dgm:pt modelId="{17ABE521-909C-45DF-AD02-B006F3E18572}" type="sibTrans" cxnId="{D75D6B2F-6417-49F3-A376-51FF43E5562D}">
      <dgm:prSet/>
      <dgm:spPr/>
      <dgm:t>
        <a:bodyPr/>
        <a:lstStyle/>
        <a:p>
          <a:endParaRPr lang="en-US"/>
        </a:p>
      </dgm:t>
    </dgm:pt>
    <dgm:pt modelId="{4D297776-2D26-47D6-A803-C9962D775D2D}">
      <dgm:prSet/>
      <dgm:spPr/>
      <dgm:t>
        <a:bodyPr/>
        <a:lstStyle/>
        <a:p>
          <a:r>
            <a:rPr lang="en-US"/>
            <a:t>Maps the demands of the cloud broker to the available services offered by the coordinator. </a:t>
          </a:r>
        </a:p>
      </dgm:t>
    </dgm:pt>
    <dgm:pt modelId="{32C463E1-408D-4B0D-A0C4-3BE584EED90F}" type="parTrans" cxnId="{9610BC3C-86BC-4921-92F7-595C76B3FE00}">
      <dgm:prSet/>
      <dgm:spPr/>
      <dgm:t>
        <a:bodyPr/>
        <a:lstStyle/>
        <a:p>
          <a:endParaRPr lang="en-US"/>
        </a:p>
      </dgm:t>
    </dgm:pt>
    <dgm:pt modelId="{76AB7D2B-9FEC-47EA-815D-C960949A520A}" type="sibTrans" cxnId="{9610BC3C-86BC-4921-92F7-595C76B3FE00}">
      <dgm:prSet/>
      <dgm:spPr/>
      <dgm:t>
        <a:bodyPr/>
        <a:lstStyle/>
        <a:p>
          <a:endParaRPr lang="en-US"/>
        </a:p>
      </dgm:t>
    </dgm:pt>
    <dgm:pt modelId="{4094D7DC-C451-4B96-A293-6AC7F9E4F10F}">
      <dgm:prSet/>
      <dgm:spPr/>
      <dgm:t>
        <a:bodyPr/>
        <a:lstStyle/>
        <a:p>
          <a:r>
            <a:rPr lang="en-US"/>
            <a:t>Tracks the record of what is the current cost, demand patterns and available cloud providers and this information is periodically updated by the cloud coordinator.</a:t>
          </a:r>
        </a:p>
      </dgm:t>
    </dgm:pt>
    <dgm:pt modelId="{F63AE3F3-7B62-4846-B803-E54C588FF3F8}" type="parTrans" cxnId="{0001F676-19BD-47F0-8D74-DA4EFC5FB9D9}">
      <dgm:prSet/>
      <dgm:spPr/>
      <dgm:t>
        <a:bodyPr/>
        <a:lstStyle/>
        <a:p>
          <a:endParaRPr lang="en-US"/>
        </a:p>
      </dgm:t>
    </dgm:pt>
    <dgm:pt modelId="{6F7BFE73-F661-4BCC-800D-32AC67AF5E13}" type="sibTrans" cxnId="{0001F676-19BD-47F0-8D74-DA4EFC5FB9D9}">
      <dgm:prSet/>
      <dgm:spPr/>
      <dgm:t>
        <a:bodyPr/>
        <a:lstStyle/>
        <a:p>
          <a:endParaRPr lang="en-US"/>
        </a:p>
      </dgm:t>
    </dgm:pt>
    <dgm:pt modelId="{15614E2E-08AB-4CBE-9000-FD33E0997396}">
      <dgm:prSet/>
      <dgm:spPr/>
      <dgm:t>
        <a:bodyPr/>
        <a:lstStyle/>
        <a:p>
          <a:r>
            <a:rPr lang="en-IN" b="1"/>
            <a:t>Cloud Coordinator</a:t>
          </a:r>
          <a:endParaRPr lang="en-US"/>
        </a:p>
      </dgm:t>
    </dgm:pt>
    <dgm:pt modelId="{A18856E6-169C-4057-AE89-A06B092354A5}" type="parTrans" cxnId="{79B1A601-AE19-4D14-AB7D-5810B66FFCFC}">
      <dgm:prSet/>
      <dgm:spPr/>
      <dgm:t>
        <a:bodyPr/>
        <a:lstStyle/>
        <a:p>
          <a:endParaRPr lang="en-US"/>
        </a:p>
      </dgm:t>
    </dgm:pt>
    <dgm:pt modelId="{E8C2E0F1-5766-4CDA-BC29-505C6E1CBFDA}" type="sibTrans" cxnId="{79B1A601-AE19-4D14-AB7D-5810B66FFCFC}">
      <dgm:prSet/>
      <dgm:spPr/>
      <dgm:t>
        <a:bodyPr/>
        <a:lstStyle/>
        <a:p>
          <a:endParaRPr lang="en-US"/>
        </a:p>
      </dgm:t>
    </dgm:pt>
    <dgm:pt modelId="{4BE54628-F0CA-4E8D-9F60-A4C25844D147}">
      <dgm:prSet/>
      <dgm:spPr/>
      <dgm:t>
        <a:bodyPr/>
        <a:lstStyle/>
        <a:p>
          <a:r>
            <a:rPr lang="en-US"/>
            <a:t>Manages the cloud enterprises and their membership. </a:t>
          </a:r>
        </a:p>
      </dgm:t>
    </dgm:pt>
    <dgm:pt modelId="{73868928-72DD-4B56-94B0-825CECD9E0C0}" type="parTrans" cxnId="{22C54CAB-6405-4104-8ACA-BB9C7BC1E844}">
      <dgm:prSet/>
      <dgm:spPr/>
      <dgm:t>
        <a:bodyPr/>
        <a:lstStyle/>
        <a:p>
          <a:endParaRPr lang="en-US"/>
        </a:p>
      </dgm:t>
    </dgm:pt>
    <dgm:pt modelId="{6447BF51-A6F2-4834-94F4-73CA516BD7DD}" type="sibTrans" cxnId="{22C54CAB-6405-4104-8ACA-BB9C7BC1E844}">
      <dgm:prSet/>
      <dgm:spPr/>
      <dgm:t>
        <a:bodyPr/>
        <a:lstStyle/>
        <a:p>
          <a:endParaRPr lang="en-US"/>
        </a:p>
      </dgm:t>
    </dgm:pt>
    <dgm:pt modelId="{F3CBA94F-4610-450F-B71A-57BD2A717066}">
      <dgm:prSet/>
      <dgm:spPr/>
      <dgm:t>
        <a:bodyPr/>
        <a:lstStyle/>
        <a:p>
          <a:r>
            <a:rPr lang="en-US"/>
            <a:t>Allocates the cloud resources to the remote users based on the quality of service they demand and the credits they have in the cloud bank. </a:t>
          </a:r>
        </a:p>
      </dgm:t>
    </dgm:pt>
    <dgm:pt modelId="{59885FF0-D78A-42E1-B07B-CEFD5DDB22A3}" type="parTrans" cxnId="{FFDC7E86-56B3-4858-8929-F63ECBFD2A02}">
      <dgm:prSet/>
      <dgm:spPr/>
      <dgm:t>
        <a:bodyPr/>
        <a:lstStyle/>
        <a:p>
          <a:endParaRPr lang="en-US"/>
        </a:p>
      </dgm:t>
    </dgm:pt>
    <dgm:pt modelId="{AB050725-E372-4E87-81B8-C71590AFE6E1}" type="sibTrans" cxnId="{FFDC7E86-56B3-4858-8929-F63ECBFD2A02}">
      <dgm:prSet/>
      <dgm:spPr/>
      <dgm:t>
        <a:bodyPr/>
        <a:lstStyle/>
        <a:p>
          <a:endParaRPr lang="en-US"/>
        </a:p>
      </dgm:t>
    </dgm:pt>
    <dgm:pt modelId="{35DB3271-732C-4E63-92D2-79437C2F0049}">
      <dgm:prSet/>
      <dgm:spPr/>
      <dgm:t>
        <a:bodyPr/>
        <a:lstStyle/>
        <a:p>
          <a:r>
            <a:rPr lang="en-US"/>
            <a:t>Based on the policies of SLA the marketing and pricing policies are developed by the cloud coordinator.</a:t>
          </a:r>
        </a:p>
      </dgm:t>
    </dgm:pt>
    <dgm:pt modelId="{B7EE08A7-15DE-4585-8962-801A7D9BD151}" type="parTrans" cxnId="{FD7DE5DB-7D16-4327-8F41-4B69741F7FC4}">
      <dgm:prSet/>
      <dgm:spPr/>
      <dgm:t>
        <a:bodyPr/>
        <a:lstStyle/>
        <a:p>
          <a:endParaRPr lang="en-US"/>
        </a:p>
      </dgm:t>
    </dgm:pt>
    <dgm:pt modelId="{62E3B18E-1A31-4843-A592-EF9289E83EAA}" type="sibTrans" cxnId="{FD7DE5DB-7D16-4327-8F41-4B69741F7FC4}">
      <dgm:prSet/>
      <dgm:spPr/>
      <dgm:t>
        <a:bodyPr/>
        <a:lstStyle/>
        <a:p>
          <a:endParaRPr lang="en-US"/>
        </a:p>
      </dgm:t>
    </dgm:pt>
    <dgm:pt modelId="{3695CCD4-5F1D-4A08-AFDB-3DBF253D2A80}" type="pres">
      <dgm:prSet presAssocID="{E5751A21-C48A-4E1E-8419-49D210A522B5}" presName="linear" presStyleCnt="0">
        <dgm:presLayoutVars>
          <dgm:animLvl val="lvl"/>
          <dgm:resizeHandles val="exact"/>
        </dgm:presLayoutVars>
      </dgm:prSet>
      <dgm:spPr/>
    </dgm:pt>
    <dgm:pt modelId="{47CE2830-3FDE-4083-80C1-8C946335DCA4}" type="pres">
      <dgm:prSet presAssocID="{AAD7A9B3-78C4-457D-A7CE-D03495B7C518}" presName="parentText" presStyleLbl="node1" presStyleIdx="0" presStyleCnt="2">
        <dgm:presLayoutVars>
          <dgm:chMax val="0"/>
          <dgm:bulletEnabled val="1"/>
        </dgm:presLayoutVars>
      </dgm:prSet>
      <dgm:spPr/>
    </dgm:pt>
    <dgm:pt modelId="{CC04129A-E1C5-4586-8E5A-F215B585D80A}" type="pres">
      <dgm:prSet presAssocID="{AAD7A9B3-78C4-457D-A7CE-D03495B7C518}" presName="childText" presStyleLbl="revTx" presStyleIdx="0" presStyleCnt="2">
        <dgm:presLayoutVars>
          <dgm:bulletEnabled val="1"/>
        </dgm:presLayoutVars>
      </dgm:prSet>
      <dgm:spPr/>
    </dgm:pt>
    <dgm:pt modelId="{BEA937BD-5F81-43E3-9C2F-BA6402AFECE5}" type="pres">
      <dgm:prSet presAssocID="{15614E2E-08AB-4CBE-9000-FD33E0997396}" presName="parentText" presStyleLbl="node1" presStyleIdx="1" presStyleCnt="2">
        <dgm:presLayoutVars>
          <dgm:chMax val="0"/>
          <dgm:bulletEnabled val="1"/>
        </dgm:presLayoutVars>
      </dgm:prSet>
      <dgm:spPr/>
    </dgm:pt>
    <dgm:pt modelId="{90D9E897-FEDF-44DE-BC94-63A45CE4FC47}" type="pres">
      <dgm:prSet presAssocID="{15614E2E-08AB-4CBE-9000-FD33E0997396}" presName="childText" presStyleLbl="revTx" presStyleIdx="1" presStyleCnt="2">
        <dgm:presLayoutVars>
          <dgm:bulletEnabled val="1"/>
        </dgm:presLayoutVars>
      </dgm:prSet>
      <dgm:spPr/>
    </dgm:pt>
  </dgm:ptLst>
  <dgm:cxnLst>
    <dgm:cxn modelId="{79B1A601-AE19-4D14-AB7D-5810B66FFCFC}" srcId="{E5751A21-C48A-4E1E-8419-49D210A522B5}" destId="{15614E2E-08AB-4CBE-9000-FD33E0997396}" srcOrd="1" destOrd="0" parTransId="{A18856E6-169C-4057-AE89-A06B092354A5}" sibTransId="{E8C2E0F1-5766-4CDA-BC29-505C6E1CBFDA}"/>
    <dgm:cxn modelId="{86854A05-936A-4760-8D79-E28B3BF52343}" type="presOf" srcId="{4BE54628-F0CA-4E8D-9F60-A4C25844D147}" destId="{90D9E897-FEDF-44DE-BC94-63A45CE4FC47}" srcOrd="0" destOrd="0" presId="urn:microsoft.com/office/officeart/2005/8/layout/vList2"/>
    <dgm:cxn modelId="{C793C01A-DF64-433D-B437-32E831C7194B}" type="presOf" srcId="{F3CBA94F-4610-450F-B71A-57BD2A717066}" destId="{90D9E897-FEDF-44DE-BC94-63A45CE4FC47}" srcOrd="0" destOrd="1" presId="urn:microsoft.com/office/officeart/2005/8/layout/vList2"/>
    <dgm:cxn modelId="{5D797B1E-05BE-4B3E-ACE3-92A7CB8EE229}" type="presOf" srcId="{DD8FE407-3CB5-44EA-B895-49700E7969BD}" destId="{CC04129A-E1C5-4586-8E5A-F215B585D80A}" srcOrd="0" destOrd="0" presId="urn:microsoft.com/office/officeart/2005/8/layout/vList2"/>
    <dgm:cxn modelId="{D7FA2B2A-6F98-4876-BB41-A1B3449A4E84}" srcId="{E5751A21-C48A-4E1E-8419-49D210A522B5}" destId="{AAD7A9B3-78C4-457D-A7CE-D03495B7C518}" srcOrd="0" destOrd="0" parTransId="{0A0615D5-E437-468A-9F1C-9A4D2AE4EED1}" sibTransId="{2687304E-D76C-4A40-912E-1F3FF10198A2}"/>
    <dgm:cxn modelId="{D75D6B2F-6417-49F3-A376-51FF43E5562D}" srcId="{AAD7A9B3-78C4-457D-A7CE-D03495B7C518}" destId="{DD8FE407-3CB5-44EA-B895-49700E7969BD}" srcOrd="0" destOrd="0" parTransId="{E1192AEB-AE62-4A8C-8871-ACF16CF38E23}" sibTransId="{17ABE521-909C-45DF-AD02-B006F3E18572}"/>
    <dgm:cxn modelId="{9610BC3C-86BC-4921-92F7-595C76B3FE00}" srcId="{AAD7A9B3-78C4-457D-A7CE-D03495B7C518}" destId="{4D297776-2D26-47D6-A803-C9962D775D2D}" srcOrd="1" destOrd="0" parTransId="{32C463E1-408D-4B0D-A0C4-3BE584EED90F}" sibTransId="{76AB7D2B-9FEC-47EA-815D-C960949A520A}"/>
    <dgm:cxn modelId="{1342CB50-2A8D-41E5-988D-9C0B6EB4DECF}" type="presOf" srcId="{15614E2E-08AB-4CBE-9000-FD33E0997396}" destId="{BEA937BD-5F81-43E3-9C2F-BA6402AFECE5}" srcOrd="0" destOrd="0" presId="urn:microsoft.com/office/officeart/2005/8/layout/vList2"/>
    <dgm:cxn modelId="{0001F676-19BD-47F0-8D74-DA4EFC5FB9D9}" srcId="{AAD7A9B3-78C4-457D-A7CE-D03495B7C518}" destId="{4094D7DC-C451-4B96-A293-6AC7F9E4F10F}" srcOrd="2" destOrd="0" parTransId="{F63AE3F3-7B62-4846-B803-E54C588FF3F8}" sibTransId="{6F7BFE73-F661-4BCC-800D-32AC67AF5E13}"/>
    <dgm:cxn modelId="{BAA26079-439E-4198-818B-575C754C6A9C}" type="presOf" srcId="{AAD7A9B3-78C4-457D-A7CE-D03495B7C518}" destId="{47CE2830-3FDE-4083-80C1-8C946335DCA4}" srcOrd="0" destOrd="0" presId="urn:microsoft.com/office/officeart/2005/8/layout/vList2"/>
    <dgm:cxn modelId="{FFDC7E86-56B3-4858-8929-F63ECBFD2A02}" srcId="{15614E2E-08AB-4CBE-9000-FD33E0997396}" destId="{F3CBA94F-4610-450F-B71A-57BD2A717066}" srcOrd="1" destOrd="0" parTransId="{59885FF0-D78A-42E1-B07B-CEFD5DDB22A3}" sibTransId="{AB050725-E372-4E87-81B8-C71590AFE6E1}"/>
    <dgm:cxn modelId="{5FFA4A9A-70B6-48C1-891B-572FEF70E74B}" type="presOf" srcId="{4094D7DC-C451-4B96-A293-6AC7F9E4F10F}" destId="{CC04129A-E1C5-4586-8E5A-F215B585D80A}" srcOrd="0" destOrd="2" presId="urn:microsoft.com/office/officeart/2005/8/layout/vList2"/>
    <dgm:cxn modelId="{12FF00A5-EBEB-40E5-A479-E59CBB9C1A30}" type="presOf" srcId="{4D297776-2D26-47D6-A803-C9962D775D2D}" destId="{CC04129A-E1C5-4586-8E5A-F215B585D80A}" srcOrd="0" destOrd="1" presId="urn:microsoft.com/office/officeart/2005/8/layout/vList2"/>
    <dgm:cxn modelId="{22C54CAB-6405-4104-8ACA-BB9C7BC1E844}" srcId="{15614E2E-08AB-4CBE-9000-FD33E0997396}" destId="{4BE54628-F0CA-4E8D-9F60-A4C25844D147}" srcOrd="0" destOrd="0" parTransId="{73868928-72DD-4B56-94B0-825CECD9E0C0}" sibTransId="{6447BF51-A6F2-4834-94F4-73CA516BD7DD}"/>
    <dgm:cxn modelId="{3678A6B9-DF86-4558-AF5D-61B676020BB7}" type="presOf" srcId="{E5751A21-C48A-4E1E-8419-49D210A522B5}" destId="{3695CCD4-5F1D-4A08-AFDB-3DBF253D2A80}" srcOrd="0" destOrd="0" presId="urn:microsoft.com/office/officeart/2005/8/layout/vList2"/>
    <dgm:cxn modelId="{96A64BD3-4918-475E-92CB-C826BC29844F}" type="presOf" srcId="{35DB3271-732C-4E63-92D2-79437C2F0049}" destId="{90D9E897-FEDF-44DE-BC94-63A45CE4FC47}" srcOrd="0" destOrd="2" presId="urn:microsoft.com/office/officeart/2005/8/layout/vList2"/>
    <dgm:cxn modelId="{FD7DE5DB-7D16-4327-8F41-4B69741F7FC4}" srcId="{15614E2E-08AB-4CBE-9000-FD33E0997396}" destId="{35DB3271-732C-4E63-92D2-79437C2F0049}" srcOrd="2" destOrd="0" parTransId="{B7EE08A7-15DE-4585-8962-801A7D9BD151}" sibTransId="{62E3B18E-1A31-4843-A592-EF9289E83EAA}"/>
    <dgm:cxn modelId="{19B23C78-B4EF-4F6D-B618-832373601503}" type="presParOf" srcId="{3695CCD4-5F1D-4A08-AFDB-3DBF253D2A80}" destId="{47CE2830-3FDE-4083-80C1-8C946335DCA4}" srcOrd="0" destOrd="0" presId="urn:microsoft.com/office/officeart/2005/8/layout/vList2"/>
    <dgm:cxn modelId="{985C00D0-F3F9-445D-9DA8-92442CCBEA8E}" type="presParOf" srcId="{3695CCD4-5F1D-4A08-AFDB-3DBF253D2A80}" destId="{CC04129A-E1C5-4586-8E5A-F215B585D80A}" srcOrd="1" destOrd="0" presId="urn:microsoft.com/office/officeart/2005/8/layout/vList2"/>
    <dgm:cxn modelId="{ACA01A0E-60B8-42E2-8022-009C444210DF}" type="presParOf" srcId="{3695CCD4-5F1D-4A08-AFDB-3DBF253D2A80}" destId="{BEA937BD-5F81-43E3-9C2F-BA6402AFECE5}" srcOrd="2" destOrd="0" presId="urn:microsoft.com/office/officeart/2005/8/layout/vList2"/>
    <dgm:cxn modelId="{DB310A69-F54B-4838-86E8-DD7DDE63EA49}" type="presParOf" srcId="{3695CCD4-5F1D-4A08-AFDB-3DBF253D2A80}" destId="{90D9E897-FEDF-44DE-BC94-63A45CE4FC4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0EF64E-DED0-43D5-872F-C3518DCEC00A}"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F9C82224-4983-4996-940D-5473DFB7C9C9}">
      <dgm:prSet/>
      <dgm:spPr/>
      <dgm:t>
        <a:bodyPr/>
        <a:lstStyle/>
        <a:p>
          <a:r>
            <a:rPr lang="en-IN"/>
            <a:t>Cloud Infrastructure Federations: </a:t>
          </a:r>
          <a:endParaRPr lang="en-US"/>
        </a:p>
      </dgm:t>
    </dgm:pt>
    <dgm:pt modelId="{D4D8550E-DAD9-43C6-A5A5-B994297F818A}" type="parTrans" cxnId="{D5BA1887-1AF4-4F50-A2C3-BBCD199E3D2C}">
      <dgm:prSet/>
      <dgm:spPr/>
      <dgm:t>
        <a:bodyPr/>
        <a:lstStyle/>
        <a:p>
          <a:endParaRPr lang="en-US"/>
        </a:p>
      </dgm:t>
    </dgm:pt>
    <dgm:pt modelId="{F6D1BE65-EA8F-4E9B-8E7B-3A219D6F64FE}" type="sibTrans" cxnId="{D5BA1887-1AF4-4F50-A2C3-BBCD199E3D2C}">
      <dgm:prSet/>
      <dgm:spPr/>
      <dgm:t>
        <a:bodyPr/>
        <a:lstStyle/>
        <a:p>
          <a:endParaRPr lang="en-US"/>
        </a:p>
      </dgm:t>
    </dgm:pt>
    <dgm:pt modelId="{D2E05BA3-2C1E-4CB5-8E89-6C273A2ED0D9}">
      <dgm:prSet/>
      <dgm:spPr/>
      <dgm:t>
        <a:bodyPr/>
        <a:lstStyle/>
        <a:p>
          <a:r>
            <a:rPr lang="en-IN"/>
            <a:t>Platform Federations:</a:t>
          </a:r>
          <a:endParaRPr lang="en-US"/>
        </a:p>
      </dgm:t>
    </dgm:pt>
    <dgm:pt modelId="{E2C1AF0A-F4D9-48BA-BC43-A267324B08AC}" type="parTrans" cxnId="{6F21803C-D455-427A-B772-DAD4378D6313}">
      <dgm:prSet/>
      <dgm:spPr/>
      <dgm:t>
        <a:bodyPr/>
        <a:lstStyle/>
        <a:p>
          <a:endParaRPr lang="en-US"/>
        </a:p>
      </dgm:t>
    </dgm:pt>
    <dgm:pt modelId="{4F5FE47D-3C24-4352-BCF6-90B5319F1DEA}" type="sibTrans" cxnId="{6F21803C-D455-427A-B772-DAD4378D6313}">
      <dgm:prSet/>
      <dgm:spPr/>
      <dgm:t>
        <a:bodyPr/>
        <a:lstStyle/>
        <a:p>
          <a:endParaRPr lang="en-US"/>
        </a:p>
      </dgm:t>
    </dgm:pt>
    <dgm:pt modelId="{86C27FF9-FD12-4FC8-B73E-C5D666D6A6FA}">
      <dgm:prSet/>
      <dgm:spPr/>
      <dgm:t>
        <a:bodyPr/>
        <a:lstStyle/>
        <a:p>
          <a:r>
            <a:rPr lang="en-IN"/>
            <a:t>Data Federations:</a:t>
          </a:r>
          <a:endParaRPr lang="en-US"/>
        </a:p>
      </dgm:t>
    </dgm:pt>
    <dgm:pt modelId="{433D49D2-3EAE-42A9-8EBB-C7B93FA44AC0}" type="parTrans" cxnId="{9079002B-9DEC-4876-BE2F-175B7FB975B6}">
      <dgm:prSet/>
      <dgm:spPr/>
      <dgm:t>
        <a:bodyPr/>
        <a:lstStyle/>
        <a:p>
          <a:endParaRPr lang="en-US"/>
        </a:p>
      </dgm:t>
    </dgm:pt>
    <dgm:pt modelId="{498E2309-2B0C-4754-9B81-69F292CFA899}" type="sibTrans" cxnId="{9079002B-9DEC-4876-BE2F-175B7FB975B6}">
      <dgm:prSet/>
      <dgm:spPr/>
      <dgm:t>
        <a:bodyPr/>
        <a:lstStyle/>
        <a:p>
          <a:endParaRPr lang="en-US"/>
        </a:p>
      </dgm:t>
    </dgm:pt>
    <dgm:pt modelId="{5D57CC67-EA41-4DE3-96C7-9478EE6B8EC1}" type="pres">
      <dgm:prSet presAssocID="{B70EF64E-DED0-43D5-872F-C3518DCEC00A}" presName="hierChild1" presStyleCnt="0">
        <dgm:presLayoutVars>
          <dgm:chPref val="1"/>
          <dgm:dir/>
          <dgm:animOne val="branch"/>
          <dgm:animLvl val="lvl"/>
          <dgm:resizeHandles/>
        </dgm:presLayoutVars>
      </dgm:prSet>
      <dgm:spPr/>
    </dgm:pt>
    <dgm:pt modelId="{A13F7073-7D26-4F2B-971E-D6251BD069FF}" type="pres">
      <dgm:prSet presAssocID="{F9C82224-4983-4996-940D-5473DFB7C9C9}" presName="hierRoot1" presStyleCnt="0"/>
      <dgm:spPr/>
    </dgm:pt>
    <dgm:pt modelId="{8BEC38CF-F57E-4134-ABBD-AEFA92A11983}" type="pres">
      <dgm:prSet presAssocID="{F9C82224-4983-4996-940D-5473DFB7C9C9}" presName="composite" presStyleCnt="0"/>
      <dgm:spPr/>
    </dgm:pt>
    <dgm:pt modelId="{67F85040-1D46-46CE-B575-3CDF453AC61D}" type="pres">
      <dgm:prSet presAssocID="{F9C82224-4983-4996-940D-5473DFB7C9C9}" presName="background" presStyleLbl="node0" presStyleIdx="0" presStyleCnt="3"/>
      <dgm:spPr/>
    </dgm:pt>
    <dgm:pt modelId="{43A45871-93AC-4542-A064-5BC0C4E302AF}" type="pres">
      <dgm:prSet presAssocID="{F9C82224-4983-4996-940D-5473DFB7C9C9}" presName="text" presStyleLbl="fgAcc0" presStyleIdx="0" presStyleCnt="3">
        <dgm:presLayoutVars>
          <dgm:chPref val="3"/>
        </dgm:presLayoutVars>
      </dgm:prSet>
      <dgm:spPr/>
    </dgm:pt>
    <dgm:pt modelId="{345A8AEA-1F3B-4174-9F50-8B0CA6D344D9}" type="pres">
      <dgm:prSet presAssocID="{F9C82224-4983-4996-940D-5473DFB7C9C9}" presName="hierChild2" presStyleCnt="0"/>
      <dgm:spPr/>
    </dgm:pt>
    <dgm:pt modelId="{ACFC8DD6-6675-43C1-AC0A-FBBE3A4E336F}" type="pres">
      <dgm:prSet presAssocID="{D2E05BA3-2C1E-4CB5-8E89-6C273A2ED0D9}" presName="hierRoot1" presStyleCnt="0"/>
      <dgm:spPr/>
    </dgm:pt>
    <dgm:pt modelId="{0D1EAFDD-D3D5-4F91-A348-5C639F9AF6DD}" type="pres">
      <dgm:prSet presAssocID="{D2E05BA3-2C1E-4CB5-8E89-6C273A2ED0D9}" presName="composite" presStyleCnt="0"/>
      <dgm:spPr/>
    </dgm:pt>
    <dgm:pt modelId="{0E1C3E33-554A-4078-9D19-57DA0B8C2527}" type="pres">
      <dgm:prSet presAssocID="{D2E05BA3-2C1E-4CB5-8E89-6C273A2ED0D9}" presName="background" presStyleLbl="node0" presStyleIdx="1" presStyleCnt="3"/>
      <dgm:spPr/>
    </dgm:pt>
    <dgm:pt modelId="{46E03E3B-9D87-489D-A218-F8E71F0C71E7}" type="pres">
      <dgm:prSet presAssocID="{D2E05BA3-2C1E-4CB5-8E89-6C273A2ED0D9}" presName="text" presStyleLbl="fgAcc0" presStyleIdx="1" presStyleCnt="3">
        <dgm:presLayoutVars>
          <dgm:chPref val="3"/>
        </dgm:presLayoutVars>
      </dgm:prSet>
      <dgm:spPr/>
    </dgm:pt>
    <dgm:pt modelId="{D6D2F7CA-8FF7-4879-ACE7-9BCA5900F0A8}" type="pres">
      <dgm:prSet presAssocID="{D2E05BA3-2C1E-4CB5-8E89-6C273A2ED0D9}" presName="hierChild2" presStyleCnt="0"/>
      <dgm:spPr/>
    </dgm:pt>
    <dgm:pt modelId="{43D6FF33-D947-45C8-B4CE-D9014986D7C9}" type="pres">
      <dgm:prSet presAssocID="{86C27FF9-FD12-4FC8-B73E-C5D666D6A6FA}" presName="hierRoot1" presStyleCnt="0"/>
      <dgm:spPr/>
    </dgm:pt>
    <dgm:pt modelId="{FA19ECAD-CC35-4B26-9A60-5E458F9F1C37}" type="pres">
      <dgm:prSet presAssocID="{86C27FF9-FD12-4FC8-B73E-C5D666D6A6FA}" presName="composite" presStyleCnt="0"/>
      <dgm:spPr/>
    </dgm:pt>
    <dgm:pt modelId="{C4F0FEF3-D1B0-48C7-B3F8-7905BF1DDFDE}" type="pres">
      <dgm:prSet presAssocID="{86C27FF9-FD12-4FC8-B73E-C5D666D6A6FA}" presName="background" presStyleLbl="node0" presStyleIdx="2" presStyleCnt="3"/>
      <dgm:spPr/>
    </dgm:pt>
    <dgm:pt modelId="{B0E364C7-4437-4932-93EC-E1D927694067}" type="pres">
      <dgm:prSet presAssocID="{86C27FF9-FD12-4FC8-B73E-C5D666D6A6FA}" presName="text" presStyleLbl="fgAcc0" presStyleIdx="2" presStyleCnt="3">
        <dgm:presLayoutVars>
          <dgm:chPref val="3"/>
        </dgm:presLayoutVars>
      </dgm:prSet>
      <dgm:spPr/>
    </dgm:pt>
    <dgm:pt modelId="{163D5A84-0271-4992-98B5-F51608D9ED47}" type="pres">
      <dgm:prSet presAssocID="{86C27FF9-FD12-4FC8-B73E-C5D666D6A6FA}" presName="hierChild2" presStyleCnt="0"/>
      <dgm:spPr/>
    </dgm:pt>
  </dgm:ptLst>
  <dgm:cxnLst>
    <dgm:cxn modelId="{9079002B-9DEC-4876-BE2F-175B7FB975B6}" srcId="{B70EF64E-DED0-43D5-872F-C3518DCEC00A}" destId="{86C27FF9-FD12-4FC8-B73E-C5D666D6A6FA}" srcOrd="2" destOrd="0" parTransId="{433D49D2-3EAE-42A9-8EBB-C7B93FA44AC0}" sibTransId="{498E2309-2B0C-4754-9B81-69F292CFA899}"/>
    <dgm:cxn modelId="{CB284138-D800-43EA-8834-9C8446B6CF9E}" type="presOf" srcId="{B70EF64E-DED0-43D5-872F-C3518DCEC00A}" destId="{5D57CC67-EA41-4DE3-96C7-9478EE6B8EC1}" srcOrd="0" destOrd="0" presId="urn:microsoft.com/office/officeart/2005/8/layout/hierarchy1"/>
    <dgm:cxn modelId="{6F21803C-D455-427A-B772-DAD4378D6313}" srcId="{B70EF64E-DED0-43D5-872F-C3518DCEC00A}" destId="{D2E05BA3-2C1E-4CB5-8E89-6C273A2ED0D9}" srcOrd="1" destOrd="0" parTransId="{E2C1AF0A-F4D9-48BA-BC43-A267324B08AC}" sibTransId="{4F5FE47D-3C24-4352-BCF6-90B5319F1DEA}"/>
    <dgm:cxn modelId="{B683305E-EBF1-48C3-9A83-118689653A2E}" type="presOf" srcId="{86C27FF9-FD12-4FC8-B73E-C5D666D6A6FA}" destId="{B0E364C7-4437-4932-93EC-E1D927694067}" srcOrd="0" destOrd="0" presId="urn:microsoft.com/office/officeart/2005/8/layout/hierarchy1"/>
    <dgm:cxn modelId="{D5BA1887-1AF4-4F50-A2C3-BBCD199E3D2C}" srcId="{B70EF64E-DED0-43D5-872F-C3518DCEC00A}" destId="{F9C82224-4983-4996-940D-5473DFB7C9C9}" srcOrd="0" destOrd="0" parTransId="{D4D8550E-DAD9-43C6-A5A5-B994297F818A}" sibTransId="{F6D1BE65-EA8F-4E9B-8E7B-3A219D6F64FE}"/>
    <dgm:cxn modelId="{FFDEE7A6-E96C-4084-BF7A-E0724BCBD813}" type="presOf" srcId="{D2E05BA3-2C1E-4CB5-8E89-6C273A2ED0D9}" destId="{46E03E3B-9D87-489D-A218-F8E71F0C71E7}" srcOrd="0" destOrd="0" presId="urn:microsoft.com/office/officeart/2005/8/layout/hierarchy1"/>
    <dgm:cxn modelId="{9C6867B4-1D99-43FC-9E41-E76C365C4326}" type="presOf" srcId="{F9C82224-4983-4996-940D-5473DFB7C9C9}" destId="{43A45871-93AC-4542-A064-5BC0C4E302AF}" srcOrd="0" destOrd="0" presId="urn:microsoft.com/office/officeart/2005/8/layout/hierarchy1"/>
    <dgm:cxn modelId="{46BD7684-0AA3-4B85-956E-A28AB4014B01}" type="presParOf" srcId="{5D57CC67-EA41-4DE3-96C7-9478EE6B8EC1}" destId="{A13F7073-7D26-4F2B-971E-D6251BD069FF}" srcOrd="0" destOrd="0" presId="urn:microsoft.com/office/officeart/2005/8/layout/hierarchy1"/>
    <dgm:cxn modelId="{2716AE65-92D8-4EEA-83E9-E17C3949830E}" type="presParOf" srcId="{A13F7073-7D26-4F2B-971E-D6251BD069FF}" destId="{8BEC38CF-F57E-4134-ABBD-AEFA92A11983}" srcOrd="0" destOrd="0" presId="urn:microsoft.com/office/officeart/2005/8/layout/hierarchy1"/>
    <dgm:cxn modelId="{D98C9580-C269-49C4-9A0C-EA9D9137150E}" type="presParOf" srcId="{8BEC38CF-F57E-4134-ABBD-AEFA92A11983}" destId="{67F85040-1D46-46CE-B575-3CDF453AC61D}" srcOrd="0" destOrd="0" presId="urn:microsoft.com/office/officeart/2005/8/layout/hierarchy1"/>
    <dgm:cxn modelId="{C7D9B29C-83A6-478E-B389-0FDE010DF348}" type="presParOf" srcId="{8BEC38CF-F57E-4134-ABBD-AEFA92A11983}" destId="{43A45871-93AC-4542-A064-5BC0C4E302AF}" srcOrd="1" destOrd="0" presId="urn:microsoft.com/office/officeart/2005/8/layout/hierarchy1"/>
    <dgm:cxn modelId="{AC3097EF-FFA8-45F2-8C2C-04B7850EE2FB}" type="presParOf" srcId="{A13F7073-7D26-4F2B-971E-D6251BD069FF}" destId="{345A8AEA-1F3B-4174-9F50-8B0CA6D344D9}" srcOrd="1" destOrd="0" presId="urn:microsoft.com/office/officeart/2005/8/layout/hierarchy1"/>
    <dgm:cxn modelId="{D3F38C34-D8C3-45DB-A695-B684926DE2E2}" type="presParOf" srcId="{5D57CC67-EA41-4DE3-96C7-9478EE6B8EC1}" destId="{ACFC8DD6-6675-43C1-AC0A-FBBE3A4E336F}" srcOrd="1" destOrd="0" presId="urn:microsoft.com/office/officeart/2005/8/layout/hierarchy1"/>
    <dgm:cxn modelId="{70421875-9CB6-4476-9093-233AF75EF500}" type="presParOf" srcId="{ACFC8DD6-6675-43C1-AC0A-FBBE3A4E336F}" destId="{0D1EAFDD-D3D5-4F91-A348-5C639F9AF6DD}" srcOrd="0" destOrd="0" presId="urn:microsoft.com/office/officeart/2005/8/layout/hierarchy1"/>
    <dgm:cxn modelId="{A9AD703A-20D0-4FB4-AC18-480F5AE03443}" type="presParOf" srcId="{0D1EAFDD-D3D5-4F91-A348-5C639F9AF6DD}" destId="{0E1C3E33-554A-4078-9D19-57DA0B8C2527}" srcOrd="0" destOrd="0" presId="urn:microsoft.com/office/officeart/2005/8/layout/hierarchy1"/>
    <dgm:cxn modelId="{B167055F-74A3-402C-9F9F-62AFB36850E3}" type="presParOf" srcId="{0D1EAFDD-D3D5-4F91-A348-5C639F9AF6DD}" destId="{46E03E3B-9D87-489D-A218-F8E71F0C71E7}" srcOrd="1" destOrd="0" presId="urn:microsoft.com/office/officeart/2005/8/layout/hierarchy1"/>
    <dgm:cxn modelId="{D33C1BDC-85E5-4D17-A9F3-A6A56C431893}" type="presParOf" srcId="{ACFC8DD6-6675-43C1-AC0A-FBBE3A4E336F}" destId="{D6D2F7CA-8FF7-4879-ACE7-9BCA5900F0A8}" srcOrd="1" destOrd="0" presId="urn:microsoft.com/office/officeart/2005/8/layout/hierarchy1"/>
    <dgm:cxn modelId="{E9770E39-EE28-4E8A-97EE-DD8A5BE8873B}" type="presParOf" srcId="{5D57CC67-EA41-4DE3-96C7-9478EE6B8EC1}" destId="{43D6FF33-D947-45C8-B4CE-D9014986D7C9}" srcOrd="2" destOrd="0" presId="urn:microsoft.com/office/officeart/2005/8/layout/hierarchy1"/>
    <dgm:cxn modelId="{C154CC6C-2142-4440-B524-52C5C3558F6C}" type="presParOf" srcId="{43D6FF33-D947-45C8-B4CE-D9014986D7C9}" destId="{FA19ECAD-CC35-4B26-9A60-5E458F9F1C37}" srcOrd="0" destOrd="0" presId="urn:microsoft.com/office/officeart/2005/8/layout/hierarchy1"/>
    <dgm:cxn modelId="{CAF92F39-839D-4F6E-BFB1-6C1BEF7737D7}" type="presParOf" srcId="{FA19ECAD-CC35-4B26-9A60-5E458F9F1C37}" destId="{C4F0FEF3-D1B0-48C7-B3F8-7905BF1DDFDE}" srcOrd="0" destOrd="0" presId="urn:microsoft.com/office/officeart/2005/8/layout/hierarchy1"/>
    <dgm:cxn modelId="{C38EDDD3-DF31-4007-85EA-D778DA2CEAE3}" type="presParOf" srcId="{FA19ECAD-CC35-4B26-9A60-5E458F9F1C37}" destId="{B0E364C7-4437-4932-93EC-E1D927694067}" srcOrd="1" destOrd="0" presId="urn:microsoft.com/office/officeart/2005/8/layout/hierarchy1"/>
    <dgm:cxn modelId="{8E97EE28-733B-4527-9CAF-0DEB8930E6A6}" type="presParOf" srcId="{43D6FF33-D947-45C8-B4CE-D9014986D7C9}" destId="{163D5A84-0271-4992-98B5-F51608D9ED4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DF5EE2-ABFE-4563-B362-7B2FCC794B2A}">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DF5928-B147-4023-B5DB-B89A01F52A7F}">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Cloud computing offers computing resources such as servers, databases, storage, networking, runtime environment, virtualization, &amp; software to its customer on their demand over the internet. Customers consume these cloud services with pay as you go pricing model.</a:t>
          </a:r>
        </a:p>
      </dsp:txBody>
      <dsp:txXfrm>
        <a:off x="696297" y="538547"/>
        <a:ext cx="4171627" cy="2590157"/>
      </dsp:txXfrm>
    </dsp:sp>
    <dsp:sp modelId="{C466C039-014D-43BD-B84F-BE6EFB91B378}">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E28F28-E631-4B62-9F80-1AFDC55D6A59}">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Federated cloud</a:t>
          </a:r>
          <a:r>
            <a:rPr lang="en-US" sz="2000" kern="1200"/>
            <a:t> is formed by connecting the cloud environment of several cloud providers using a common standard. This federation in the cloud helps the provider to easily scale up the resource to match business needs.</a:t>
          </a:r>
        </a:p>
      </dsp:txBody>
      <dsp:txXfrm>
        <a:off x="5991936" y="538547"/>
        <a:ext cx="4171627" cy="25901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CE2830-3FDE-4083-80C1-8C946335DCA4}">
      <dsp:nvSpPr>
        <dsp:cNvPr id="0" name=""/>
        <dsp:cNvSpPr/>
      </dsp:nvSpPr>
      <dsp:spPr>
        <a:xfrm>
          <a:off x="0" y="239608"/>
          <a:ext cx="7559504" cy="6715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a:t>Cloud Exchange</a:t>
          </a:r>
          <a:endParaRPr lang="en-US" sz="2800" kern="1200"/>
        </a:p>
      </dsp:txBody>
      <dsp:txXfrm>
        <a:off x="32784" y="272392"/>
        <a:ext cx="7493936" cy="606012"/>
      </dsp:txXfrm>
    </dsp:sp>
    <dsp:sp modelId="{CC04129A-E1C5-4586-8E5A-F215B585D80A}">
      <dsp:nvSpPr>
        <dsp:cNvPr id="0" name=""/>
        <dsp:cNvSpPr/>
      </dsp:nvSpPr>
      <dsp:spPr>
        <a:xfrm>
          <a:off x="0" y="911188"/>
          <a:ext cx="7559504" cy="2376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014"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Acts as a moderator between cloud coordinator and cloud broker. </a:t>
          </a:r>
        </a:p>
        <a:p>
          <a:pPr marL="228600" lvl="1" indent="-228600" algn="l" defTabSz="977900">
            <a:lnSpc>
              <a:spcPct val="90000"/>
            </a:lnSpc>
            <a:spcBef>
              <a:spcPct val="0"/>
            </a:spcBef>
            <a:spcAft>
              <a:spcPct val="20000"/>
            </a:spcAft>
            <a:buChar char="•"/>
          </a:pPr>
          <a:r>
            <a:rPr lang="en-US" sz="2200" kern="1200"/>
            <a:t>Maps the demands of the cloud broker to the available services offered by the coordinator. </a:t>
          </a:r>
        </a:p>
        <a:p>
          <a:pPr marL="228600" lvl="1" indent="-228600" algn="l" defTabSz="977900">
            <a:lnSpc>
              <a:spcPct val="90000"/>
            </a:lnSpc>
            <a:spcBef>
              <a:spcPct val="0"/>
            </a:spcBef>
            <a:spcAft>
              <a:spcPct val="20000"/>
            </a:spcAft>
            <a:buChar char="•"/>
          </a:pPr>
          <a:r>
            <a:rPr lang="en-US" sz="2200" kern="1200"/>
            <a:t>Tracks the record of what is the current cost, demand patterns and available cloud providers and this information is periodically updated by the cloud coordinator.</a:t>
          </a:r>
        </a:p>
      </dsp:txBody>
      <dsp:txXfrm>
        <a:off x="0" y="911188"/>
        <a:ext cx="7559504" cy="2376360"/>
      </dsp:txXfrm>
    </dsp:sp>
    <dsp:sp modelId="{BEA937BD-5F81-43E3-9C2F-BA6402AFECE5}">
      <dsp:nvSpPr>
        <dsp:cNvPr id="0" name=""/>
        <dsp:cNvSpPr/>
      </dsp:nvSpPr>
      <dsp:spPr>
        <a:xfrm>
          <a:off x="0" y="3287548"/>
          <a:ext cx="7559504" cy="671580"/>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a:t>Cloud Coordinator</a:t>
          </a:r>
          <a:endParaRPr lang="en-US" sz="2800" kern="1200"/>
        </a:p>
      </dsp:txBody>
      <dsp:txXfrm>
        <a:off x="32784" y="3320332"/>
        <a:ext cx="7493936" cy="606012"/>
      </dsp:txXfrm>
    </dsp:sp>
    <dsp:sp modelId="{90D9E897-FEDF-44DE-BC94-63A45CE4FC47}">
      <dsp:nvSpPr>
        <dsp:cNvPr id="0" name=""/>
        <dsp:cNvSpPr/>
      </dsp:nvSpPr>
      <dsp:spPr>
        <a:xfrm>
          <a:off x="0" y="3959128"/>
          <a:ext cx="7559504" cy="2086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014"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Manages the cloud enterprises and their membership. </a:t>
          </a:r>
        </a:p>
        <a:p>
          <a:pPr marL="228600" lvl="1" indent="-228600" algn="l" defTabSz="977900">
            <a:lnSpc>
              <a:spcPct val="90000"/>
            </a:lnSpc>
            <a:spcBef>
              <a:spcPct val="0"/>
            </a:spcBef>
            <a:spcAft>
              <a:spcPct val="20000"/>
            </a:spcAft>
            <a:buChar char="•"/>
          </a:pPr>
          <a:r>
            <a:rPr lang="en-US" sz="2200" kern="1200"/>
            <a:t>Allocates the cloud resources to the remote users based on the quality of service they demand and the credits they have in the cloud bank. </a:t>
          </a:r>
        </a:p>
        <a:p>
          <a:pPr marL="228600" lvl="1" indent="-228600" algn="l" defTabSz="977900">
            <a:lnSpc>
              <a:spcPct val="90000"/>
            </a:lnSpc>
            <a:spcBef>
              <a:spcPct val="0"/>
            </a:spcBef>
            <a:spcAft>
              <a:spcPct val="20000"/>
            </a:spcAft>
            <a:buChar char="•"/>
          </a:pPr>
          <a:r>
            <a:rPr lang="en-US" sz="2200" kern="1200"/>
            <a:t>Based on the policies of SLA the marketing and pricing policies are developed by the cloud coordinator.</a:t>
          </a:r>
        </a:p>
      </dsp:txBody>
      <dsp:txXfrm>
        <a:off x="0" y="3959128"/>
        <a:ext cx="7559504" cy="20865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F85040-1D46-46CE-B575-3CDF453AC61D}">
      <dsp:nvSpPr>
        <dsp:cNvPr id="0" name=""/>
        <dsp:cNvSpPr/>
      </dsp:nvSpPr>
      <dsp:spPr>
        <a:xfrm>
          <a:off x="0"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A45871-93AC-4542-A064-5BC0C4E302AF}">
      <dsp:nvSpPr>
        <dsp:cNvPr id="0" name=""/>
        <dsp:cNvSpPr/>
      </dsp:nvSpPr>
      <dsp:spPr>
        <a:xfrm>
          <a:off x="324326"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IN" sz="3500" kern="1200"/>
            <a:t>Cloud Infrastructure Federations: </a:t>
          </a:r>
          <a:endParaRPr lang="en-US" sz="3500" kern="1200"/>
        </a:p>
      </dsp:txBody>
      <dsp:txXfrm>
        <a:off x="378614" y="886531"/>
        <a:ext cx="2810360" cy="1744948"/>
      </dsp:txXfrm>
    </dsp:sp>
    <dsp:sp modelId="{0E1C3E33-554A-4078-9D19-57DA0B8C2527}">
      <dsp:nvSpPr>
        <dsp:cNvPr id="0" name=""/>
        <dsp:cNvSpPr/>
      </dsp:nvSpPr>
      <dsp:spPr>
        <a:xfrm>
          <a:off x="3567588"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E03E3B-9D87-489D-A218-F8E71F0C71E7}">
      <dsp:nvSpPr>
        <dsp:cNvPr id="0" name=""/>
        <dsp:cNvSpPr/>
      </dsp:nvSpPr>
      <dsp:spPr>
        <a:xfrm>
          <a:off x="3891915"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IN" sz="3500" kern="1200"/>
            <a:t>Platform Federations:</a:t>
          </a:r>
          <a:endParaRPr lang="en-US" sz="3500" kern="1200"/>
        </a:p>
      </dsp:txBody>
      <dsp:txXfrm>
        <a:off x="3946203" y="886531"/>
        <a:ext cx="2810360" cy="1744948"/>
      </dsp:txXfrm>
    </dsp:sp>
    <dsp:sp modelId="{C4F0FEF3-D1B0-48C7-B3F8-7905BF1DDFDE}">
      <dsp:nvSpPr>
        <dsp:cNvPr id="0" name=""/>
        <dsp:cNvSpPr/>
      </dsp:nvSpPr>
      <dsp:spPr>
        <a:xfrm>
          <a:off x="7135177"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E364C7-4437-4932-93EC-E1D927694067}">
      <dsp:nvSpPr>
        <dsp:cNvPr id="0" name=""/>
        <dsp:cNvSpPr/>
      </dsp:nvSpPr>
      <dsp:spPr>
        <a:xfrm>
          <a:off x="7459503"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IN" sz="3500" kern="1200"/>
            <a:t>Data Federations:</a:t>
          </a:r>
          <a:endParaRPr lang="en-US" sz="3500" kern="1200"/>
        </a:p>
      </dsp:txBody>
      <dsp:txXfrm>
        <a:off x="7513791" y="886531"/>
        <a:ext cx="2810360" cy="174494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E367E2F-00EF-4485-9823-99535DF0140B}"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AC8C68-0CB9-42E8-993B-4ECDE14C08E6}" type="slidenum">
              <a:rPr lang="en-IN" smtClean="0"/>
              <a:t>‹#›</a:t>
            </a:fld>
            <a:endParaRPr lang="en-IN"/>
          </a:p>
        </p:txBody>
      </p:sp>
    </p:spTree>
    <p:extLst>
      <p:ext uri="{BB962C8B-B14F-4D97-AF65-F5344CB8AC3E}">
        <p14:creationId xmlns:p14="http://schemas.microsoft.com/office/powerpoint/2010/main" val="2457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E367E2F-00EF-4485-9823-99535DF0140B}"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AC8C68-0CB9-42E8-993B-4ECDE14C08E6}" type="slidenum">
              <a:rPr lang="en-IN" smtClean="0"/>
              <a:t>‹#›</a:t>
            </a:fld>
            <a:endParaRPr lang="en-IN"/>
          </a:p>
        </p:txBody>
      </p:sp>
    </p:spTree>
    <p:extLst>
      <p:ext uri="{BB962C8B-B14F-4D97-AF65-F5344CB8AC3E}">
        <p14:creationId xmlns:p14="http://schemas.microsoft.com/office/powerpoint/2010/main" val="3221909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E367E2F-00EF-4485-9823-99535DF0140B}"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AC8C68-0CB9-42E8-993B-4ECDE14C08E6}" type="slidenum">
              <a:rPr lang="en-IN" smtClean="0"/>
              <a:t>‹#›</a:t>
            </a:fld>
            <a:endParaRPr lang="en-IN"/>
          </a:p>
        </p:txBody>
      </p:sp>
    </p:spTree>
    <p:extLst>
      <p:ext uri="{BB962C8B-B14F-4D97-AF65-F5344CB8AC3E}">
        <p14:creationId xmlns:p14="http://schemas.microsoft.com/office/powerpoint/2010/main" val="1691062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E367E2F-00EF-4485-9823-99535DF0140B}"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AC8C68-0CB9-42E8-993B-4ECDE14C08E6}" type="slidenum">
              <a:rPr lang="en-IN" smtClean="0"/>
              <a:t>‹#›</a:t>
            </a:fld>
            <a:endParaRPr lang="en-IN"/>
          </a:p>
        </p:txBody>
      </p:sp>
    </p:spTree>
    <p:extLst>
      <p:ext uri="{BB962C8B-B14F-4D97-AF65-F5344CB8AC3E}">
        <p14:creationId xmlns:p14="http://schemas.microsoft.com/office/powerpoint/2010/main" val="1794803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367E2F-00EF-4485-9823-99535DF0140B}"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AC8C68-0CB9-42E8-993B-4ECDE14C08E6}" type="slidenum">
              <a:rPr lang="en-IN" smtClean="0"/>
              <a:t>‹#›</a:t>
            </a:fld>
            <a:endParaRPr lang="en-IN"/>
          </a:p>
        </p:txBody>
      </p:sp>
    </p:spTree>
    <p:extLst>
      <p:ext uri="{BB962C8B-B14F-4D97-AF65-F5344CB8AC3E}">
        <p14:creationId xmlns:p14="http://schemas.microsoft.com/office/powerpoint/2010/main" val="3998185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E367E2F-00EF-4485-9823-99535DF0140B}" type="datetimeFigureOut">
              <a:rPr lang="en-IN" smtClean="0"/>
              <a:t>11-12-2022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AC8C68-0CB9-42E8-993B-4ECDE14C08E6}" type="slidenum">
              <a:rPr lang="en-IN" smtClean="0"/>
              <a:t>‹#›</a:t>
            </a:fld>
            <a:endParaRPr lang="en-IN"/>
          </a:p>
        </p:txBody>
      </p:sp>
    </p:spTree>
    <p:extLst>
      <p:ext uri="{BB962C8B-B14F-4D97-AF65-F5344CB8AC3E}">
        <p14:creationId xmlns:p14="http://schemas.microsoft.com/office/powerpoint/2010/main" val="748676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E367E2F-00EF-4485-9823-99535DF0140B}" type="datetimeFigureOut">
              <a:rPr lang="en-IN" smtClean="0"/>
              <a:t>11-12-2022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AC8C68-0CB9-42E8-993B-4ECDE14C08E6}" type="slidenum">
              <a:rPr lang="en-IN" smtClean="0"/>
              <a:t>‹#›</a:t>
            </a:fld>
            <a:endParaRPr lang="en-IN"/>
          </a:p>
        </p:txBody>
      </p:sp>
    </p:spTree>
    <p:extLst>
      <p:ext uri="{BB962C8B-B14F-4D97-AF65-F5344CB8AC3E}">
        <p14:creationId xmlns:p14="http://schemas.microsoft.com/office/powerpoint/2010/main" val="1736488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E367E2F-00EF-4485-9823-99535DF0140B}" type="datetimeFigureOut">
              <a:rPr lang="en-IN" smtClean="0"/>
              <a:t>11-12-2022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AC8C68-0CB9-42E8-993B-4ECDE14C08E6}" type="slidenum">
              <a:rPr lang="en-IN" smtClean="0"/>
              <a:t>‹#›</a:t>
            </a:fld>
            <a:endParaRPr lang="en-IN"/>
          </a:p>
        </p:txBody>
      </p:sp>
    </p:spTree>
    <p:extLst>
      <p:ext uri="{BB962C8B-B14F-4D97-AF65-F5344CB8AC3E}">
        <p14:creationId xmlns:p14="http://schemas.microsoft.com/office/powerpoint/2010/main" val="4276229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367E2F-00EF-4485-9823-99535DF0140B}" type="datetimeFigureOut">
              <a:rPr lang="en-IN" smtClean="0"/>
              <a:t>11-12-2022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AC8C68-0CB9-42E8-993B-4ECDE14C08E6}" type="slidenum">
              <a:rPr lang="en-IN" smtClean="0"/>
              <a:t>‹#›</a:t>
            </a:fld>
            <a:endParaRPr lang="en-IN"/>
          </a:p>
        </p:txBody>
      </p:sp>
    </p:spTree>
    <p:extLst>
      <p:ext uri="{BB962C8B-B14F-4D97-AF65-F5344CB8AC3E}">
        <p14:creationId xmlns:p14="http://schemas.microsoft.com/office/powerpoint/2010/main" val="3064029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367E2F-00EF-4485-9823-99535DF0140B}" type="datetimeFigureOut">
              <a:rPr lang="en-IN" smtClean="0"/>
              <a:t>11-12-2022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AC8C68-0CB9-42E8-993B-4ECDE14C08E6}" type="slidenum">
              <a:rPr lang="en-IN" smtClean="0"/>
              <a:t>‹#›</a:t>
            </a:fld>
            <a:endParaRPr lang="en-IN"/>
          </a:p>
        </p:txBody>
      </p:sp>
    </p:spTree>
    <p:extLst>
      <p:ext uri="{BB962C8B-B14F-4D97-AF65-F5344CB8AC3E}">
        <p14:creationId xmlns:p14="http://schemas.microsoft.com/office/powerpoint/2010/main" val="183001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367E2F-00EF-4485-9823-99535DF0140B}" type="datetimeFigureOut">
              <a:rPr lang="en-IN" smtClean="0"/>
              <a:t>11-12-2022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AC8C68-0CB9-42E8-993B-4ECDE14C08E6}" type="slidenum">
              <a:rPr lang="en-IN" smtClean="0"/>
              <a:t>‹#›</a:t>
            </a:fld>
            <a:endParaRPr lang="en-IN"/>
          </a:p>
        </p:txBody>
      </p:sp>
    </p:spTree>
    <p:extLst>
      <p:ext uri="{BB962C8B-B14F-4D97-AF65-F5344CB8AC3E}">
        <p14:creationId xmlns:p14="http://schemas.microsoft.com/office/powerpoint/2010/main" val="1594713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367E2F-00EF-4485-9823-99535DF0140B}" type="datetimeFigureOut">
              <a:rPr lang="en-IN" smtClean="0"/>
              <a:t>11-12-2022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AC8C68-0CB9-42E8-993B-4ECDE14C08E6}" type="slidenum">
              <a:rPr lang="en-IN" smtClean="0"/>
              <a:t>‹#›</a:t>
            </a:fld>
            <a:endParaRPr lang="en-IN"/>
          </a:p>
        </p:txBody>
      </p:sp>
    </p:spTree>
    <p:extLst>
      <p:ext uri="{BB962C8B-B14F-4D97-AF65-F5344CB8AC3E}">
        <p14:creationId xmlns:p14="http://schemas.microsoft.com/office/powerpoint/2010/main" val="533958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464614" y="1783959"/>
            <a:ext cx="4087306" cy="2889114"/>
          </a:xfrm>
        </p:spPr>
        <p:txBody>
          <a:bodyPr anchor="b">
            <a:normAutofit/>
          </a:bodyPr>
          <a:lstStyle/>
          <a:p>
            <a:pPr algn="l"/>
            <a:r>
              <a:rPr lang="en-US" sz="5400"/>
              <a:t>Federated Cloud Architecture</a:t>
            </a:r>
            <a:endParaRPr lang="en-IN" sz="5400"/>
          </a:p>
        </p:txBody>
      </p:sp>
      <p:sp>
        <p:nvSpPr>
          <p:cNvPr id="3" name="Subtitle 2"/>
          <p:cNvSpPr>
            <a:spLocks noGrp="1"/>
          </p:cNvSpPr>
          <p:nvPr>
            <p:ph type="subTitle" idx="1"/>
          </p:nvPr>
        </p:nvSpPr>
        <p:spPr>
          <a:xfrm>
            <a:off x="7464612" y="4750893"/>
            <a:ext cx="4087305" cy="1147863"/>
          </a:xfrm>
        </p:spPr>
        <p:txBody>
          <a:bodyPr anchor="t">
            <a:normAutofit/>
          </a:bodyPr>
          <a:lstStyle/>
          <a:p>
            <a:pPr algn="l"/>
            <a:r>
              <a:rPr lang="en-US" sz="2000"/>
              <a:t>Shakti Mishra</a:t>
            </a:r>
            <a:endParaRPr lang="en-IN" sz="2000"/>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Black and white buildings">
            <a:extLst>
              <a:ext uri="{FF2B5EF4-FFF2-40B4-BE49-F238E27FC236}">
                <a16:creationId xmlns:a16="http://schemas.microsoft.com/office/drawing/2014/main" id="{B66B514C-8564-6425-9099-3F789C36BB38}"/>
              </a:ext>
            </a:extLst>
          </p:cNvPr>
          <p:cNvPicPr>
            <a:picLocks noChangeAspect="1"/>
          </p:cNvPicPr>
          <p:nvPr/>
        </p:nvPicPr>
        <p:blipFill rotWithShape="1">
          <a:blip r:embed="rId2"/>
          <a:srcRect l="9728" r="21962" b="-3"/>
          <a:stretch/>
        </p:blipFill>
        <p:spPr>
          <a:xfrm>
            <a:off x="128428" y="-4271"/>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40996617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8638" y="386930"/>
            <a:ext cx="9236700" cy="1188950"/>
          </a:xfrm>
        </p:spPr>
        <p:txBody>
          <a:bodyPr anchor="b">
            <a:normAutofit/>
          </a:bodyPr>
          <a:lstStyle/>
          <a:p>
            <a:r>
              <a:rPr lang="en-IN" sz="5400"/>
              <a:t>Cloud Federation Properties(2/3)</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02731" y="2263868"/>
            <a:ext cx="10134597" cy="3771172"/>
          </a:xfrm>
        </p:spPr>
        <p:txBody>
          <a:bodyPr anchor="ctr">
            <a:normAutofit/>
          </a:bodyPr>
          <a:lstStyle/>
          <a:p>
            <a:pPr marL="0" indent="0">
              <a:buNone/>
            </a:pPr>
            <a:r>
              <a:rPr lang="en-US" sz="2400" b="1"/>
              <a:t>3. Monitoring:</a:t>
            </a:r>
            <a:r>
              <a:rPr lang="en-US" sz="2400"/>
              <a:t> Federated cloud can be monitored in two ways global monitoring and monitoring as a service (MaaS). </a:t>
            </a:r>
            <a:r>
              <a:rPr lang="en-US" sz="2400" b="1"/>
              <a:t>Global monitoring</a:t>
            </a:r>
            <a:r>
              <a:rPr lang="en-US" sz="2400"/>
              <a:t> aids in maintaining the federated cloud. </a:t>
            </a:r>
            <a:r>
              <a:rPr lang="en-US" sz="2400" b="1"/>
              <a:t>MaaS</a:t>
            </a:r>
            <a:r>
              <a:rPr lang="en-US" sz="2400"/>
              <a:t> provides information that helps in tracking contracted services to the customer.</a:t>
            </a:r>
          </a:p>
          <a:p>
            <a:pPr marL="0" indent="0">
              <a:buNone/>
            </a:pPr>
            <a:r>
              <a:rPr lang="en-US" sz="2400" b="1"/>
              <a:t>4. Object:</a:t>
            </a:r>
            <a:r>
              <a:rPr lang="en-US" sz="2400"/>
              <a:t> Marketing object in cloud computing are infrastructure, software, platform that are offered to the customer as a service. These objects have to pass through federation when consumed in the federated cloud.</a:t>
            </a:r>
          </a:p>
          <a:p>
            <a:pPr marL="0" indent="0">
              <a:buNone/>
            </a:pPr>
            <a:r>
              <a:rPr lang="en-US" sz="2400" b="1"/>
              <a:t>5. Contracts:</a:t>
            </a:r>
            <a:r>
              <a:rPr lang="en-US" sz="2400"/>
              <a:t> In addition to regular SLA, federated cloud has a </a:t>
            </a:r>
            <a:r>
              <a:rPr lang="en-US" sz="2400" b="1"/>
              <a:t>federation level agreement</a:t>
            </a:r>
            <a:r>
              <a:rPr lang="en-US" sz="2400"/>
              <a:t> that encloses commitment to the functional and usage properties.</a:t>
            </a:r>
          </a:p>
          <a:p>
            <a:endParaRPr lang="en-IN" sz="2400"/>
          </a:p>
        </p:txBody>
      </p:sp>
    </p:spTree>
    <p:extLst>
      <p:ext uri="{BB962C8B-B14F-4D97-AF65-F5344CB8AC3E}">
        <p14:creationId xmlns:p14="http://schemas.microsoft.com/office/powerpoint/2010/main" val="4109656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8638" y="386930"/>
            <a:ext cx="9236700" cy="1188950"/>
          </a:xfrm>
        </p:spPr>
        <p:txBody>
          <a:bodyPr anchor="b">
            <a:normAutofit/>
          </a:bodyPr>
          <a:lstStyle/>
          <a:p>
            <a:r>
              <a:rPr lang="en-IN" sz="5000"/>
              <a:t>Cloud Federation Properties (3/3)</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93660" y="2599509"/>
            <a:ext cx="10143668" cy="3435531"/>
          </a:xfrm>
        </p:spPr>
        <p:txBody>
          <a:bodyPr anchor="ctr">
            <a:normAutofit/>
          </a:bodyPr>
          <a:lstStyle/>
          <a:p>
            <a:pPr marL="0" indent="0">
              <a:buNone/>
            </a:pPr>
            <a:r>
              <a:rPr lang="en-US" sz="1900" b="1"/>
              <a:t>6. Provisioning:</a:t>
            </a:r>
            <a:r>
              <a:rPr lang="en-US" sz="1900"/>
              <a:t> Allocating services and resources offered by the cloud provider to the customer through federation. It can be done manually or automatically. In an </a:t>
            </a:r>
            <a:r>
              <a:rPr lang="en-US" sz="1900" b="1"/>
              <a:t>automatic</a:t>
            </a:r>
            <a:r>
              <a:rPr lang="en-US" sz="1900"/>
              <a:t> way, the best provider is chosen to allocate the resources and services to the customer. In the </a:t>
            </a:r>
            <a:r>
              <a:rPr lang="en-US" sz="1900" b="1"/>
              <a:t>manual</a:t>
            </a:r>
            <a:r>
              <a:rPr lang="en-US" sz="1900"/>
              <a:t> way entity in the federation selects the provider to allocate the resources and services.</a:t>
            </a:r>
          </a:p>
          <a:p>
            <a:pPr marL="0" indent="0">
              <a:buNone/>
            </a:pPr>
            <a:r>
              <a:rPr lang="en-US" sz="1900" b="1"/>
              <a:t>7. Service Management:</a:t>
            </a:r>
            <a:r>
              <a:rPr lang="en-US" sz="1900"/>
              <a:t> Service management discovers and publishes the services offered by the federated cloud.</a:t>
            </a:r>
          </a:p>
          <a:p>
            <a:pPr marL="0" indent="0">
              <a:buNone/>
            </a:pPr>
            <a:r>
              <a:rPr lang="en-US" sz="1900" b="1"/>
              <a:t>8. Interoperability:</a:t>
            </a:r>
            <a:r>
              <a:rPr lang="en-US" sz="1900"/>
              <a:t> Interoperability is a mechanism with which the customer’s system is able to interact with the cloud service or cloud service in the federation is able to interact with other cloud services.</a:t>
            </a:r>
          </a:p>
          <a:p>
            <a:pPr marL="0" indent="0">
              <a:buNone/>
            </a:pPr>
            <a:r>
              <a:rPr lang="en-US" sz="1900" b="1"/>
              <a:t>9. Commercialization:</a:t>
            </a:r>
            <a:r>
              <a:rPr lang="en-US" sz="1900"/>
              <a:t> The providers participated in federation publish their offers to a central entity. The customer interacts with this central entity to verify the prices and propose an offer.</a:t>
            </a:r>
          </a:p>
          <a:p>
            <a:pPr marL="0" indent="0">
              <a:buNone/>
            </a:pPr>
            <a:endParaRPr lang="en-IN" sz="1900"/>
          </a:p>
        </p:txBody>
      </p:sp>
    </p:spTree>
    <p:extLst>
      <p:ext uri="{BB962C8B-B14F-4D97-AF65-F5344CB8AC3E}">
        <p14:creationId xmlns:p14="http://schemas.microsoft.com/office/powerpoint/2010/main" val="15973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82963" y="1238080"/>
            <a:ext cx="9849751" cy="1349671"/>
          </a:xfrm>
        </p:spPr>
        <p:txBody>
          <a:bodyPr anchor="b">
            <a:normAutofit/>
          </a:bodyPr>
          <a:lstStyle/>
          <a:p>
            <a:r>
              <a:rPr lang="en-US" sz="4200"/>
              <a:t>Types of Federation in Cloud</a:t>
            </a:r>
            <a:br>
              <a:rPr lang="en-US" sz="4200"/>
            </a:br>
            <a:endParaRPr lang="en-IN" sz="4200"/>
          </a:p>
        </p:txBody>
      </p:sp>
      <p:sp>
        <p:nvSpPr>
          <p:cNvPr id="3" name="Content Placeholder 2"/>
          <p:cNvSpPr>
            <a:spLocks noGrp="1"/>
          </p:cNvSpPr>
          <p:nvPr>
            <p:ph idx="1"/>
          </p:nvPr>
        </p:nvSpPr>
        <p:spPr>
          <a:xfrm>
            <a:off x="1289304" y="2585414"/>
            <a:ext cx="9849751" cy="3349667"/>
          </a:xfrm>
        </p:spPr>
        <p:txBody>
          <a:bodyPr anchor="ctr">
            <a:normAutofit/>
          </a:bodyPr>
          <a:lstStyle/>
          <a:p>
            <a:r>
              <a:rPr lang="en-US" sz="1300" b="1"/>
              <a:t>Permissive federation</a:t>
            </a:r>
            <a:br>
              <a:rPr lang="en-US" sz="1300"/>
            </a:br>
            <a:r>
              <a:rPr lang="en-US" sz="1300"/>
              <a:t>Permissive federation allows the interconnection of the cloud environment of two service providers without the verifying identity of peer cloud using DNS lookups. This raises the chances of domain spoofing.</a:t>
            </a:r>
          </a:p>
          <a:p>
            <a:r>
              <a:rPr lang="en-US" sz="1300" b="1"/>
              <a:t>Verified Federation</a:t>
            </a:r>
            <a:br>
              <a:rPr lang="en-US" sz="1300"/>
            </a:br>
            <a:r>
              <a:rPr lang="en-US" sz="1300"/>
              <a:t>Verified federation allows interconnection of the cloud environment of two service providers, only after the peer cloud is identified using the information obtained from DNS. Though the identity verification prevents spoofing the connection is still not encrypted and there are chances of DNS attack.</a:t>
            </a:r>
            <a:endParaRPr lang="en-US" sz="1300">
              <a:ea typeface="Calibri"/>
              <a:cs typeface="Calibri"/>
            </a:endParaRPr>
          </a:p>
          <a:p>
            <a:r>
              <a:rPr lang="en-US" sz="1300" b="1"/>
              <a:t>Encrypted Federation</a:t>
            </a:r>
            <a:br>
              <a:rPr lang="en-US" sz="1300"/>
            </a:br>
            <a:r>
              <a:rPr lang="en-US" sz="1300"/>
              <a:t>Encrypted federation allows interconnection of the cloud environment of two services provider only if the peer cloud </a:t>
            </a:r>
            <a:r>
              <a:rPr lang="en-US" sz="1300" b="1"/>
              <a:t>supports</a:t>
            </a:r>
            <a:r>
              <a:rPr lang="en-US" sz="1300"/>
              <a:t> transport layer security (</a:t>
            </a:r>
            <a:r>
              <a:rPr lang="en-US" sz="1300" b="1"/>
              <a:t>TSL</a:t>
            </a:r>
            <a:r>
              <a:rPr lang="en-US" sz="1300"/>
              <a:t>). The peer cloud interested in the federation must provide the </a:t>
            </a:r>
            <a:r>
              <a:rPr lang="en-US" sz="1300" b="1"/>
              <a:t>digital certificate</a:t>
            </a:r>
            <a:r>
              <a:rPr lang="en-US" sz="1300"/>
              <a:t> which still provides </a:t>
            </a:r>
            <a:r>
              <a:rPr lang="en-US" sz="1300" b="1"/>
              <a:t>mutual authentication</a:t>
            </a:r>
            <a:r>
              <a:rPr lang="en-US" sz="1300"/>
              <a:t>. Thus, encrypted federation results in </a:t>
            </a:r>
            <a:r>
              <a:rPr lang="en-US" sz="1300" b="1"/>
              <a:t>weak</a:t>
            </a:r>
            <a:r>
              <a:rPr lang="en-US" sz="1300"/>
              <a:t> identity verification.</a:t>
            </a:r>
            <a:endParaRPr lang="en-US" sz="1300">
              <a:ea typeface="Calibri"/>
              <a:cs typeface="Calibri"/>
            </a:endParaRPr>
          </a:p>
          <a:p>
            <a:r>
              <a:rPr lang="en-US" sz="1300" b="1"/>
              <a:t>Trusted Federation</a:t>
            </a:r>
            <a:br>
              <a:rPr lang="en-US" sz="1300"/>
            </a:br>
            <a:r>
              <a:rPr lang="en-US" sz="1300"/>
              <a:t>Trusted federation allows two clouds from different provider to connect only under a </a:t>
            </a:r>
            <a:r>
              <a:rPr lang="en-US" sz="1300" b="1"/>
              <a:t>provision</a:t>
            </a:r>
            <a:r>
              <a:rPr lang="en-US" sz="1300"/>
              <a:t> that the peer cloud support </a:t>
            </a:r>
            <a:r>
              <a:rPr lang="en-US" sz="1300" b="1"/>
              <a:t>TSL</a:t>
            </a:r>
            <a:r>
              <a:rPr lang="en-US" sz="1300"/>
              <a:t> along with that it provides a </a:t>
            </a:r>
            <a:r>
              <a:rPr lang="en-US" sz="1300" b="1"/>
              <a:t>digital certificate</a:t>
            </a:r>
            <a:r>
              <a:rPr lang="en-US" sz="1300"/>
              <a:t> authorized by the </a:t>
            </a:r>
            <a:r>
              <a:rPr lang="en-US" sz="1300" b="1"/>
              <a:t>certification authority</a:t>
            </a:r>
            <a:r>
              <a:rPr lang="en-US" sz="1300"/>
              <a:t> (CA) that is trusted by the authenticating cloud.</a:t>
            </a:r>
            <a:endParaRPr lang="en-US" sz="1300">
              <a:ea typeface="Calibri"/>
              <a:cs typeface="Calibri"/>
            </a:endParaRPr>
          </a:p>
          <a:p>
            <a:endParaRPr lang="en-IN" sz="1300"/>
          </a:p>
        </p:txBody>
      </p:sp>
    </p:spTree>
    <p:extLst>
      <p:ext uri="{BB962C8B-B14F-4D97-AF65-F5344CB8AC3E}">
        <p14:creationId xmlns:p14="http://schemas.microsoft.com/office/powerpoint/2010/main" val="2582822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Benefits</a:t>
            </a:r>
          </a:p>
        </p:txBody>
      </p:sp>
      <p:pic>
        <p:nvPicPr>
          <p:cNvPr id="2050" name="Picture 2" descr="http://4.bp.blogspot.com/-OYXHA-CnucI/VgOX8al-RnI/AAAAAAAAAbg/-u_ib26VWk8/w1200-h630-p-k-no-nu/Capture2.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77316" y="1647902"/>
            <a:ext cx="6780700" cy="3559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840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3631" y="809898"/>
            <a:ext cx="10173010" cy="1554480"/>
          </a:xfrm>
        </p:spPr>
        <p:txBody>
          <a:bodyPr anchor="ctr">
            <a:normAutofit/>
          </a:bodyPr>
          <a:lstStyle/>
          <a:p>
            <a:r>
              <a:rPr lang="en-US" sz="4800"/>
              <a:t>Some Federation Use Case Examples</a:t>
            </a:r>
            <a:endParaRPr lang="en-IN" sz="4800"/>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B680F159-A660-6690-C1CA-DDD71141C2E0}"/>
              </a:ext>
            </a:extLst>
          </p:cNvPr>
          <p:cNvGraphicFramePr>
            <a:graphicFrameLocks noGrp="1"/>
          </p:cNvGraphicFramePr>
          <p:nvPr>
            <p:ph idx="1"/>
            <p:extLst>
              <p:ext uri="{D42A27DB-BD31-4B8C-83A1-F6EECF244321}">
                <p14:modId xmlns:p14="http://schemas.microsoft.com/office/powerpoint/2010/main" val="616446424"/>
              </p:ext>
            </p:extLst>
          </p:nvPr>
        </p:nvGraphicFramePr>
        <p:xfrm>
          <a:off x="706662" y="2760665"/>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7413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8">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304173" y="2045832"/>
            <a:ext cx="2249287" cy="2846070"/>
          </a:xfrm>
        </p:spPr>
        <p:txBody>
          <a:bodyPr vert="horz" lIns="91440" tIns="45720" rIns="91440" bIns="45720" rtlCol="0" anchor="ctr">
            <a:normAutofit/>
          </a:bodyPr>
          <a:lstStyle/>
          <a:p>
            <a:r>
              <a:rPr lang="en-US" sz="3700"/>
              <a:t>NIST CFRA</a:t>
            </a:r>
          </a:p>
        </p:txBody>
      </p:sp>
      <p:sp>
        <p:nvSpPr>
          <p:cNvPr id="23" name="Rectangle 1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2"/>
          <a:srcRect l="903" r="2388" b="2"/>
          <a:stretch/>
        </p:blipFill>
        <p:spPr>
          <a:xfrm>
            <a:off x="448633" y="-40229"/>
            <a:ext cx="7608304" cy="5211906"/>
          </a:xfrm>
          <a:prstGeom prst="rect">
            <a:avLst/>
          </a:prstGeom>
        </p:spPr>
      </p:pic>
      <p:sp>
        <p:nvSpPr>
          <p:cNvPr id="15" name="Rectangle 1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542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3631" y="809898"/>
            <a:ext cx="10173010" cy="1554480"/>
          </a:xfrm>
        </p:spPr>
        <p:txBody>
          <a:bodyPr anchor="ctr">
            <a:normAutofit/>
          </a:bodyPr>
          <a:lstStyle/>
          <a:p>
            <a:r>
              <a:rPr lang="en-US" sz="4800"/>
              <a:t>Federation in Cloud</a:t>
            </a:r>
            <a:endParaRPr lang="en-IN" sz="4800"/>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90A3FC06-EC1F-83F8-F2D7-8EA1FE28819C}"/>
              </a:ext>
            </a:extLst>
          </p:cNvPr>
          <p:cNvGraphicFramePr>
            <a:graphicFrameLocks noGrp="1"/>
          </p:cNvGraphicFramePr>
          <p:nvPr>
            <p:ph idx="1"/>
            <p:extLst>
              <p:ext uri="{D42A27DB-BD31-4B8C-83A1-F6EECF244321}">
                <p14:modId xmlns:p14="http://schemas.microsoft.com/office/powerpoint/2010/main" val="2830269123"/>
              </p:ext>
            </p:extLst>
          </p:nvPr>
        </p:nvGraphicFramePr>
        <p:xfrm>
          <a:off x="913674" y="29540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6126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3631" y="809898"/>
            <a:ext cx="9942716" cy="1554480"/>
          </a:xfrm>
        </p:spPr>
        <p:txBody>
          <a:bodyPr anchor="ctr">
            <a:normAutofit/>
          </a:bodyPr>
          <a:lstStyle/>
          <a:p>
            <a:r>
              <a:rPr lang="en-US" sz="4800"/>
              <a:t>Definition</a:t>
            </a:r>
            <a:endParaRPr lang="en-IN" sz="4800"/>
          </a:p>
        </p:txBody>
      </p:sp>
      <p:sp>
        <p:nvSpPr>
          <p:cNvPr id="3" name="Content Placeholder 2"/>
          <p:cNvSpPr>
            <a:spLocks noGrp="1"/>
          </p:cNvSpPr>
          <p:nvPr>
            <p:ph idx="1"/>
          </p:nvPr>
        </p:nvSpPr>
        <p:spPr>
          <a:xfrm>
            <a:off x="1045028" y="3017522"/>
            <a:ext cx="9941319" cy="3124658"/>
          </a:xfrm>
        </p:spPr>
        <p:txBody>
          <a:bodyPr anchor="ctr">
            <a:normAutofit/>
          </a:bodyPr>
          <a:lstStyle/>
          <a:p>
            <a:r>
              <a:rPr lang="en-US" sz="2400" b="1" i="1"/>
              <a:t>“Cloud federation manages consistency and access controls when two or more independent geographically distinct Clouds share either authentication, files, computing resources, command and control or access to storage resources.”</a:t>
            </a:r>
            <a:endParaRPr lang="en-IN"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628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85409"/>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Cloud Federation Reference Stack</a:t>
            </a:r>
          </a:p>
        </p:txBody>
      </p:sp>
      <p:pic>
        <p:nvPicPr>
          <p:cNvPr id="3074" name="Picture 2" descr="http://4.bp.blogspot.com/-Sp2khh7847Q/VgOY9GgaJ0I/AAAAAAAAAbs/JZywGPrD_8M/s640/Capture3.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15861" y="1159612"/>
            <a:ext cx="6642155" cy="5179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9975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Three Plane reference CFRA</a:t>
            </a:r>
          </a:p>
        </p:txBody>
      </p:sp>
      <p:pic>
        <p:nvPicPr>
          <p:cNvPr id="4" name="Picture 3"/>
          <p:cNvPicPr>
            <a:picLocks noChangeAspect="1"/>
          </p:cNvPicPr>
          <p:nvPr/>
        </p:nvPicPr>
        <p:blipFill>
          <a:blip r:embed="rId2"/>
          <a:stretch>
            <a:fillRect/>
          </a:stretch>
        </p:blipFill>
        <p:spPr>
          <a:xfrm>
            <a:off x="4104541" y="231764"/>
            <a:ext cx="7729605" cy="4462193"/>
          </a:xfrm>
          <a:prstGeom prst="rect">
            <a:avLst/>
          </a:prstGeom>
        </p:spPr>
      </p:pic>
    </p:spTree>
    <p:extLst>
      <p:ext uri="{BB962C8B-B14F-4D97-AF65-F5344CB8AC3E}">
        <p14:creationId xmlns:p14="http://schemas.microsoft.com/office/powerpoint/2010/main" val="2177760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84632" y="990601"/>
            <a:ext cx="4169663" cy="4876798"/>
          </a:xfrm>
          <a:prstGeom prst="rect">
            <a:avLst/>
          </a:prstGeom>
        </p:spPr>
      </p:pic>
      <p:pic>
        <p:nvPicPr>
          <p:cNvPr id="5" name="Picture 4"/>
          <p:cNvPicPr>
            <a:picLocks noChangeAspect="1"/>
          </p:cNvPicPr>
          <p:nvPr/>
        </p:nvPicPr>
        <p:blipFill>
          <a:blip r:embed="rId3"/>
          <a:stretch>
            <a:fillRect/>
          </a:stretch>
        </p:blipFill>
        <p:spPr>
          <a:xfrm>
            <a:off x="4976029" y="1216073"/>
            <a:ext cx="6731338" cy="4425855"/>
          </a:xfrm>
          <a:prstGeom prst="rect">
            <a:avLst/>
          </a:prstGeom>
        </p:spPr>
      </p:pic>
    </p:spTree>
    <p:extLst>
      <p:ext uri="{BB962C8B-B14F-4D97-AF65-F5344CB8AC3E}">
        <p14:creationId xmlns:p14="http://schemas.microsoft.com/office/powerpoint/2010/main" val="1704952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Fill">
            <a:extLst>
              <a:ext uri="{FF2B5EF4-FFF2-40B4-BE49-F238E27FC236}">
                <a16:creationId xmlns:a16="http://schemas.microsoft.com/office/drawing/2014/main" id="{44D65982-4F00-4330-8DAA-DE6A9E4D6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lor Cover">
            <a:extLst>
              <a:ext uri="{FF2B5EF4-FFF2-40B4-BE49-F238E27FC236}">
                <a16:creationId xmlns:a16="http://schemas.microsoft.com/office/drawing/2014/main" id="{009115B9-5BFD-478D-9C87-29ADB3AF17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8D57F946-2E03-4DE1-91F8-25BEDC6635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2"/>
            <a:ext cx="3468234" cy="6858000"/>
            <a:chOff x="651279" y="598259"/>
            <a:chExt cx="10889442" cy="5680742"/>
          </a:xfrm>
        </p:grpSpPr>
        <p:sp>
          <p:nvSpPr>
            <p:cNvPr id="26" name="Color">
              <a:extLst>
                <a:ext uri="{FF2B5EF4-FFF2-40B4-BE49-F238E27FC236}">
                  <a16:creationId xmlns:a16="http://schemas.microsoft.com/office/drawing/2014/main" id="{1598881B-E007-4AAF-BA50-0AD6182192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lor">
              <a:extLst>
                <a:ext uri="{FF2B5EF4-FFF2-40B4-BE49-F238E27FC236}">
                  <a16:creationId xmlns:a16="http://schemas.microsoft.com/office/drawing/2014/main" id="{87A6DD9E-16A5-46AE-A522-D46D6BEDF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p:cNvSpPr>
            <a:spLocks noGrp="1"/>
          </p:cNvSpPr>
          <p:nvPr>
            <p:ph type="title"/>
          </p:nvPr>
        </p:nvSpPr>
        <p:spPr>
          <a:xfrm rot="16200000">
            <a:off x="-1325880" y="1947672"/>
            <a:ext cx="5961888" cy="2788920"/>
          </a:xfrm>
        </p:spPr>
        <p:txBody>
          <a:bodyPr anchor="ctr">
            <a:normAutofit/>
          </a:bodyPr>
          <a:lstStyle/>
          <a:p>
            <a:r>
              <a:rPr lang="en-IN" sz="4800">
                <a:solidFill>
                  <a:schemeClr val="bg1"/>
                </a:solidFill>
              </a:rPr>
              <a:t>Federated Cloud Architecture: Components</a:t>
            </a:r>
          </a:p>
        </p:txBody>
      </p:sp>
      <p:sp>
        <p:nvSpPr>
          <p:cNvPr id="28" name="Content Placeholder 2"/>
          <p:cNvSpPr>
            <a:spLocks noGrp="1"/>
          </p:cNvSpPr>
          <p:nvPr>
            <p:ph idx="1"/>
          </p:nvPr>
        </p:nvSpPr>
        <p:spPr>
          <a:xfrm>
            <a:off x="3610993" y="438681"/>
            <a:ext cx="8171839" cy="6083922"/>
          </a:xfrm>
        </p:spPr>
        <p:txBody>
          <a:bodyPr anchor="ctr">
            <a:normAutofit/>
          </a:bodyPr>
          <a:lstStyle/>
          <a:p>
            <a:r>
              <a:rPr lang="en-IN" sz="1700" b="1">
                <a:solidFill>
                  <a:schemeClr val="tx2"/>
                </a:solidFill>
              </a:rPr>
              <a:t>Cloud Broker</a:t>
            </a:r>
          </a:p>
          <a:p>
            <a:pPr lvl="1"/>
            <a:r>
              <a:rPr lang="en-US" sz="1700">
                <a:solidFill>
                  <a:schemeClr val="tx2"/>
                </a:solidFill>
              </a:rPr>
              <a:t>On behalf of the customer, it is the cloud broker who interacts with the cloud coordinator, analyzes the SLA agreement, resources offered by different cloud providers in cloud exchange. </a:t>
            </a:r>
            <a:endParaRPr lang="en-US" sz="1700">
              <a:solidFill>
                <a:schemeClr val="tx2"/>
              </a:solidFill>
              <a:cs typeface="Calibri"/>
            </a:endParaRPr>
          </a:p>
          <a:p>
            <a:pPr lvl="1"/>
            <a:r>
              <a:rPr lang="en-US" sz="1700">
                <a:solidFill>
                  <a:schemeClr val="tx2"/>
                </a:solidFill>
              </a:rPr>
              <a:t>Cloud broker finalizes the most appropriate deal for their client.</a:t>
            </a:r>
            <a:endParaRPr lang="en-US" sz="1700">
              <a:solidFill>
                <a:schemeClr val="tx2"/>
              </a:solidFill>
              <a:ea typeface="Calibri"/>
              <a:cs typeface="Calibri"/>
            </a:endParaRPr>
          </a:p>
          <a:p>
            <a:pPr marL="0" indent="0">
              <a:buNone/>
            </a:pPr>
            <a:endParaRPr lang="en-US" sz="1700">
              <a:solidFill>
                <a:schemeClr val="tx2"/>
              </a:solidFill>
            </a:endParaRPr>
          </a:p>
          <a:p>
            <a:pPr marL="0" indent="0">
              <a:buNone/>
            </a:pPr>
            <a:r>
              <a:rPr lang="en-US" sz="1700">
                <a:solidFill>
                  <a:schemeClr val="tx2"/>
                </a:solidFill>
              </a:rPr>
              <a:t>Following are the services offered by cloud exchange to both cloud broker and cloud coordinator.</a:t>
            </a:r>
            <a:endParaRPr lang="en-US" sz="1700">
              <a:solidFill>
                <a:schemeClr val="tx2"/>
              </a:solidFill>
              <a:cs typeface="Calibri"/>
            </a:endParaRPr>
          </a:p>
          <a:p>
            <a:r>
              <a:rPr lang="en-US" sz="1700" b="1">
                <a:solidFill>
                  <a:schemeClr val="tx2"/>
                </a:solidFill>
              </a:rPr>
              <a:t>Database Repository:</a:t>
            </a:r>
            <a:r>
              <a:rPr lang="en-US" sz="1700">
                <a:solidFill>
                  <a:schemeClr val="tx2"/>
                </a:solidFill>
              </a:rPr>
              <a:t> Cloud exchange act as a database repository or </a:t>
            </a:r>
            <a:r>
              <a:rPr lang="en-US" sz="1700" b="1">
                <a:solidFill>
                  <a:schemeClr val="tx2"/>
                </a:solidFill>
              </a:rPr>
              <a:t>directory</a:t>
            </a:r>
            <a:r>
              <a:rPr lang="en-US" sz="1700">
                <a:solidFill>
                  <a:schemeClr val="tx2"/>
                </a:solidFill>
              </a:rPr>
              <a:t> where cloud broker announces their resources, service and the price they offer for the services. The customer then analyze this repository to search the most appropriate service and price suiting them and place a request for the service</a:t>
            </a:r>
            <a:endParaRPr lang="en-US" sz="1700">
              <a:solidFill>
                <a:schemeClr val="tx2"/>
              </a:solidFill>
              <a:cs typeface="Calibri"/>
            </a:endParaRPr>
          </a:p>
          <a:p>
            <a:r>
              <a:rPr lang="en-US" sz="1700" b="1">
                <a:solidFill>
                  <a:schemeClr val="tx2"/>
                </a:solidFill>
              </a:rPr>
              <a:t>Dealer:</a:t>
            </a:r>
            <a:r>
              <a:rPr lang="en-US" sz="1700">
                <a:solidFill>
                  <a:schemeClr val="tx2"/>
                </a:solidFill>
              </a:rPr>
              <a:t> The cloud exchanger always updates policies of its participants; they always act as a third party between broker and coordinator.</a:t>
            </a:r>
            <a:endParaRPr lang="en-US" sz="1700">
              <a:solidFill>
                <a:schemeClr val="tx2"/>
              </a:solidFill>
              <a:cs typeface="Calibri"/>
            </a:endParaRPr>
          </a:p>
          <a:p>
            <a:r>
              <a:rPr lang="en-US" sz="1700" b="1">
                <a:solidFill>
                  <a:schemeClr val="tx2"/>
                </a:solidFill>
              </a:rPr>
              <a:t>Bank:</a:t>
            </a:r>
            <a:r>
              <a:rPr lang="en-US" sz="1700">
                <a:solidFill>
                  <a:schemeClr val="tx2"/>
                </a:solidFill>
              </a:rPr>
              <a:t> Cloud exchanger facilitates the financial transaction between cloud vendors and its clients thus maintaining the trust.</a:t>
            </a:r>
            <a:endParaRPr lang="en-US" sz="1700">
              <a:solidFill>
                <a:schemeClr val="tx2"/>
              </a:solidFill>
              <a:cs typeface="Calibri"/>
            </a:endParaRPr>
          </a:p>
          <a:p>
            <a:pPr marL="457200" lvl="1" indent="0">
              <a:buNone/>
            </a:pPr>
            <a:endParaRPr lang="en-IN" sz="1700">
              <a:solidFill>
                <a:schemeClr val="tx2"/>
              </a:solidFill>
              <a:ea typeface="Calibri" panose="020F0502020204030204"/>
              <a:cs typeface="Calibri" panose="020F0502020204030204"/>
            </a:endParaRPr>
          </a:p>
        </p:txBody>
      </p:sp>
    </p:spTree>
    <p:extLst>
      <p:ext uri="{BB962C8B-B14F-4D97-AF65-F5344CB8AC3E}">
        <p14:creationId xmlns:p14="http://schemas.microsoft.com/office/powerpoint/2010/main" val="3144301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CB49665F-0298-4449-8D2D-209989CB9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lor 2">
            <a:extLst>
              <a:ext uri="{FF2B5EF4-FFF2-40B4-BE49-F238E27FC236}">
                <a16:creationId xmlns:a16="http://schemas.microsoft.com/office/drawing/2014/main" id="{A71EEC14-174A-46FA-B046-474750457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EEB6CB95-E653-4C6C-AE51-62FD848E8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89" y="-2"/>
            <a:ext cx="3468234" cy="6858000"/>
            <a:chOff x="651279" y="598259"/>
            <a:chExt cx="10889442" cy="5680742"/>
          </a:xfrm>
        </p:grpSpPr>
        <p:sp>
          <p:nvSpPr>
            <p:cNvPr id="14" name="Color">
              <a:extLst>
                <a:ext uri="{FF2B5EF4-FFF2-40B4-BE49-F238E27FC236}">
                  <a16:creationId xmlns:a16="http://schemas.microsoft.com/office/drawing/2014/main" id="{BDD3CB8E-ABA7-4F37-BB2C-64FFD1981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lor">
              <a:extLst>
                <a:ext uri="{FF2B5EF4-FFF2-40B4-BE49-F238E27FC236}">
                  <a16:creationId xmlns:a16="http://schemas.microsoft.com/office/drawing/2014/main" id="{C2CA788A-B2FD-494C-BED0-83E31F6DF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p:cNvSpPr>
            <a:spLocks noGrp="1"/>
          </p:cNvSpPr>
          <p:nvPr>
            <p:ph type="title"/>
          </p:nvPr>
        </p:nvSpPr>
        <p:spPr>
          <a:xfrm rot="16200000">
            <a:off x="-1325880" y="1947672"/>
            <a:ext cx="5961888" cy="2788920"/>
          </a:xfrm>
        </p:spPr>
        <p:txBody>
          <a:bodyPr anchor="ctr">
            <a:normAutofit/>
          </a:bodyPr>
          <a:lstStyle/>
          <a:p>
            <a:r>
              <a:rPr lang="en-IN" sz="4800">
                <a:solidFill>
                  <a:schemeClr val="bg1"/>
                </a:solidFill>
              </a:rPr>
              <a:t>Federated Cloud Architecture: Components</a:t>
            </a:r>
            <a:br>
              <a:rPr lang="en-IN" sz="4800">
                <a:solidFill>
                  <a:schemeClr val="bg1"/>
                </a:solidFill>
              </a:rPr>
            </a:br>
            <a:endParaRPr lang="en-IN" sz="4800">
              <a:solidFill>
                <a:schemeClr val="bg1"/>
              </a:solidFill>
            </a:endParaRPr>
          </a:p>
        </p:txBody>
      </p:sp>
      <p:graphicFrame>
        <p:nvGraphicFramePr>
          <p:cNvPr id="5" name="Content Placeholder 2">
            <a:extLst>
              <a:ext uri="{FF2B5EF4-FFF2-40B4-BE49-F238E27FC236}">
                <a16:creationId xmlns:a16="http://schemas.microsoft.com/office/drawing/2014/main" id="{C468616C-881F-0DD0-A7A1-90FA4E4E9132}"/>
              </a:ext>
            </a:extLst>
          </p:cNvPr>
          <p:cNvGraphicFramePr>
            <a:graphicFrameLocks noGrp="1"/>
          </p:cNvGraphicFramePr>
          <p:nvPr>
            <p:ph idx="1"/>
            <p:extLst>
              <p:ext uri="{D42A27DB-BD31-4B8C-83A1-F6EECF244321}">
                <p14:modId xmlns:p14="http://schemas.microsoft.com/office/powerpoint/2010/main" val="30110170"/>
              </p:ext>
            </p:extLst>
          </p:nvPr>
        </p:nvGraphicFramePr>
        <p:xfrm>
          <a:off x="3794296" y="337834"/>
          <a:ext cx="7559504" cy="6285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7931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8638" y="386930"/>
            <a:ext cx="9236700" cy="1188950"/>
          </a:xfrm>
        </p:spPr>
        <p:txBody>
          <a:bodyPr anchor="b">
            <a:normAutofit/>
          </a:bodyPr>
          <a:lstStyle/>
          <a:p>
            <a:r>
              <a:rPr lang="en-IN" sz="3800"/>
              <a:t>Cloud Federation Properties (1/3)</a:t>
            </a:r>
            <a:br>
              <a:rPr lang="en-IN" sz="3800"/>
            </a:br>
            <a:endParaRPr lang="en-IN" sz="38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93660" y="2599509"/>
            <a:ext cx="10143668" cy="3435531"/>
          </a:xfrm>
        </p:spPr>
        <p:txBody>
          <a:bodyPr anchor="ctr">
            <a:normAutofit/>
          </a:bodyPr>
          <a:lstStyle/>
          <a:p>
            <a:r>
              <a:rPr lang="en-IN" sz="2000" b="1" dirty="0"/>
              <a:t>Functional Cloud Federation Properties</a:t>
            </a:r>
            <a:endParaRPr lang="en-IN" sz="2000" dirty="0"/>
          </a:p>
          <a:p>
            <a:pPr marL="457200" lvl="1" indent="0">
              <a:buNone/>
            </a:pPr>
            <a:r>
              <a:rPr lang="en-US" sz="2000" b="1" dirty="0"/>
              <a:t>1. Authentication:</a:t>
            </a:r>
            <a:r>
              <a:rPr lang="en-US" sz="2000" dirty="0"/>
              <a:t> Cloud federation has the involvement of several foreign resources that have participated in </a:t>
            </a:r>
            <a:r>
              <a:rPr lang="en-US" sz="2000"/>
              <a:t>the federation. To consume these foreign resource customer must be </a:t>
            </a:r>
            <a:r>
              <a:rPr lang="en-US" sz="2000" dirty="0"/>
              <a:t>provided with the access credential relevant to the target foreign resource. However, the respective foreign resource must also have </a:t>
            </a:r>
            <a:r>
              <a:rPr lang="en-US" sz="2000" dirty="0">
                <a:latin typeface="Abadi"/>
              </a:rPr>
              <a:t>authentication </a:t>
            </a:r>
            <a:r>
              <a:rPr lang="en-US" sz="2000" dirty="0"/>
              <a:t>information of the customer.</a:t>
            </a:r>
            <a:endParaRPr lang="en-US" sz="2000" dirty="0">
              <a:ea typeface="Calibri"/>
              <a:cs typeface="Calibri"/>
            </a:endParaRPr>
          </a:p>
          <a:p>
            <a:pPr marL="457200" lvl="1" indent="0">
              <a:buNone/>
            </a:pPr>
            <a:r>
              <a:rPr lang="en-US" sz="2000" b="1" dirty="0"/>
              <a:t>2. Integrity:</a:t>
            </a:r>
            <a:r>
              <a:rPr lang="en-US" sz="2000" dirty="0"/>
              <a:t> Integrity in the federated cloud offers and demand consistent resources by the providers participated in the federation. </a:t>
            </a:r>
            <a:endParaRPr lang="en-US" sz="2000" dirty="0">
              <a:cs typeface="Calibri"/>
            </a:endParaRPr>
          </a:p>
          <a:p>
            <a:pPr marL="457200" lvl="1" indent="0">
              <a:buNone/>
            </a:pPr>
            <a:r>
              <a:rPr lang="en-US" sz="2000" dirty="0"/>
              <a:t>Solution: </a:t>
            </a:r>
            <a:endParaRPr lang="en-US" sz="2000" dirty="0">
              <a:ea typeface="Calibri"/>
              <a:cs typeface="Calibri"/>
            </a:endParaRPr>
          </a:p>
          <a:p>
            <a:pPr marL="457200" lvl="1" indent="0">
              <a:buNone/>
            </a:pPr>
            <a:r>
              <a:rPr lang="en-US" sz="2000" i="1" dirty="0"/>
              <a:t>Designate a federation administrative board or the provider can automate the process which will trigger the administrative action when any irregularity is detected.</a:t>
            </a:r>
            <a:endParaRPr lang="en-IN" sz="2000" i="1" dirty="0"/>
          </a:p>
        </p:txBody>
      </p:sp>
    </p:spTree>
    <p:extLst>
      <p:ext uri="{BB962C8B-B14F-4D97-AF65-F5344CB8AC3E}">
        <p14:creationId xmlns:p14="http://schemas.microsoft.com/office/powerpoint/2010/main" val="29059509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39A9FB0E24FEB45A41903E6B5019DD2" ma:contentTypeVersion="9" ma:contentTypeDescription="Create a new document." ma:contentTypeScope="" ma:versionID="6949eeddf860959a8a7eac7066f54c8f">
  <xsd:schema xmlns:xsd="http://www.w3.org/2001/XMLSchema" xmlns:xs="http://www.w3.org/2001/XMLSchema" xmlns:p="http://schemas.microsoft.com/office/2006/metadata/properties" xmlns:ns2="2f84ddf0-592d-4897-ac3e-ebf3d9674674" xmlns:ns3="9fedef61-8aee-4fc0-a269-2c23b3020fae" targetNamespace="http://schemas.microsoft.com/office/2006/metadata/properties" ma:root="true" ma:fieldsID="e84efdfccfc0c92d73b5ca08390fa07b" ns2:_="" ns3:_="">
    <xsd:import namespace="2f84ddf0-592d-4897-ac3e-ebf3d9674674"/>
    <xsd:import namespace="9fedef61-8aee-4fc0-a269-2c23b3020fa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84ddf0-592d-4897-ac3e-ebf3d96746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fedef61-8aee-4fc0-a269-2c23b3020fa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5FCC98D-C170-4C68-85B1-31EEF2BD693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2ED5831-E4EA-45BD-93EE-75A47947ADDA}">
  <ds:schemaRefs>
    <ds:schemaRef ds:uri="2f84ddf0-592d-4897-ac3e-ebf3d9674674"/>
    <ds:schemaRef ds:uri="9fedef61-8aee-4fc0-a269-2c23b3020fa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34CCB50-FEA3-4A20-9163-79F2E8F599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Federated Cloud Architecture</vt:lpstr>
      <vt:lpstr>Federation in Cloud</vt:lpstr>
      <vt:lpstr>Definition</vt:lpstr>
      <vt:lpstr>Cloud Federation Reference Stack</vt:lpstr>
      <vt:lpstr>Three Plane reference CFRA</vt:lpstr>
      <vt:lpstr>PowerPoint Presentation</vt:lpstr>
      <vt:lpstr>Federated Cloud Architecture: Components</vt:lpstr>
      <vt:lpstr>Federated Cloud Architecture: Components </vt:lpstr>
      <vt:lpstr>Cloud Federation Properties (1/3) </vt:lpstr>
      <vt:lpstr>Cloud Federation Properties(2/3)</vt:lpstr>
      <vt:lpstr>Cloud Federation Properties (3/3)</vt:lpstr>
      <vt:lpstr>Types of Federation in Cloud </vt:lpstr>
      <vt:lpstr>Benefits</vt:lpstr>
      <vt:lpstr>Some Federation Use Case Examples</vt:lpstr>
      <vt:lpstr>NIST CFRA</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Federated Cloud Architecture</dc:title>
  <dc:creator>Shakti Mishra</dc:creator>
  <cp:revision>4</cp:revision>
  <dcterms:created xsi:type="dcterms:W3CDTF">2022-04-22T03:40:03Z</dcterms:created>
  <dcterms:modified xsi:type="dcterms:W3CDTF">2022-12-11T15:40:41Z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0x010100239A9FB0E24FEB45A41903E6B5019DD2</vt:lpwstr>
  </property>
</Properties>
</file>