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3"/>
  </p:notesMasterIdLst>
  <p:sldIdLst>
    <p:sldId id="258" r:id="rId4"/>
    <p:sldId id="284" r:id="rId5"/>
    <p:sldId id="294" r:id="rId6"/>
    <p:sldId id="368" r:id="rId7"/>
    <p:sldId id="295" r:id="rId8"/>
    <p:sldId id="392" r:id="rId9"/>
    <p:sldId id="409" r:id="rId10"/>
    <p:sldId id="270" r:id="rId11"/>
    <p:sldId id="371" r:id="rId12"/>
    <p:sldId id="372" r:id="rId13"/>
    <p:sldId id="373" r:id="rId14"/>
    <p:sldId id="374" r:id="rId15"/>
    <p:sldId id="407" r:id="rId16"/>
    <p:sldId id="271" r:id="rId17"/>
    <p:sldId id="272" r:id="rId18"/>
    <p:sldId id="375" r:id="rId19"/>
    <p:sldId id="376" r:id="rId20"/>
    <p:sldId id="400" r:id="rId21"/>
    <p:sldId id="377" r:id="rId22"/>
    <p:sldId id="401" r:id="rId23"/>
    <p:sldId id="402" r:id="rId24"/>
    <p:sldId id="412" r:id="rId25"/>
    <p:sldId id="403" r:id="rId26"/>
    <p:sldId id="406" r:id="rId27"/>
    <p:sldId id="404" r:id="rId28"/>
    <p:sldId id="379" r:id="rId29"/>
    <p:sldId id="380" r:id="rId30"/>
    <p:sldId id="381" r:id="rId31"/>
    <p:sldId id="39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C225-1751-4C78-8CE6-FB6FFBF40D67}" v="2" dt="2022-05-07T19:33:09.612"/>
    <p1510:client id="{286909B6-6287-4B0D-BC36-CE33721FE43E}" v="1" dt="2022-05-09T12:51:32.364"/>
    <p1510:client id="{3841D6C4-EBD3-4DC5-ACA5-A06F42E12BBA}" v="9" dt="2022-05-07T03:15:12.835"/>
    <p1510:client id="{38B72A4A-3F6D-4021-AAA8-B43CAF6176C8}" v="16" dt="2022-05-09T13:59:30.501"/>
    <p1510:client id="{391E9BAA-5196-44C9-B101-D1D1C5DD4B94}" v="2" dt="2022-05-05T04:27:01.010"/>
    <p1510:client id="{449CF2A2-52E3-412F-A2C4-FA2D50091091}" v="10" dt="2022-05-05T18:56:53.151"/>
    <p1510:client id="{4E0A393C-7099-4657-94B7-2CB417CA8731}" v="14" dt="2022-04-22T04:06:19.898"/>
    <p1510:client id="{6C1FD9B5-2C16-40C9-95FC-1C54593CD77C}" v="2" dt="2022-05-07T16:42:55.002"/>
    <p1510:client id="{8D7F0517-F80D-43F7-9461-A62E3EB4C539}" v="1" dt="2022-05-09T14:03:31.919"/>
    <p1510:client id="{9DA165EB-7163-462F-B83E-D3A3E63AF2EF}" v="1" dt="2022-05-06T04:16:37.585"/>
    <p1510:client id="{B75663B5-F4CC-49FF-AF39-94537DF7E7EA}" v="2" dt="2022-05-07T06:12:52.036"/>
    <p1510:client id="{CF1B2A85-D6B1-4D97-969A-701783A432D7}" v="1" dt="2022-05-07T05:56:00.649"/>
    <p1510:client id="{D2F7E6E1-3BA8-4D7E-9DF3-6EB163FB3C4D}" v="1" dt="2022-05-09T17:54:18.522"/>
    <p1510:client id="{F52C8EA6-F5F0-4F28-92C9-1FD326DAEF72}" v="2" dt="2022-05-05T05:28:1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Gupta" userId="S::sachin.gce19@pdpu.ac.in::634bc81e-4f91-4b7b-96a7-b4947b644cd6" providerId="AD" clId="Web-{8D7F0517-F80D-43F7-9461-A62E3EB4C539}"/>
    <pc:docChg chg="delSld">
      <pc:chgData name="SachinGupta" userId="S::sachin.gce19@pdpu.ac.in::634bc81e-4f91-4b7b-96a7-b4947b644cd6" providerId="AD" clId="Web-{8D7F0517-F80D-43F7-9461-A62E3EB4C539}" dt="2022-05-09T14:03:31.919" v="0"/>
      <pc:docMkLst>
        <pc:docMk/>
      </pc:docMkLst>
      <pc:sldChg chg="del">
        <pc:chgData name="SachinGupta" userId="S::sachin.gce19@pdpu.ac.in::634bc81e-4f91-4b7b-96a7-b4947b644cd6" providerId="AD" clId="Web-{8D7F0517-F80D-43F7-9461-A62E3EB4C539}" dt="2022-05-09T14:03:31.919" v="0"/>
        <pc:sldMkLst>
          <pc:docMk/>
          <pc:sldMk cId="3655685989" sldId="411"/>
        </pc:sldMkLst>
      </pc:sldChg>
    </pc:docChg>
  </pc:docChgLst>
  <pc:docChgLst>
    <pc:chgData name="HarshangDabhi" userId="S::harshang.dce19@pdpu.ac.in::002d9817-59c5-4717-a6a2-97c3f72205de" providerId="AD" clId="Web-{3841D6C4-EBD3-4DC5-ACA5-A06F42E12BBA}"/>
    <pc:docChg chg="modSld">
      <pc:chgData name="HarshangDabhi" userId="S::harshang.dce19@pdpu.ac.in::002d9817-59c5-4717-a6a2-97c3f72205de" providerId="AD" clId="Web-{3841D6C4-EBD3-4DC5-ACA5-A06F42E12BBA}" dt="2022-05-07T03:15:12.835" v="11" actId="1076"/>
      <pc:docMkLst>
        <pc:docMk/>
      </pc:docMkLst>
      <pc:sldChg chg="modSp">
        <pc:chgData name="HarshangDabhi" userId="S::harshang.dce19@pdpu.ac.in::002d9817-59c5-4717-a6a2-97c3f72205de" providerId="AD" clId="Web-{3841D6C4-EBD3-4DC5-ACA5-A06F42E12BBA}" dt="2022-05-07T03:15:12.835" v="11" actId="1076"/>
        <pc:sldMkLst>
          <pc:docMk/>
          <pc:sldMk cId="0" sldId="395"/>
        </pc:sldMkLst>
        <pc:spChg chg="mod">
          <ac:chgData name="HarshangDabhi" userId="S::harshang.dce19@pdpu.ac.in::002d9817-59c5-4717-a6a2-97c3f72205de" providerId="AD" clId="Web-{3841D6C4-EBD3-4DC5-ACA5-A06F42E12BBA}" dt="2022-05-07T03:12:41.363" v="0" actId="1076"/>
          <ac:spMkLst>
            <pc:docMk/>
            <pc:sldMk cId="0" sldId="395"/>
            <ac:spMk id="1029" creationId="{42733DAB-8A24-5C3B-43D8-30B21CAA5348}"/>
          </ac:spMkLst>
        </pc:spChg>
        <pc:spChg chg="mod">
          <ac:chgData name="HarshangDabhi" userId="S::harshang.dce19@pdpu.ac.in::002d9817-59c5-4717-a6a2-97c3f72205de" providerId="AD" clId="Web-{3841D6C4-EBD3-4DC5-ACA5-A06F42E12BBA}" dt="2022-05-07T03:12:41.363" v="1" actId="1076"/>
          <ac:spMkLst>
            <pc:docMk/>
            <pc:sldMk cId="0" sldId="395"/>
            <ac:spMk id="1030" creationId="{51290F17-AA32-645F-B512-8B52E46379EA}"/>
          </ac:spMkLst>
        </pc:spChg>
        <pc:spChg chg="mod">
          <ac:chgData name="HarshangDabhi" userId="S::harshang.dce19@pdpu.ac.in::002d9817-59c5-4717-a6a2-97c3f72205de" providerId="AD" clId="Web-{3841D6C4-EBD3-4DC5-ACA5-A06F42E12BBA}" dt="2022-05-07T03:12:41.394" v="3" actId="1076"/>
          <ac:spMkLst>
            <pc:docMk/>
            <pc:sldMk cId="0" sldId="395"/>
            <ac:spMk id="1031" creationId="{543078F6-07E6-120D-2F8E-38A6D95DE595}"/>
          </ac:spMkLst>
        </pc:spChg>
        <pc:spChg chg="mod">
          <ac:chgData name="HarshangDabhi" userId="S::harshang.dce19@pdpu.ac.in::002d9817-59c5-4717-a6a2-97c3f72205de" providerId="AD" clId="Web-{3841D6C4-EBD3-4DC5-ACA5-A06F42E12BBA}" dt="2022-05-07T03:12:41.410" v="5" actId="1076"/>
          <ac:spMkLst>
            <pc:docMk/>
            <pc:sldMk cId="0" sldId="395"/>
            <ac:spMk id="1032" creationId="{5243BBEB-3710-9EBE-C7C8-BD034DE3A48C}"/>
          </ac:spMkLst>
        </pc:spChg>
        <pc:spChg chg="mod">
          <ac:chgData name="HarshangDabhi" userId="S::harshang.dce19@pdpu.ac.in::002d9817-59c5-4717-a6a2-97c3f72205de" providerId="AD" clId="Web-{3841D6C4-EBD3-4DC5-ACA5-A06F42E12BBA}" dt="2022-05-07T03:15:06.381" v="10" actId="1076"/>
          <ac:spMkLst>
            <pc:docMk/>
            <pc:sldMk cId="0" sldId="395"/>
            <ac:spMk id="1033" creationId="{B3DE78FD-DB41-8FEE-8740-23BA6ECBF143}"/>
          </ac:spMkLst>
        </pc:spChg>
        <pc:spChg chg="mod">
          <ac:chgData name="HarshangDabhi" userId="S::harshang.dce19@pdpu.ac.in::002d9817-59c5-4717-a6a2-97c3f72205de" providerId="AD" clId="Web-{3841D6C4-EBD3-4DC5-ACA5-A06F42E12BBA}" dt="2022-05-07T03:15:12.835" v="11" actId="1076"/>
          <ac:spMkLst>
            <pc:docMk/>
            <pc:sldMk cId="0" sldId="395"/>
            <ac:spMk id="1034" creationId="{3B684884-CFB9-98C6-7313-36FF5541A094}"/>
          </ac:spMkLst>
        </pc:spChg>
        <pc:graphicFrameChg chg="mod">
          <ac:chgData name="HarshangDabhi" userId="S::harshang.dce19@pdpu.ac.in::002d9817-59c5-4717-a6a2-97c3f72205de" providerId="AD" clId="Web-{3841D6C4-EBD3-4DC5-ACA5-A06F42E12BBA}" dt="2022-05-07T03:12:41.394" v="2" actId="1076"/>
          <ac:graphicFrameMkLst>
            <pc:docMk/>
            <pc:sldMk cId="0" sldId="395"/>
            <ac:graphicFrameMk id="1026" creationId="{F8088864-2CDE-CF3E-C551-7541AD6749D1}"/>
          </ac:graphicFrameMkLst>
        </pc:graphicFrameChg>
        <pc:graphicFrameChg chg="mod">
          <ac:chgData name="HarshangDabhi" userId="S::harshang.dce19@pdpu.ac.in::002d9817-59c5-4717-a6a2-97c3f72205de" providerId="AD" clId="Web-{3841D6C4-EBD3-4DC5-ACA5-A06F42E12BBA}" dt="2022-05-07T03:12:41.410" v="4" actId="1076"/>
          <ac:graphicFrameMkLst>
            <pc:docMk/>
            <pc:sldMk cId="0" sldId="395"/>
            <ac:graphicFrameMk id="1027" creationId="{72D5DC86-F95E-A608-06DA-AC4A251E0C48}"/>
          </ac:graphicFrameMkLst>
        </pc:graphicFrameChg>
        <pc:graphicFrameChg chg="mod">
          <ac:chgData name="HarshangDabhi" userId="S::harshang.dce19@pdpu.ac.in::002d9817-59c5-4717-a6a2-97c3f72205de" providerId="AD" clId="Web-{3841D6C4-EBD3-4DC5-ACA5-A06F42E12BBA}" dt="2022-05-07T03:12:41.426" v="6" actId="1076"/>
          <ac:graphicFrameMkLst>
            <pc:docMk/>
            <pc:sldMk cId="0" sldId="395"/>
            <ac:graphicFrameMk id="1028" creationId="{1DED3BB0-7992-1FE5-6DD4-C90492A1F5FF}"/>
          </ac:graphicFrameMkLst>
        </pc:graphicFrameChg>
      </pc:sldChg>
    </pc:docChg>
  </pc:docChgLst>
  <pc:docChgLst>
    <pc:chgData name="DhyeyShah" userId="S::dhyey.sce19@pdpu.ac.in::6961d681-83ec-4153-9e13-3a847127f23e" providerId="AD" clId="Web-{9DA165EB-7163-462F-B83E-D3A3E63AF2EF}"/>
    <pc:docChg chg="modSld">
      <pc:chgData name="DhyeyShah" userId="S::dhyey.sce19@pdpu.ac.in::6961d681-83ec-4153-9e13-3a847127f23e" providerId="AD" clId="Web-{9DA165EB-7163-462F-B83E-D3A3E63AF2EF}" dt="2022-05-06T04:16:37.585" v="0" actId="1076"/>
      <pc:docMkLst>
        <pc:docMk/>
      </pc:docMkLst>
      <pc:sldChg chg="modSp">
        <pc:chgData name="DhyeyShah" userId="S::dhyey.sce19@pdpu.ac.in::6961d681-83ec-4153-9e13-3a847127f23e" providerId="AD" clId="Web-{9DA165EB-7163-462F-B83E-D3A3E63AF2EF}" dt="2022-05-06T04:16:37.585" v="0" actId="1076"/>
        <pc:sldMkLst>
          <pc:docMk/>
          <pc:sldMk cId="0" sldId="284"/>
        </pc:sldMkLst>
        <pc:picChg chg="mod">
          <ac:chgData name="DhyeyShah" userId="S::dhyey.sce19@pdpu.ac.in::6961d681-83ec-4153-9e13-3a847127f23e" providerId="AD" clId="Web-{9DA165EB-7163-462F-B83E-D3A3E63AF2EF}" dt="2022-05-06T04:16:37.585" v="0" actId="1076"/>
          <ac:picMkLst>
            <pc:docMk/>
            <pc:sldMk cId="0" sldId="284"/>
            <ac:picMk id="18435" creationId="{402994D3-F369-5BD5-A3D2-BAD2604FF14E}"/>
          </ac:picMkLst>
        </pc:picChg>
      </pc:sldChg>
    </pc:docChg>
  </pc:docChgLst>
  <pc:docChgLst>
    <pc:chgData name="DevamJariwala" userId="S::devam.jce19@pdpu.ac.in::adb403b0-8e73-4b2b-9bae-5b5ddc3df30e" providerId="AD" clId="Web-{449CF2A2-52E3-412F-A2C4-FA2D50091091}"/>
    <pc:docChg chg="addSld modSld">
      <pc:chgData name="DevamJariwala" userId="S::devam.jce19@pdpu.ac.in::adb403b0-8e73-4b2b-9bae-5b5ddc3df30e" providerId="AD" clId="Web-{449CF2A2-52E3-412F-A2C4-FA2D50091091}" dt="2022-05-05T18:56:52.808" v="4" actId="20577"/>
      <pc:docMkLst>
        <pc:docMk/>
      </pc:docMkLst>
      <pc:sldChg chg="modSp">
        <pc:chgData name="DevamJariwala" userId="S::devam.jce19@pdpu.ac.in::adb403b0-8e73-4b2b-9bae-5b5ddc3df30e" providerId="AD" clId="Web-{449CF2A2-52E3-412F-A2C4-FA2D50091091}" dt="2022-05-05T18:56:52.808" v="4" actId="20577"/>
        <pc:sldMkLst>
          <pc:docMk/>
          <pc:sldMk cId="0" sldId="404"/>
        </pc:sldMkLst>
        <pc:spChg chg="mod">
          <ac:chgData name="DevamJariwala" userId="S::devam.jce19@pdpu.ac.in::adb403b0-8e73-4b2b-9bae-5b5ddc3df30e" providerId="AD" clId="Web-{449CF2A2-52E3-412F-A2C4-FA2D50091091}" dt="2022-05-05T18:56:52.808" v="4" actId="20577"/>
          <ac:spMkLst>
            <pc:docMk/>
            <pc:sldMk cId="0" sldId="404"/>
            <ac:spMk id="319490" creationId="{54E19968-6AEF-2C20-531E-CCEA518DCE16}"/>
          </ac:spMkLst>
        </pc:spChg>
      </pc:sldChg>
      <pc:sldChg chg="new">
        <pc:chgData name="DevamJariwala" userId="S::devam.jce19@pdpu.ac.in::adb403b0-8e73-4b2b-9bae-5b5ddc3df30e" providerId="AD" clId="Web-{449CF2A2-52E3-412F-A2C4-FA2D50091091}" dt="2022-05-05T18:54:46.351" v="0"/>
        <pc:sldMkLst>
          <pc:docMk/>
          <pc:sldMk cId="227110213" sldId="412"/>
        </pc:sldMkLst>
      </pc:sldChg>
    </pc:docChg>
  </pc:docChgLst>
  <pc:docChgLst>
    <pc:chgData name="Shakti Mishra" userId="S::shakti.mishra@pdpu.ac.in::dd28bdff-53cc-41cf-81c1-075d76ddf0ad" providerId="AD" clId="Web-{4E0A393C-7099-4657-94B7-2CB417CA8731}"/>
    <pc:docChg chg="addSld delSld">
      <pc:chgData name="Shakti Mishra" userId="S::shakti.mishra@pdpu.ac.in::dd28bdff-53cc-41cf-81c1-075d76ddf0ad" providerId="AD" clId="Web-{4E0A393C-7099-4657-94B7-2CB417CA8731}" dt="2022-04-22T04:06:19.835" v="13"/>
      <pc:docMkLst>
        <pc:docMk/>
      </pc:docMkLst>
      <pc:sldChg chg="del">
        <pc:chgData name="Shakti Mishra" userId="S::shakti.mishra@pdpu.ac.in::dd28bdff-53cc-41cf-81c1-075d76ddf0ad" providerId="AD" clId="Web-{4E0A393C-7099-4657-94B7-2CB417CA8731}" dt="2022-04-22T04:06:05.694" v="0"/>
        <pc:sldMkLst>
          <pc:docMk/>
          <pc:sldMk cId="0" sldId="263"/>
        </pc:sldMkLst>
      </pc:sldChg>
      <pc:sldChg chg="del">
        <pc:chgData name="Shakti Mishra" userId="S::shakti.mishra@pdpu.ac.in::dd28bdff-53cc-41cf-81c1-075d76ddf0ad" providerId="AD" clId="Web-{4E0A393C-7099-4657-94B7-2CB417CA8731}" dt="2022-04-22T04:06:08.726" v="4"/>
        <pc:sldMkLst>
          <pc:docMk/>
          <pc:sldMk cId="0" sldId="264"/>
        </pc:sldMkLst>
      </pc:sldChg>
      <pc:sldChg chg="del">
        <pc:chgData name="Shakti Mishra" userId="S::shakti.mishra@pdpu.ac.in::dd28bdff-53cc-41cf-81c1-075d76ddf0ad" providerId="AD" clId="Web-{4E0A393C-7099-4657-94B7-2CB417CA8731}" dt="2022-04-22T04:06:07.288" v="1"/>
        <pc:sldMkLst>
          <pc:docMk/>
          <pc:sldMk cId="0" sldId="266"/>
        </pc:sldMkLst>
      </pc:sldChg>
      <pc:sldChg chg="del">
        <pc:chgData name="Shakti Mishra" userId="S::shakti.mishra@pdpu.ac.in::dd28bdff-53cc-41cf-81c1-075d76ddf0ad" providerId="AD" clId="Web-{4E0A393C-7099-4657-94B7-2CB417CA8731}" dt="2022-04-22T04:06:09.554" v="6"/>
        <pc:sldMkLst>
          <pc:docMk/>
          <pc:sldMk cId="0" sldId="268"/>
        </pc:sldMkLst>
      </pc:sldChg>
      <pc:sldChg chg="del">
        <pc:chgData name="Shakti Mishra" userId="S::shakti.mishra@pdpu.ac.in::dd28bdff-53cc-41cf-81c1-075d76ddf0ad" providerId="AD" clId="Web-{4E0A393C-7099-4657-94B7-2CB417CA8731}" dt="2022-04-22T04:06:12.148" v="8"/>
        <pc:sldMkLst>
          <pc:docMk/>
          <pc:sldMk cId="0" sldId="269"/>
        </pc:sldMkLst>
      </pc:sldChg>
      <pc:sldChg chg="del">
        <pc:chgData name="Shakti Mishra" userId="S::shakti.mishra@pdpu.ac.in::dd28bdff-53cc-41cf-81c1-075d76ddf0ad" providerId="AD" clId="Web-{4E0A393C-7099-4657-94B7-2CB417CA8731}" dt="2022-04-22T04:06:08.272" v="3"/>
        <pc:sldMkLst>
          <pc:docMk/>
          <pc:sldMk cId="0" sldId="275"/>
        </pc:sldMkLst>
      </pc:sldChg>
      <pc:sldChg chg="del">
        <pc:chgData name="Shakti Mishra" userId="S::shakti.mishra@pdpu.ac.in::dd28bdff-53cc-41cf-81c1-075d76ddf0ad" providerId="AD" clId="Web-{4E0A393C-7099-4657-94B7-2CB417CA8731}" dt="2022-04-22T04:06:07.757" v="2"/>
        <pc:sldMkLst>
          <pc:docMk/>
          <pc:sldMk cId="0" sldId="277"/>
        </pc:sldMkLst>
      </pc:sldChg>
      <pc:sldChg chg="del">
        <pc:chgData name="Shakti Mishra" userId="S::shakti.mishra@pdpu.ac.in::dd28bdff-53cc-41cf-81c1-075d76ddf0ad" providerId="AD" clId="Web-{4E0A393C-7099-4657-94B7-2CB417CA8731}" dt="2022-04-22T04:06:14.351" v="10"/>
        <pc:sldMkLst>
          <pc:docMk/>
          <pc:sldMk cId="0" sldId="282"/>
        </pc:sldMkLst>
      </pc:sldChg>
      <pc:sldChg chg="del">
        <pc:chgData name="Shakti Mishra" userId="S::shakti.mishra@pdpu.ac.in::dd28bdff-53cc-41cf-81c1-075d76ddf0ad" providerId="AD" clId="Web-{4E0A393C-7099-4657-94B7-2CB417CA8731}" dt="2022-04-22T04:06:15.226" v="11"/>
        <pc:sldMkLst>
          <pc:docMk/>
          <pc:sldMk cId="0" sldId="283"/>
        </pc:sldMkLst>
      </pc:sldChg>
      <pc:sldChg chg="add del">
        <pc:chgData name="Shakti Mishra" userId="S::shakti.mishra@pdpu.ac.in::dd28bdff-53cc-41cf-81c1-075d76ddf0ad" providerId="AD" clId="Web-{4E0A393C-7099-4657-94B7-2CB417CA8731}" dt="2022-04-22T04:06:19.835" v="13"/>
        <pc:sldMkLst>
          <pc:docMk/>
          <pc:sldMk cId="0" sldId="284"/>
        </pc:sldMkLst>
      </pc:sldChg>
      <pc:sldChg chg="del">
        <pc:chgData name="Shakti Mishra" userId="S::shakti.mishra@pdpu.ac.in::dd28bdff-53cc-41cf-81c1-075d76ddf0ad" providerId="AD" clId="Web-{4E0A393C-7099-4657-94B7-2CB417CA8731}" dt="2022-04-22T04:06:09.147" v="5"/>
        <pc:sldMkLst>
          <pc:docMk/>
          <pc:sldMk cId="0" sldId="397"/>
        </pc:sldMkLst>
      </pc:sldChg>
      <pc:sldChg chg="del">
        <pc:chgData name="Shakti Mishra" userId="S::shakti.mishra@pdpu.ac.in::dd28bdff-53cc-41cf-81c1-075d76ddf0ad" providerId="AD" clId="Web-{4E0A393C-7099-4657-94B7-2CB417CA8731}" dt="2022-04-22T04:06:11.210" v="7"/>
        <pc:sldMkLst>
          <pc:docMk/>
          <pc:sldMk cId="0" sldId="398"/>
        </pc:sldMkLst>
      </pc:sldChg>
      <pc:sldChg chg="del">
        <pc:chgData name="Shakti Mishra" userId="S::shakti.mishra@pdpu.ac.in::dd28bdff-53cc-41cf-81c1-075d76ddf0ad" providerId="AD" clId="Web-{4E0A393C-7099-4657-94B7-2CB417CA8731}" dt="2022-04-22T04:06:13.523" v="9"/>
        <pc:sldMkLst>
          <pc:docMk/>
          <pc:sldMk cId="0" sldId="399"/>
        </pc:sldMkLst>
      </pc:sldChg>
    </pc:docChg>
  </pc:docChgLst>
  <pc:docChgLst>
    <pc:chgData name="DhruminPatel" userId="S::dhrumin.pce19@pdpu.ac.in::e820904b-0b9d-4fbf-9dd3-32cf3cab3ae8" providerId="AD" clId="Web-{1286C225-1751-4C78-8CE6-FB6FFBF40D67}"/>
    <pc:docChg chg="modSld">
      <pc:chgData name="DhruminPatel" userId="S::dhrumin.pce19@pdpu.ac.in::e820904b-0b9d-4fbf-9dd3-32cf3cab3ae8" providerId="AD" clId="Web-{1286C225-1751-4C78-8CE6-FB6FFBF40D67}" dt="2022-05-07T19:33:09.612" v="1" actId="1076"/>
      <pc:docMkLst>
        <pc:docMk/>
      </pc:docMkLst>
      <pc:sldChg chg="modSp">
        <pc:chgData name="DhruminPatel" userId="S::dhrumin.pce19@pdpu.ac.in::e820904b-0b9d-4fbf-9dd3-32cf3cab3ae8" providerId="AD" clId="Web-{1286C225-1751-4C78-8CE6-FB6FFBF40D67}" dt="2022-05-07T19:33:09.612" v="1" actId="1076"/>
        <pc:sldMkLst>
          <pc:docMk/>
          <pc:sldMk cId="0" sldId="270"/>
        </pc:sldMkLst>
        <pc:picChg chg="mod">
          <ac:chgData name="DhruminPatel" userId="S::dhrumin.pce19@pdpu.ac.in::e820904b-0b9d-4fbf-9dd3-32cf3cab3ae8" providerId="AD" clId="Web-{1286C225-1751-4C78-8CE6-FB6FFBF40D67}" dt="2022-05-07T19:33:09.612" v="1" actId="1076"/>
          <ac:picMkLst>
            <pc:docMk/>
            <pc:sldMk cId="0" sldId="270"/>
            <ac:picMk id="24579" creationId="{7D5AD771-F6FF-5AAD-C5DC-EE5F6A8A5D29}"/>
          </ac:picMkLst>
        </pc:picChg>
      </pc:sldChg>
    </pc:docChg>
  </pc:docChgLst>
  <pc:docChgLst>
    <pc:chgData name="AmanMandal" userId="S::aman.mce19@pdpu.ac.in::a6ae202a-c616-44da-a7d2-4f4f99f3ad96" providerId="AD" clId="Web-{391E9BAA-5196-44C9-B101-D1D1C5DD4B94}"/>
    <pc:docChg chg="delSld">
      <pc:chgData name="AmanMandal" userId="S::aman.mce19@pdpu.ac.in::a6ae202a-c616-44da-a7d2-4f4f99f3ad96" providerId="AD" clId="Web-{391E9BAA-5196-44C9-B101-D1D1C5DD4B94}" dt="2022-05-05T04:27:01.010" v="1"/>
      <pc:docMkLst>
        <pc:docMk/>
      </pc:docMkLst>
      <pc:sldChg chg="del">
        <pc:chgData name="AmanMandal" userId="S::aman.mce19@pdpu.ac.in::a6ae202a-c616-44da-a7d2-4f4f99f3ad96" providerId="AD" clId="Web-{391E9BAA-5196-44C9-B101-D1D1C5DD4B94}" dt="2022-05-05T04:27:01.010" v="1"/>
        <pc:sldMkLst>
          <pc:docMk/>
          <pc:sldMk cId="0" sldId="394"/>
        </pc:sldMkLst>
      </pc:sldChg>
      <pc:sldChg chg="del">
        <pc:chgData name="AmanMandal" userId="S::aman.mce19@pdpu.ac.in::a6ae202a-c616-44da-a7d2-4f4f99f3ad96" providerId="AD" clId="Web-{391E9BAA-5196-44C9-B101-D1D1C5DD4B94}" dt="2022-05-05T04:26:59.510" v="0"/>
        <pc:sldMkLst>
          <pc:docMk/>
          <pc:sldMk cId="0" sldId="408"/>
        </pc:sldMkLst>
      </pc:sldChg>
    </pc:docChg>
  </pc:docChgLst>
  <pc:docChgLst>
    <pc:chgData name="DhruminPatel" userId="S::dhrumin.pce19@pdpu.ac.in::e820904b-0b9d-4fbf-9dd3-32cf3cab3ae8" providerId="AD" clId="Web-{6C1FD9B5-2C16-40C9-95FC-1C54593CD77C}"/>
    <pc:docChg chg="modSld">
      <pc:chgData name="DhruminPatel" userId="S::dhrumin.pce19@pdpu.ac.in::e820904b-0b9d-4fbf-9dd3-32cf3cab3ae8" providerId="AD" clId="Web-{6C1FD9B5-2C16-40C9-95FC-1C54593CD77C}" dt="2022-05-07T16:42:55.002" v="1" actId="1076"/>
      <pc:docMkLst>
        <pc:docMk/>
      </pc:docMkLst>
      <pc:sldChg chg="modSp">
        <pc:chgData name="DhruminPatel" userId="S::dhrumin.pce19@pdpu.ac.in::e820904b-0b9d-4fbf-9dd3-32cf3cab3ae8" providerId="AD" clId="Web-{6C1FD9B5-2C16-40C9-95FC-1C54593CD77C}" dt="2022-05-07T16:42:55.002" v="1" actId="1076"/>
        <pc:sldMkLst>
          <pc:docMk/>
          <pc:sldMk cId="0" sldId="270"/>
        </pc:sldMkLst>
        <pc:picChg chg="mod">
          <ac:chgData name="DhruminPatel" userId="S::dhrumin.pce19@pdpu.ac.in::e820904b-0b9d-4fbf-9dd3-32cf3cab3ae8" providerId="AD" clId="Web-{6C1FD9B5-2C16-40C9-95FC-1C54593CD77C}" dt="2022-05-07T16:42:55.002" v="1" actId="1076"/>
          <ac:picMkLst>
            <pc:docMk/>
            <pc:sldMk cId="0" sldId="270"/>
            <ac:picMk id="24579" creationId="{7D5AD771-F6FF-5AAD-C5DC-EE5F6A8A5D29}"/>
          </ac:picMkLst>
        </pc:picChg>
      </pc:sldChg>
    </pc:docChg>
  </pc:docChgLst>
  <pc:docChgLst>
    <pc:chgData name="DhyeyShah" userId="S::dhyey.sce19@pdpu.ac.in::6961d681-83ec-4153-9e13-3a847127f23e" providerId="AD" clId="Web-{286909B6-6287-4B0D-BC36-CE33721FE43E}"/>
    <pc:docChg chg="modSld">
      <pc:chgData name="DhyeyShah" userId="S::dhyey.sce19@pdpu.ac.in::6961d681-83ec-4153-9e13-3a847127f23e" providerId="AD" clId="Web-{286909B6-6287-4B0D-BC36-CE33721FE43E}" dt="2022-05-09T12:51:32.364" v="0" actId="1076"/>
      <pc:docMkLst>
        <pc:docMk/>
      </pc:docMkLst>
      <pc:sldChg chg="modSp">
        <pc:chgData name="DhyeyShah" userId="S::dhyey.sce19@pdpu.ac.in::6961d681-83ec-4153-9e13-3a847127f23e" providerId="AD" clId="Web-{286909B6-6287-4B0D-BC36-CE33721FE43E}" dt="2022-05-09T12:51:32.364" v="0" actId="1076"/>
        <pc:sldMkLst>
          <pc:docMk/>
          <pc:sldMk cId="0" sldId="395"/>
        </pc:sldMkLst>
        <pc:spChg chg="mod">
          <ac:chgData name="DhyeyShah" userId="S::dhyey.sce19@pdpu.ac.in::6961d681-83ec-4153-9e13-3a847127f23e" providerId="AD" clId="Web-{286909B6-6287-4B0D-BC36-CE33721FE43E}" dt="2022-05-09T12:51:32.364" v="0" actId="1076"/>
          <ac:spMkLst>
            <pc:docMk/>
            <pc:sldMk cId="0" sldId="395"/>
            <ac:spMk id="1033" creationId="{B3DE78FD-DB41-8FEE-8740-23BA6ECBF143}"/>
          </ac:spMkLst>
        </pc:spChg>
      </pc:sldChg>
    </pc:docChg>
  </pc:docChgLst>
  <pc:docChgLst>
    <pc:chgData name="AdityaKishtawal" userId="S::aditya.kce19@pdpu.ac.in::ac697c1d-063f-45fb-b174-a2354e097843" providerId="AD" clId="Web-{B75663B5-F4CC-49FF-AF39-94537DF7E7EA}"/>
    <pc:docChg chg="delSld modSld">
      <pc:chgData name="AdityaKishtawal" userId="S::aditya.kce19@pdpu.ac.in::ac697c1d-063f-45fb-b174-a2354e097843" providerId="AD" clId="Web-{B75663B5-F4CC-49FF-AF39-94537DF7E7EA}" dt="2022-05-07T06:12:52.036" v="1"/>
      <pc:docMkLst>
        <pc:docMk/>
      </pc:docMkLst>
      <pc:sldChg chg="delSp">
        <pc:chgData name="AdityaKishtawal" userId="S::aditya.kce19@pdpu.ac.in::ac697c1d-063f-45fb-b174-a2354e097843" providerId="AD" clId="Web-{B75663B5-F4CC-49FF-AF39-94537DF7E7EA}" dt="2022-05-07T06:09:16.719" v="0"/>
        <pc:sldMkLst>
          <pc:docMk/>
          <pc:sldMk cId="0" sldId="258"/>
        </pc:sldMkLst>
        <pc:spChg chg="del">
          <ac:chgData name="AdityaKishtawal" userId="S::aditya.kce19@pdpu.ac.in::ac697c1d-063f-45fb-b174-a2354e097843" providerId="AD" clId="Web-{B75663B5-F4CC-49FF-AF39-94537DF7E7EA}" dt="2022-05-07T06:09:16.719" v="0"/>
          <ac:spMkLst>
            <pc:docMk/>
            <pc:sldMk cId="0" sldId="258"/>
            <ac:spMk id="2" creationId="{3101920F-75AB-9D6D-1439-63223BBC5818}"/>
          </ac:spMkLst>
        </pc:spChg>
      </pc:sldChg>
      <pc:sldChg chg="del">
        <pc:chgData name="AdityaKishtawal" userId="S::aditya.kce19@pdpu.ac.in::ac697c1d-063f-45fb-b174-a2354e097843" providerId="AD" clId="Web-{B75663B5-F4CC-49FF-AF39-94537DF7E7EA}" dt="2022-05-07T06:12:52.036" v="1"/>
        <pc:sldMkLst>
          <pc:docMk/>
          <pc:sldMk cId="399385473" sldId="410"/>
        </pc:sldMkLst>
      </pc:sldChg>
    </pc:docChg>
  </pc:docChgLst>
  <pc:docChgLst>
    <pc:chgData name="VatsalSevalia" userId="S::vatsal.sce19@pdpu.ac.in::e4b9e932-063d-4916-89b6-63b62dab4595" providerId="AD" clId="Web-{CF1B2A85-D6B1-4D97-969A-701783A432D7}"/>
    <pc:docChg chg="modSld">
      <pc:chgData name="VatsalSevalia" userId="S::vatsal.sce19@pdpu.ac.in::e4b9e932-063d-4916-89b6-63b62dab4595" providerId="AD" clId="Web-{CF1B2A85-D6B1-4D97-969A-701783A432D7}" dt="2022-05-07T05:56:00.649" v="0"/>
      <pc:docMkLst>
        <pc:docMk/>
      </pc:docMkLst>
      <pc:sldChg chg="addSp">
        <pc:chgData name="VatsalSevalia" userId="S::vatsal.sce19@pdpu.ac.in::e4b9e932-063d-4916-89b6-63b62dab4595" providerId="AD" clId="Web-{CF1B2A85-D6B1-4D97-969A-701783A432D7}" dt="2022-05-07T05:56:00.649" v="0"/>
        <pc:sldMkLst>
          <pc:docMk/>
          <pc:sldMk cId="0" sldId="258"/>
        </pc:sldMkLst>
        <pc:spChg chg="add">
          <ac:chgData name="VatsalSevalia" userId="S::vatsal.sce19@pdpu.ac.in::e4b9e932-063d-4916-89b6-63b62dab4595" providerId="AD" clId="Web-{CF1B2A85-D6B1-4D97-969A-701783A432D7}" dt="2022-05-07T05:56:00.649" v="0"/>
          <ac:spMkLst>
            <pc:docMk/>
            <pc:sldMk cId="0" sldId="258"/>
            <ac:spMk id="2" creationId="{3101920F-75AB-9D6D-1439-63223BBC5818}"/>
          </ac:spMkLst>
        </pc:spChg>
      </pc:sldChg>
    </pc:docChg>
  </pc:docChgLst>
  <pc:docChgLst>
    <pc:chgData name="PriyankMistry" userId="S::priyank.mce19@pdpu.ac.in::fd120e87-ebc8-4f58-9707-cd013535a4fe" providerId="AD" clId="Web-{38B72A4A-3F6D-4021-AAA8-B43CAF6176C8}"/>
    <pc:docChg chg="modSld">
      <pc:chgData name="PriyankMistry" userId="S::priyank.mce19@pdpu.ac.in::fd120e87-ebc8-4f58-9707-cd013535a4fe" providerId="AD" clId="Web-{38B72A4A-3F6D-4021-AAA8-B43CAF6176C8}" dt="2022-05-09T13:59:30.392" v="8" actId="20577"/>
      <pc:docMkLst>
        <pc:docMk/>
      </pc:docMkLst>
      <pc:sldChg chg="modSp">
        <pc:chgData name="PriyankMistry" userId="S::priyank.mce19@pdpu.ac.in::fd120e87-ebc8-4f58-9707-cd013535a4fe" providerId="AD" clId="Web-{38B72A4A-3F6D-4021-AAA8-B43CAF6176C8}" dt="2022-05-09T13:59:30.392" v="8" actId="20577"/>
        <pc:sldMkLst>
          <pc:docMk/>
          <pc:sldMk cId="0" sldId="272"/>
        </pc:sldMkLst>
        <pc:spChg chg="mod">
          <ac:chgData name="PriyankMistry" userId="S::priyank.mce19@pdpu.ac.in::fd120e87-ebc8-4f58-9707-cd013535a4fe" providerId="AD" clId="Web-{38B72A4A-3F6D-4021-AAA8-B43CAF6176C8}" dt="2022-05-09T13:59:30.392" v="8" actId="20577"/>
          <ac:spMkLst>
            <pc:docMk/>
            <pc:sldMk cId="0" sldId="272"/>
            <ac:spMk id="31746" creationId="{E685E478-442D-DADF-4BF8-55D62F4FB000}"/>
          </ac:spMkLst>
        </pc:spChg>
      </pc:sldChg>
      <pc:sldChg chg="modSp">
        <pc:chgData name="PriyankMistry" userId="S::priyank.mce19@pdpu.ac.in::fd120e87-ebc8-4f58-9707-cd013535a4fe" providerId="AD" clId="Web-{38B72A4A-3F6D-4021-AAA8-B43CAF6176C8}" dt="2022-05-09T13:49:20.356" v="1" actId="1076"/>
        <pc:sldMkLst>
          <pc:docMk/>
          <pc:sldMk cId="0" sldId="374"/>
        </pc:sldMkLst>
        <pc:picChg chg="mod">
          <ac:chgData name="PriyankMistry" userId="S::priyank.mce19@pdpu.ac.in::fd120e87-ebc8-4f58-9707-cd013535a4fe" providerId="AD" clId="Web-{38B72A4A-3F6D-4021-AAA8-B43CAF6176C8}" dt="2022-05-09T13:49:20.356" v="1" actId="1076"/>
          <ac:picMkLst>
            <pc:docMk/>
            <pc:sldMk cId="0" sldId="374"/>
            <ac:picMk id="28675" creationId="{0A6081A4-AEAC-7929-919D-BBD478707242}"/>
          </ac:picMkLst>
        </pc:picChg>
      </pc:sldChg>
    </pc:docChg>
  </pc:docChgLst>
  <pc:docChgLst>
    <pc:chgData name="YashP" userId="S::yash.rce19@pdpu.ac.in::3cff821f-d9a2-4b7d-8444-8a02f8a7f1ad" providerId="AD" clId="Web-{F52C8EA6-F5F0-4F28-92C9-1FD326DAEF72}"/>
    <pc:docChg chg="addSld">
      <pc:chgData name="YashP" userId="S::yash.rce19@pdpu.ac.in::3cff821f-d9a2-4b7d-8444-8a02f8a7f1ad" providerId="AD" clId="Web-{F52C8EA6-F5F0-4F28-92C9-1FD326DAEF72}" dt="2022-05-05T05:28:13.593" v="1"/>
      <pc:docMkLst>
        <pc:docMk/>
      </pc:docMkLst>
      <pc:sldChg chg="new">
        <pc:chgData name="YashP" userId="S::yash.rce19@pdpu.ac.in::3cff821f-d9a2-4b7d-8444-8a02f8a7f1ad" providerId="AD" clId="Web-{F52C8EA6-F5F0-4F28-92C9-1FD326DAEF72}" dt="2022-05-05T05:28:10.093" v="0"/>
        <pc:sldMkLst>
          <pc:docMk/>
          <pc:sldMk cId="399385473" sldId="410"/>
        </pc:sldMkLst>
      </pc:sldChg>
      <pc:sldChg chg="new">
        <pc:chgData name="YashP" userId="S::yash.rce19@pdpu.ac.in::3cff821f-d9a2-4b7d-8444-8a02f8a7f1ad" providerId="AD" clId="Web-{F52C8EA6-F5F0-4F28-92C9-1FD326DAEF72}" dt="2022-05-05T05:28:13.593" v="1"/>
        <pc:sldMkLst>
          <pc:docMk/>
          <pc:sldMk cId="3655685989" sldId="411"/>
        </pc:sldMkLst>
      </pc:sldChg>
    </pc:docChg>
  </pc:docChgLst>
  <pc:docChgLst>
    <pc:chgData name="DevamJariwala" userId="S::devam.jce19@pdpu.ac.in::adb403b0-8e73-4b2b-9bae-5b5ddc3df30e" providerId="AD" clId="Web-{D2F7E6E1-3BA8-4D7E-9DF3-6EB163FB3C4D}"/>
    <pc:docChg chg="modSld">
      <pc:chgData name="DevamJariwala" userId="S::devam.jce19@pdpu.ac.in::adb403b0-8e73-4b2b-9bae-5b5ddc3df30e" providerId="AD" clId="Web-{D2F7E6E1-3BA8-4D7E-9DF3-6EB163FB3C4D}" dt="2022-05-09T17:54:18.522" v="0" actId="1076"/>
      <pc:docMkLst>
        <pc:docMk/>
      </pc:docMkLst>
      <pc:sldChg chg="modSp">
        <pc:chgData name="DevamJariwala" userId="S::devam.jce19@pdpu.ac.in::adb403b0-8e73-4b2b-9bae-5b5ddc3df30e" providerId="AD" clId="Web-{D2F7E6E1-3BA8-4D7E-9DF3-6EB163FB3C4D}" dt="2022-05-09T17:54:18.522" v="0" actId="1076"/>
        <pc:sldMkLst>
          <pc:docMk/>
          <pc:sldMk cId="0" sldId="401"/>
        </pc:sldMkLst>
        <pc:picChg chg="mod">
          <ac:chgData name="DevamJariwala" userId="S::devam.jce19@pdpu.ac.in::adb403b0-8e73-4b2b-9bae-5b5ddc3df30e" providerId="AD" clId="Web-{D2F7E6E1-3BA8-4D7E-9DF3-6EB163FB3C4D}" dt="2022-05-09T17:54:18.522" v="0" actId="1076"/>
          <ac:picMkLst>
            <pc:docMk/>
            <pc:sldMk cId="0" sldId="401"/>
            <ac:picMk id="36867" creationId="{A9B225BE-EACD-9C9D-25A0-9FF466F13CB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126B22-4E39-D2E1-1652-C80D85049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E884-92CE-0601-A6F3-DC207A4C8E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C78E26-A221-4BF5-9AF9-CFAEB1C87662}" type="datetimeFigureOut">
              <a:rPr lang="en-US"/>
              <a:pPr>
                <a:defRPr/>
              </a:pPr>
              <a:t>5/9/2022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534CCF-F863-772D-4916-73712EFF2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A960D7-9AE6-3007-69B6-7F248F1B6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90D01-EBCD-A823-CA4E-1F4BB0B19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5073-0553-50A3-0649-A136EB569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243D9E-519D-41F5-8C0E-06EC96E25E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68FD56C-1ABA-56E2-9B91-1B5660158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6033BD-E65C-4F9B-9CDE-1D0D7B241DA5}" type="slidenum">
              <a:rPr lang="zh-CN" altLang="en-US" sz="11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8841E7E-EEAA-69DE-78C6-B2FF142F7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708025"/>
            <a:ext cx="4535488" cy="34020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0159BBA-E151-72C4-D345-10F9C6FB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09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690" tIns="44844" rIns="89690" bIns="44844" numCol="1" anchor="t" anchorCtr="0" compatLnSpc="1">
            <a:prstTxWarp prst="textNoShape">
              <a:avLst/>
            </a:prstTxWarp>
          </a:bodyPr>
          <a:lstStyle/>
          <a:p>
            <a:pPr defTabSz="906463"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34CF72D-1A0C-B588-B7A3-A4EB87CBF4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AB24A3D8-DED2-A910-6682-688F8CBDF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D22DFCDA-BF67-1269-29E6-13DF01ED9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CBE4AC-DB50-47D7-898F-8CBBC79C4F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0F2A320-9ABA-D48B-8B13-8DA9E256BE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43597CE7-DFF6-24A8-758E-45E20F1302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1863BDE2-CF71-2ADE-7D10-448CBD30B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EE3DEE-0ADD-4939-9154-705A9494102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0B8B93A4-FE44-A516-F16C-9C5D4167C8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4038AD21-9597-5A4B-701B-6A15E39936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D8FCF74C-959B-598D-21A0-2679B8F48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0F14B9-D894-4773-BFCC-3C610D9F7E6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A9D2C29-E6A9-2F0E-F235-D6C34E022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B5C9105-384C-B0A9-D7A1-B8DFBC460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EF86C10-37BE-9D9F-AFED-F8044BCA0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7BCFF33-07CF-B10A-419C-44D4EE3A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0C6923E-E85C-AC84-0A22-0FF84FCB7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71BDCBB-0232-5395-8E10-1A9D4C5CF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CFBACB9-BCC9-2DED-7E4C-FBDF11DB0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6B94C9BA-500B-2CA0-4C2F-AC647BB699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7FD40E4-6D34-8806-19CC-DBFC9D05E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7EDDE0-9D91-4838-8BCB-401FB0109AF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6EC146B5-DFCD-5EAC-D712-31316A9C9E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8FC0203F-12CA-D8E4-6D18-5DAAB01612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785137F-2129-35F6-D933-6635CA301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6E4CFF-8623-4BE3-99A6-FCD666B68DB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2CAFEB6C-E783-31DD-79C5-9AE0A12D19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3E552C15-72DD-CE74-F948-E45B760418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F9AFE5E0-C036-6FD3-4EBA-5CAC752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A37E76-C9B1-46ED-A10C-BC64B53032A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221BB6B9-C5CB-0361-A893-A9E60ED888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ECBA44F9-1C8D-C9BF-DC5E-853046C4D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F19EBF29-9A1F-F685-183D-4676C7E73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C5405D-095D-49FA-A286-6716A252EE6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A0A4DF8C-3303-6BF0-BAC9-108C36F9D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EA4AB1CB-78A7-AA33-D1E9-7B702D95A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2642EAF-2871-2C76-06BD-18AB3F78F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D4600F-5D40-40B0-8D9E-2B939BFE9C1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F07688B5-6BC4-4215-75D4-1950D8B8AB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8FF5621-76D4-24D0-F73A-543DB01C0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0FAE637-6229-BC92-B7FE-1A2EB6CE5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C84606-AE64-4D34-B630-E0B4C09C22C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9EAF2067-D6D9-0B98-2E91-DA2F84FE83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8D3613AE-48AF-FEC8-1F7C-49F10DF65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F7E8120F-D625-8A5D-BC4C-A734FCE9E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652099-E916-4B9F-A40A-2D5DDAABC97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90D180D-350A-2DE9-7645-52041FA59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B1695569-FC8F-9687-F5BF-B7200E505C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261B3ADC-3EEE-5378-7FE1-5D1CDB922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68BFD9-4990-4453-9096-30DC6ED9940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8A6399B1-9F4E-73BF-D599-95FEB159AD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3656083D-3486-7231-6E01-07CCE17BBC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1813"/>
            <a:ext cx="54864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84" tIns="46842" rIns="93684" bIns="4684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SLA = Service Level Agreement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0822C38C-AD13-A921-3766-F070BA48AED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84" tIns="46842" rIns="93684" bIns="46842" anchor="b"/>
          <a:lstStyle>
            <a:lvl1pPr defTabSz="982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BB3FEA0-4539-4376-8C4D-DDD99BEE449C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24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090E2374-7299-B572-F537-76F692D23A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6E09E03-E3B5-4E51-380E-06182CA2C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35E3C273-7360-33D2-1753-CAFF59903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52F78F-B50C-46A4-A663-E5CA002838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3DA49340-93D7-D956-A4C0-4591EF923D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C58686DB-BC41-4C5C-DF07-7F5D219A0C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150763AE-CBFC-9436-CE1F-10ACA6D6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5B48FC-E045-483C-A2AA-D932CEFE511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7661CC1-8894-A438-AEC9-5A9076985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63BDEC6-0AC7-565A-81FB-EA3D1C666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690" tIns="46845" rIns="93690" bIns="4684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900"/>
              <a:t>Cloud applications are the key global opportunity for developers during next four years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/>
              <a:t>2009: $8.5 billion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700"/>
              <a:t>2013: $16.8 billion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E8A160A-CF02-DA58-CF4A-5DF5E01715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0604CCDC-BAEE-3DCE-6E8F-4C01917A0A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A7C1B075-63D8-51E2-9E6C-465B0BF0A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9B33EF-4177-4781-92CF-C4E94EB2172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9C7B693D-DD65-6DC7-905A-FB399826AA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6D4692C2-1C21-A7BE-356B-B2FF4DCBFE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03FA81BE-C11E-816A-27DC-130260744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CAECDD-F36D-4198-A407-73F2D57D351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8E28CB6-040E-AAD5-3B41-91015FCD27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BB0A058-B15B-25D8-A908-01AAF8F7F8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03EEFE-551F-4B86-BA40-FD8D04613E04}" type="datetime3">
              <a:rPr lang="en-US" altLang="en-US" sz="1200">
                <a:latin typeface="Times New Roman" panose="02020603050405020304" pitchFamily="18" charset="0"/>
              </a:rPr>
              <a:pPr algn="r"/>
              <a:t>9 May 2022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2CF3598F-4F71-3C39-539E-33FD659A9E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0A45D0CE-F918-43BC-5F61-5880C16C31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9B32F6C-70E7-4881-A213-5886D3D8EAFC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FBF61535-8EB5-C871-5A9F-34692411E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3AD4E8BA-A0F9-9203-6F0B-3E35CC646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7A30F2EB-CDCC-F2CD-42EB-2027FF77B1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C6AFFE34-69AF-1306-475D-B7D2B75502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20FC9D62-4690-3675-D565-718C9D072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3EA218-1346-42F6-916E-95AFFCFB363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1E35B59-E0A0-2AF1-C3B4-63CF4E8E67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563B43F-A090-B990-6E1B-EF1D6D0F19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6502567-853A-46D0-BD53-67A3C56167EE}" type="datetime3">
              <a:rPr lang="en-US" altLang="en-US" sz="1200">
                <a:latin typeface="Times New Roman" panose="02020603050405020304" pitchFamily="18" charset="0"/>
              </a:rPr>
              <a:pPr algn="r"/>
              <a:t>9 May 2022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169ED243-BF74-89A7-5383-C1FA302657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3C94486C-9F3A-184F-DBE0-06F538E315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14C70B-F441-408B-848F-00BCBB3E33F9}" type="slidenum">
              <a:rPr lang="en-US" altLang="en-US" sz="1200">
                <a:latin typeface="Times New Roman" panose="02020603050405020304" pitchFamily="18" charset="0"/>
              </a:rPr>
              <a:pPr algn="r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F8770D19-6FD8-F63F-5DE2-28531706A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0D587A2D-7498-E8BE-C6D8-68FF6B96D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352C78E6-2976-442E-5B7F-745CC93DC8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0D6BCEAD-904E-50BE-9296-CCAAF80AA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6BB6F-9E9D-5813-A240-9444021A7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48925E-9391-4338-88E1-5B2354555D10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B9134C3-6C8B-41E7-0F6D-D121C97CF0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6C6675-58F4-D218-7C6E-2DBD48B7D0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D13A67B-3B80-44E2-BF61-B42FD47B46D1}" type="datetime3">
              <a:rPr lang="en-US" altLang="en-US" sz="1200">
                <a:latin typeface="Times New Roman" panose="02020603050405020304" pitchFamily="18" charset="0"/>
              </a:rPr>
              <a:pPr algn="r"/>
              <a:t>9 May 2022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1E59BA92-8D7B-5471-B853-F53D2C5624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CEC58890-1401-DDBE-7BA4-CB05408FD8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29F2197-BE43-4126-B66D-72FECF4921F8}" type="slidenum">
              <a:rPr lang="en-US" altLang="en-US" sz="12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971FB10C-7BA6-3BA3-72F2-25A287C29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A8AB1CFB-AD7E-B289-D92B-629C036E2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4D65E863-2CEC-DA2C-C2B5-5C1FCAFF78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B0D26DCE-52C5-E94E-B3C8-DC00CC997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2B73B7F7-85C6-534A-680D-7541A4654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092942-297C-482B-BB2F-E3C4A0F8FD1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33E6CCF-299E-D4A9-9AE4-94F7C5D59B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259A13A8-39BD-877E-E38A-AA3C1176C3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56B5C2D9-6CDA-C4E4-37E7-958B1C919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8D3CC5-15F3-4066-982B-4990E37202B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FDE8E16B-8338-88F4-745C-F9FDD46D1E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solidFill>
                  <a:srgbClr val="FFFFFF"/>
                </a:solidFill>
              </a:rPr>
              <a:t>Copyright © 2012, Elsevier Inc. All rights reserved.</a:t>
            </a:r>
            <a:endParaRPr lang="en-US" sz="1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1E714D11-4ECB-DCA3-1AE7-4D40ECECC9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2803FF90-5180-4747-B3FF-16EFDE677AD3}" type="slidenum">
              <a:rPr lang="en-US" altLang="en-US" sz="1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964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2654614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00025"/>
            <a:ext cx="2097088" cy="2773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00025"/>
            <a:ext cx="6143625" cy="2773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317484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00025"/>
            <a:ext cx="8393113" cy="2773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1498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A812-A8F5-F1BB-8FDE-E111E36D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B2A8-8241-3636-3D0A-A2E0BAE2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C262-A9C2-ADBF-57AE-B723707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FFFFFF"/>
                </a:solidFill>
              </a:defRPr>
            </a:lvl1pPr>
          </a:lstStyle>
          <a:p>
            <a:fld id="{6B32B213-4CAA-49C4-B4D7-0032517A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88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401207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235458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8388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620832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323414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956095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78486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498183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91110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3AD988-FD7F-7129-5B42-7707EA60B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00025"/>
            <a:ext cx="8393113" cy="6953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AD585F3-296B-1019-FE0A-EB952DD5F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8388"/>
            <a:ext cx="8388350" cy="1905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050A45D8-BC40-D452-EE86-C206409827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5775" y="6464300"/>
            <a:ext cx="5207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811DA9FF-E83D-4DD6-A85E-7C678E9A0255}" type="slidenum">
              <a:rPr lang="zh-CN" alt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3" r:id="rId13"/>
  </p:sldLayoutIdLst>
  <p:transition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>
            <a:extLst>
              <a:ext uri="{FF2B5EF4-FFF2-40B4-BE49-F238E27FC236}">
                <a16:creationId xmlns:a16="http://schemas.microsoft.com/office/drawing/2014/main" id="{D3F9B9CA-8AB0-3701-1892-30E3D40FB85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520825"/>
            <a:ext cx="8378825" cy="4008438"/>
          </a:xfrm>
        </p:spPr>
        <p:txBody>
          <a:bodyPr lIns="92075" tIns="46038" rIns="92075" bIns="46038" anchor="b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360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Distributed and Cloud Computing</a:t>
            </a:r>
            <a:br>
              <a:rPr lang="en-US" altLang="zh-CN" sz="360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</a:br>
            <a:br>
              <a:rPr lang="en-US" altLang="zh-CN" sz="240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br>
              <a:rPr lang="en-US" altLang="zh-CN" sz="320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320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Chapter 4: Cloud Platform Architecture </a:t>
            </a:r>
            <a:br>
              <a:rPr lang="en-US" altLang="zh-CN" sz="320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320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over Virtualized Datacenters</a:t>
            </a:r>
            <a:br>
              <a:rPr lang="en-US" altLang="zh-CN" sz="320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</a:br>
            <a:br>
              <a:rPr lang="en-US" altLang="zh-CN" sz="2000">
                <a:solidFill>
                  <a:srgbClr val="00FF00"/>
                </a:solidFill>
                <a:ea typeface="宋体" pitchFamily="2" charset="-122"/>
                <a:cs typeface="Times New Roman" pitchFamily="18" charset="0"/>
              </a:rPr>
            </a:br>
            <a:br>
              <a:rPr lang="en-US" altLang="zh-CN" sz="180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</a:br>
            <a:endParaRPr lang="en-US" altLang="zh-CN" sz="1800">
              <a:solidFill>
                <a:srgbClr val="66FF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777C8EC-E82B-5D7D-3EAD-500EC0D7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3BF2B24C-1904-1863-E3DF-DC6776A0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33400"/>
            <a:ext cx="80772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F19E7346-FB59-8678-5C07-B02540A4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7651" name="Picture 1">
            <a:extLst>
              <a:ext uri="{FF2B5EF4-FFF2-40B4-BE49-F238E27FC236}">
                <a16:creationId xmlns:a16="http://schemas.microsoft.com/office/drawing/2014/main" id="{123D258B-2C4A-221D-43D8-A43611949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"/>
            <a:ext cx="6088063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2">
            <a:extLst>
              <a:ext uri="{FF2B5EF4-FFF2-40B4-BE49-F238E27FC236}">
                <a16:creationId xmlns:a16="http://schemas.microsoft.com/office/drawing/2014/main" id="{7F0B85A7-503C-5DEC-8F61-4D34A0CE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1752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Virtualized servers, storage , and network for cloud platform construction</a:t>
            </a:r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82999246-90CA-FD4C-9EF8-79A603C5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0A6081A4-AEAC-7929-919D-BBD47870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4" y="199417"/>
            <a:ext cx="731678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9475D3DD-95CE-B5DA-700D-C60817CF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4724400"/>
            <a:ext cx="74152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E738B12A-EE08-CC68-4291-0497E5A4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0450"/>
            <a:ext cx="7685088" cy="52228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443AA066-06D0-3C28-1AA5-CBF0B796AEA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2F575C-D235-417B-9149-FDA33E809EAE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13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A58D019-0C34-915E-64F1-42EE571E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88913"/>
            <a:ext cx="878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0" rIns="91422" bIns="4571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00"/>
                </a:solidFill>
                <a:ea typeface="宋体" panose="02010600030101010101" pitchFamily="2" charset="-122"/>
              </a:rPr>
              <a:t>Challenges/Issues in </a:t>
            </a:r>
            <a:r>
              <a:rPr lang="en-US" altLang="zh-CN" sz="3200">
                <a:solidFill>
                  <a:srgbClr val="66FFFF"/>
                </a:solidFill>
                <a:ea typeface="宋体" panose="02010600030101010101" pitchFamily="2" charset="-122"/>
              </a:rPr>
              <a:t>Cloud Computing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BB97D42-6CCF-280E-8836-B774A71E50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238125"/>
            <a:ext cx="8393113" cy="63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altLang="en-US" sz="3200" b="0">
                <a:solidFill>
                  <a:srgbClr val="FFFF00"/>
                </a:solidFill>
                <a:effectLst/>
              </a:rPr>
              <a:t>Challenges in Cloud Computing </a:t>
            </a:r>
            <a:r>
              <a:rPr lang="en-US" altLang="en-US" sz="3200" b="0">
                <a:solidFill>
                  <a:srgbClr val="66FFFF"/>
                </a:solidFill>
                <a:effectLst/>
              </a:rPr>
              <a:t>(1)</a:t>
            </a:r>
          </a:p>
        </p:txBody>
      </p:sp>
      <p:sp>
        <p:nvSpPr>
          <p:cNvPr id="30723" name="Content Placeholder 3">
            <a:extLst>
              <a:ext uri="{FF2B5EF4-FFF2-40B4-BE49-F238E27FC236}">
                <a16:creationId xmlns:a16="http://schemas.microsoft.com/office/drawing/2014/main" id="{AE38424E-785A-5656-84DB-F2AC1D648B9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1089025"/>
            <a:ext cx="8459787" cy="534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120000"/>
              </a:lnSpc>
            </a:pPr>
            <a:r>
              <a:rPr lang="en-US" altLang="en-US" sz="2200" b="1">
                <a:effectLst/>
              </a:rPr>
              <a:t>Concerns from The Industry (Providers)</a:t>
            </a:r>
          </a:p>
          <a:p>
            <a:pPr marL="547688" lvl="1" indent="-228600">
              <a:lnSpc>
                <a:spcPct val="120000"/>
              </a:lnSpc>
            </a:pPr>
            <a:r>
              <a:rPr lang="en-US" altLang="en-US" sz="2000" b="1">
                <a:effectLst/>
              </a:rPr>
              <a:t>   Replacement Cost</a:t>
            </a:r>
          </a:p>
          <a:p>
            <a:pPr marL="822325" lvl="2" indent="-228600">
              <a:lnSpc>
                <a:spcPct val="120000"/>
              </a:lnSpc>
            </a:pPr>
            <a:r>
              <a:rPr lang="en-US" altLang="en-US" sz="1800" b="1">
                <a:effectLst/>
              </a:rPr>
              <a:t>Exponential increase in cost to maintain the infrastructure</a:t>
            </a:r>
          </a:p>
          <a:p>
            <a:pPr marL="547688" lvl="1" indent="-228600">
              <a:lnSpc>
                <a:spcPct val="120000"/>
              </a:lnSpc>
            </a:pPr>
            <a:r>
              <a:rPr lang="en-US" altLang="en-US" sz="2000" b="1">
                <a:effectLst/>
              </a:rPr>
              <a:t>   Vendor Lock-in</a:t>
            </a:r>
          </a:p>
          <a:p>
            <a:pPr marL="822325" lvl="2" indent="-228600">
              <a:lnSpc>
                <a:spcPct val="120000"/>
              </a:lnSpc>
            </a:pPr>
            <a:r>
              <a:rPr lang="en-US" altLang="en-US" sz="1800" b="1">
                <a:effectLst/>
              </a:rPr>
              <a:t>No standard API or protocol can be very serious </a:t>
            </a:r>
          </a:p>
          <a:p>
            <a:pPr marL="547688" lvl="1" indent="-228600">
              <a:lnSpc>
                <a:spcPct val="120000"/>
              </a:lnSpc>
            </a:pPr>
            <a:r>
              <a:rPr lang="en-US" altLang="en-US" sz="2000" b="1">
                <a:effectLst/>
              </a:rPr>
              <a:t>   Standardization</a:t>
            </a:r>
          </a:p>
          <a:p>
            <a:pPr marL="822325" lvl="2" indent="-228600">
              <a:lnSpc>
                <a:spcPct val="120000"/>
              </a:lnSpc>
            </a:pPr>
            <a:r>
              <a:rPr lang="en-US" altLang="en-US" sz="1800" b="1">
                <a:effectLst/>
              </a:rPr>
              <a:t>No standard metric for QoS is limiting the popularity</a:t>
            </a:r>
          </a:p>
          <a:p>
            <a:pPr marL="547688" lvl="1" indent="-228600">
              <a:lnSpc>
                <a:spcPct val="120000"/>
              </a:lnSpc>
            </a:pPr>
            <a:r>
              <a:rPr lang="en-US" altLang="en-US" sz="2000" b="1">
                <a:effectLst/>
              </a:rPr>
              <a:t>   Security and Confidentiality</a:t>
            </a:r>
          </a:p>
          <a:p>
            <a:pPr marL="822325" lvl="2" indent="-228600">
              <a:lnSpc>
                <a:spcPct val="120000"/>
              </a:lnSpc>
            </a:pPr>
            <a:r>
              <a:rPr lang="en-US" altLang="en-US" sz="1800" b="1">
                <a:effectLst/>
              </a:rPr>
              <a:t>Trust model for cloud computing </a:t>
            </a:r>
          </a:p>
          <a:p>
            <a:pPr marL="547688" lvl="1" indent="-228600">
              <a:lnSpc>
                <a:spcPct val="120000"/>
              </a:lnSpc>
            </a:pPr>
            <a:r>
              <a:rPr lang="en-US" altLang="en-US" sz="2000" b="1">
                <a:effectLst/>
              </a:rPr>
              <a:t>   Control Mechanism</a:t>
            </a:r>
          </a:p>
          <a:p>
            <a:pPr marL="822325" lvl="2" indent="-228600">
              <a:lnSpc>
                <a:spcPct val="120000"/>
              </a:lnSpc>
            </a:pPr>
            <a:r>
              <a:rPr lang="en-US" altLang="en-US" sz="1800" b="1">
                <a:effectLst/>
              </a:rPr>
              <a:t>Users do not have any control over infrastructures</a:t>
            </a:r>
          </a:p>
          <a:p>
            <a:pPr marL="273050" indent="-273050">
              <a:lnSpc>
                <a:spcPct val="120000"/>
              </a:lnSpc>
            </a:pPr>
            <a:endParaRPr lang="en-US" altLang="en-US" sz="2200" b="1"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685E478-442D-DADF-4BF8-55D62F4FB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9575" y="362865"/>
            <a:ext cx="8393113" cy="581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altLang="en-US" sz="3200" b="0">
                <a:solidFill>
                  <a:srgbClr val="FFFF00"/>
                </a:solidFill>
                <a:effectLst/>
              </a:rPr>
              <a:t>Challenges in Cloud Computing </a:t>
            </a:r>
            <a:r>
              <a:rPr lang="en-US" altLang="en-US" sz="3200" b="0">
                <a:solidFill>
                  <a:srgbClr val="66FFFF"/>
                </a:solidFill>
                <a:effectLst/>
              </a:rPr>
              <a:t>(2</a:t>
            </a:r>
            <a:r>
              <a:rPr lang="en-US" altLang="en-US" sz="3200" b="0">
                <a:solidFill>
                  <a:srgbClr val="FFFF00"/>
                </a:solidFill>
                <a:effectLst/>
              </a:rPr>
              <a:t>)</a:t>
            </a:r>
            <a:endParaRPr 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547D495-E85C-4E7C-78F5-D274EC891BC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88913" y="868363"/>
            <a:ext cx="8713787" cy="5421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130000"/>
              </a:lnSpc>
            </a:pPr>
            <a:r>
              <a:rPr lang="en-US" altLang="en-US" sz="2000" b="1">
                <a:effectLst/>
              </a:rPr>
              <a:t>Concerns from Research Community :</a:t>
            </a:r>
          </a:p>
          <a:p>
            <a:pPr marL="547688" lvl="1" indent="-228600">
              <a:lnSpc>
                <a:spcPct val="130000"/>
              </a:lnSpc>
            </a:pPr>
            <a:r>
              <a:rPr lang="en-US" altLang="en-US" sz="1800" b="1">
                <a:effectLst/>
              </a:rPr>
              <a:t>Conflict to legacy programs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With difficulty in developing a new application due to lack of control</a:t>
            </a:r>
          </a:p>
          <a:p>
            <a:pPr marL="547688" lvl="1" indent="-228600">
              <a:lnSpc>
                <a:spcPct val="130000"/>
              </a:lnSpc>
            </a:pPr>
            <a:r>
              <a:rPr lang="en-US" altLang="en-US" sz="1800" b="1">
                <a:effectLst/>
              </a:rPr>
              <a:t>Provenance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How to reproduce results in different infrastructures</a:t>
            </a:r>
          </a:p>
          <a:p>
            <a:pPr marL="547688" lvl="1" indent="-228600">
              <a:lnSpc>
                <a:spcPct val="130000"/>
              </a:lnSpc>
            </a:pPr>
            <a:r>
              <a:rPr lang="en-US" altLang="en-US" sz="1800" b="1">
                <a:effectLst/>
              </a:rPr>
              <a:t>Reduction in Latency 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No specially designed interconnect used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Very low controllability in layout of interconnect due to abstraction</a:t>
            </a:r>
          </a:p>
          <a:p>
            <a:pPr marL="547688" lvl="1" indent="-228600">
              <a:lnSpc>
                <a:spcPct val="130000"/>
              </a:lnSpc>
            </a:pPr>
            <a:r>
              <a:rPr lang="en-US" altLang="en-US" sz="1800" b="1">
                <a:effectLst/>
              </a:rPr>
              <a:t>Programming Model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Hard to debug where programming naturally error-prone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Details about infrastructure are hidden</a:t>
            </a:r>
          </a:p>
          <a:p>
            <a:pPr marL="547688" lvl="1" indent="-228600">
              <a:lnSpc>
                <a:spcPct val="130000"/>
              </a:lnSpc>
            </a:pPr>
            <a:r>
              <a:rPr lang="en-US" altLang="en-US" sz="1800" b="1">
                <a:effectLst/>
              </a:rPr>
              <a:t>QoS Measurement</a:t>
            </a:r>
          </a:p>
          <a:p>
            <a:pPr marL="822325" lvl="2" indent="-228600">
              <a:lnSpc>
                <a:spcPct val="130000"/>
              </a:lnSpc>
            </a:pPr>
            <a:r>
              <a:rPr lang="en-US" altLang="en-US" sz="1600" b="1">
                <a:effectLst/>
              </a:rPr>
              <a:t>Especially for ubiquitous computing where context changes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8F72AA91-3AC8-54BB-A237-E57D9F11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524000"/>
            <a:ext cx="84582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>
            <a:extLst>
              <a:ext uri="{FF2B5EF4-FFF2-40B4-BE49-F238E27FC236}">
                <a16:creationId xmlns:a16="http://schemas.microsoft.com/office/drawing/2014/main" id="{E953E3FA-FB6E-97F2-1FF9-9E97F6A8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81000"/>
            <a:ext cx="8393112" cy="646113"/>
          </a:xfrm>
        </p:spPr>
        <p:txBody>
          <a:bodyPr/>
          <a:lstStyle/>
          <a:p>
            <a:r>
              <a:rPr lang="en-US" altLang="en-US" sz="4000" b="0">
                <a:effectLst/>
              </a:rPr>
              <a:t>Public Clouds and Service Offerings</a:t>
            </a:r>
          </a:p>
        </p:txBody>
      </p:sp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25B18454-D4AD-154B-F378-A666CA6B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87863D3-F63F-31B0-F02E-EFF64A50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530225"/>
            <a:ext cx="777240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>
            <a:extLst>
              <a:ext uri="{FF2B5EF4-FFF2-40B4-BE49-F238E27FC236}">
                <a16:creationId xmlns:a16="http://schemas.microsoft.com/office/drawing/2014/main" id="{9F11160B-D7FB-9638-2D0E-1AFA775C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25450"/>
            <a:ext cx="8877300" cy="58912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>
                <a:solidFill>
                  <a:srgbClr val="FFFF00"/>
                </a:solidFill>
                <a:latin typeface="Arial" charset="0"/>
                <a:ea typeface="ＭＳ Ｐゴシック" charset="0"/>
              </a:rPr>
              <a:t>Platform as a Service (</a:t>
            </a:r>
            <a:r>
              <a:rPr lang="en-US" sz="2800" i="1" err="1">
                <a:solidFill>
                  <a:srgbClr val="FFFF00"/>
                </a:solidFill>
                <a:latin typeface="Arial" charset="0"/>
                <a:ea typeface="ＭＳ Ｐゴシック" charset="0"/>
              </a:rPr>
              <a:t>PaaS</a:t>
            </a:r>
            <a:r>
              <a:rPr lang="en-US" sz="2800" i="1">
                <a:solidFill>
                  <a:srgbClr val="FFFF00"/>
                </a:solidFill>
                <a:latin typeface="Arial" charset="0"/>
                <a:ea typeface="ＭＳ Ｐゴシック" charset="0"/>
              </a:rPr>
              <a:t>): Google App Engine</a:t>
            </a:r>
            <a:endParaRPr lang="en-US" sz="2800">
              <a:solidFill>
                <a:srgbClr val="FFFF00"/>
              </a:solidFill>
              <a:latin typeface="Arial" charset="0"/>
              <a:ea typeface="ＭＳ Ｐゴシック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latin typeface="Arial" charset="0"/>
              <a:ea typeface="ＭＳ Ｐゴシック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r>
              <a:rPr lang="en-US" sz="1600">
                <a:latin typeface="Arial" charset="0"/>
                <a:ea typeface="ＭＳ Ｐゴシック" charset="0"/>
              </a:rPr>
              <a:t>   </a:t>
            </a:r>
            <a:r>
              <a:rPr lang="en-US">
                <a:latin typeface="Arial" charset="0"/>
                <a:ea typeface="ＭＳ Ｐゴシック" charset="0"/>
              </a:rPr>
              <a:t>This platform allows users to develop and host web application in Google   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datacenters with automatic scaling according to the demand.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r>
              <a:rPr lang="en-US">
                <a:latin typeface="Arial" charset="0"/>
                <a:ea typeface="ＭＳ Ｐゴシック" charset="0"/>
              </a:rPr>
              <a:t>   It is a free service for a certain limit and it only requires a Gmail account to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access the services. After the free limit is exceeded the customers are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charged for additional storage, bandwidth and instance hours.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r>
              <a:rPr lang="en-US">
                <a:latin typeface="Arial" charset="0"/>
                <a:ea typeface="ＭＳ Ｐゴシック" charset="0"/>
              </a:rPr>
              <a:t>   The current version supports Java, Python and Go as the programming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 languages and Google plans to add more languages in the future.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r>
              <a:rPr lang="en-US">
                <a:latin typeface="Arial" charset="0"/>
                <a:ea typeface="ＭＳ Ｐゴシック" charset="0"/>
              </a:rPr>
              <a:t>   All billed App Engine applications have a 99.95% uptime SLA. App Engine is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designed to sustain multiple datacenter outages without any downtime.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Char char="§"/>
              <a:defRPr/>
            </a:pPr>
            <a:r>
              <a:rPr lang="en-US">
                <a:latin typeface="Arial" charset="0"/>
                <a:ea typeface="ＭＳ Ｐゴシック" charset="0"/>
              </a:rPr>
              <a:t>   The app engine has a few restrictions -  can only execute code called from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 an HTTP request, Java applications may only use a subset from the JRE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     standard edition and Java application cannot create new threads.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40000"/>
              <a:buFont typeface="Wingdings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440B5485-C4C2-B0A7-ED84-F397CABB2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593E38C3-E6DD-E7AF-D7F4-ABE290D8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1450"/>
            <a:ext cx="8628063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4">
            <a:extLst>
              <a:ext uri="{FF2B5EF4-FFF2-40B4-BE49-F238E27FC236}">
                <a16:creationId xmlns:a16="http://schemas.microsoft.com/office/drawing/2014/main" id="{F6401C88-F5CB-DC34-E2B8-BFF9A024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8300"/>
            <a:ext cx="6516687" cy="6492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sz="3600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Google </a:t>
            </a:r>
            <a:r>
              <a:rPr kumimoji="1" lang="en-US" sz="3600" err="1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AppEgine</a:t>
            </a:r>
            <a:r>
              <a:rPr kumimoji="1" lang="en-US" sz="3600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 </a:t>
            </a:r>
            <a:r>
              <a:rPr kumimoji="1" lang="en-US" sz="3600">
                <a:solidFill>
                  <a:srgbClr val="00FFFF"/>
                </a:solidFill>
                <a:latin typeface="+mj-lt"/>
                <a:ea typeface="魏碑" charset="0"/>
                <a:cs typeface="魏碑" charset="0"/>
              </a:rPr>
              <a:t>(GAE)</a:t>
            </a: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>
            <a:extLst>
              <a:ext uri="{FF2B5EF4-FFF2-40B4-BE49-F238E27FC236}">
                <a16:creationId xmlns:a16="http://schemas.microsoft.com/office/drawing/2014/main" id="{99540803-574C-165E-7CAE-1A6A26A3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402994D3-F369-5BD5-A3D2-BAD2604F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993044"/>
            <a:ext cx="85217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0" name="Text Box 4">
            <a:extLst>
              <a:ext uri="{FF2B5EF4-FFF2-40B4-BE49-F238E27FC236}">
                <a16:creationId xmlns:a16="http://schemas.microsoft.com/office/drawing/2014/main" id="{A30B19DD-07E4-4E7B-9AD5-1B3DA1570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0350"/>
            <a:ext cx="69850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FFFF00"/>
                </a:solidFill>
                <a:latin typeface="+mj-lt"/>
                <a:ea typeface="ＭＳ Ｐゴシック" charset="0"/>
              </a:rPr>
              <a:t>Typical Datacenter Layout</a:t>
            </a:r>
          </a:p>
        </p:txBody>
      </p:sp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D787D28C-054E-9600-82B0-0C691587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23825"/>
            <a:ext cx="737711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A9B225BE-EACD-9C9D-25A0-9FF466F1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3532" b="6616"/>
          <a:stretch>
            <a:fillRect/>
          </a:stretch>
        </p:blipFill>
        <p:spPr bwMode="auto">
          <a:xfrm>
            <a:off x="674688" y="3577887"/>
            <a:ext cx="7937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>
            <a:extLst>
              <a:ext uri="{FF2B5EF4-FFF2-40B4-BE49-F238E27FC236}">
                <a16:creationId xmlns:a16="http://schemas.microsoft.com/office/drawing/2014/main" id="{C16CC7B4-82FD-94B2-8593-761A771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250"/>
            <a:ext cx="8709025" cy="639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>
            <a:lvl1pPr marL="287338" indent="-287338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1027113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370013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12913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– </a:t>
            </a:r>
            <a:r>
              <a:rPr lang="en-US" sz="2800" b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leader in providing public </a:t>
            </a:r>
            <a:r>
              <a:rPr lang="en-US" sz="2800" b="0" err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IaaS</a:t>
            </a:r>
            <a:r>
              <a:rPr lang="en-US" sz="2800" b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services</a:t>
            </a:r>
            <a:r>
              <a:rPr lang="en-US" sz="2800">
                <a:solidFill>
                  <a:srgbClr val="FFFF00"/>
                </a:solidFill>
              </a:rPr>
              <a:t>. 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00FF00"/>
                </a:solidFill>
              </a:rPr>
              <a:t>EC2 (Elastic compute cloud </a:t>
            </a:r>
            <a:r>
              <a:rPr lang="en-US" sz="1600" b="0"/>
              <a:t>allows users to rent virtual computers to run their own computer applications. It allows scalable deployment. A user can create, launch, and terminate server instances as needed, paying by the hour for active servers.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00FF00"/>
                </a:solidFill>
              </a:rPr>
              <a:t>S3 (simple storage service)</a:t>
            </a:r>
            <a:r>
              <a:rPr lang="en-US" sz="1600" b="0"/>
              <a:t> provides the object-oriented storage service for users. 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00FF00"/>
                </a:solidFill>
              </a:rPr>
              <a:t>EBS (Elastic block service)</a:t>
            </a:r>
            <a:r>
              <a:rPr lang="en-US" sz="1600" b="0"/>
              <a:t> provides the block storage interface which can be used to support traditional applications.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00FF00"/>
                </a:solidFill>
              </a:rPr>
              <a:t>Amazon </a:t>
            </a:r>
            <a:r>
              <a:rPr lang="en-US" sz="1600" b="0" err="1">
                <a:solidFill>
                  <a:srgbClr val="00FF00"/>
                </a:solidFill>
              </a:rPr>
              <a:t>DevPay</a:t>
            </a:r>
            <a:r>
              <a:rPr lang="en-US" sz="1600" b="0"/>
              <a:t> is a simple to use online billing and account management service that makes it easy for businesses 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00FF00"/>
                </a:solidFill>
              </a:rPr>
              <a:t>MPI clusters</a:t>
            </a:r>
            <a:r>
              <a:rPr lang="en-US" sz="1600" b="0"/>
              <a:t> uses hardware-assisted virtualization instead of </a:t>
            </a:r>
            <a:r>
              <a:rPr lang="en-US" sz="1600" b="0" err="1"/>
              <a:t>para</a:t>
            </a:r>
            <a:r>
              <a:rPr lang="en-US" sz="1600" b="0"/>
              <a:t>-virtualization and users are free to create a new AMIs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66FFFF"/>
                </a:solidFill>
              </a:rPr>
              <a:t>AWS import/export</a:t>
            </a:r>
            <a:r>
              <a:rPr lang="en-US" sz="1600" b="0"/>
              <a:t> allows one to ship large volumes of data to and from EC2 by shipping physical discs. 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66FFFF"/>
                </a:solidFill>
              </a:rPr>
              <a:t>Brokering systems</a:t>
            </a:r>
            <a:r>
              <a:rPr lang="en-US" sz="1600" b="0"/>
              <a:t> offer a striking model for controlling sensors and providing office support of smartphones and tablets.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Wingdings" pitchFamily="2" charset="2"/>
              <a:buChar char="§"/>
              <a:defRPr/>
            </a:pPr>
            <a:r>
              <a:rPr lang="en-US" sz="1600" b="0">
                <a:solidFill>
                  <a:srgbClr val="66FFFF"/>
                </a:solidFill>
              </a:rPr>
              <a:t>Small-business companies</a:t>
            </a:r>
            <a:r>
              <a:rPr lang="en-US" sz="1600" b="0"/>
              <a:t> can put their business on the Amazon cloud platform. Using AWS they can service a large number of internet users and make profits through those paid services.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FF91-4DBE-ABDA-17F2-1B333D36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602-0A15-44AD-6AFC-8D554BE6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213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E779F646-229E-C80B-8EC6-A9D9D28B5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EEF440C-276E-4C5A-C256-5404A995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31255" r="9612" b="27122"/>
          <a:stretch>
            <a:fillRect/>
          </a:stretch>
        </p:blipFill>
        <p:spPr bwMode="auto">
          <a:xfrm>
            <a:off x="215900" y="1547813"/>
            <a:ext cx="8785225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F37129C9-45C0-4CBF-8EBF-8D184727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7453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en-US" sz="3600">
                <a:solidFill>
                  <a:srgbClr val="FFFF00"/>
                </a:solidFill>
                <a:latin typeface="Times New Roman" panose="02020603050405020304" pitchFamily="18" charset="0"/>
                <a:ea typeface="魏碑"/>
                <a:cs typeface="魏碑"/>
              </a:rPr>
              <a:t>Amazon Web Services (AWS) </a:t>
            </a:r>
          </a:p>
        </p:txBody>
      </p:sp>
    </p:spTree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1">
            <a:extLst>
              <a:ext uri="{FF2B5EF4-FFF2-40B4-BE49-F238E27FC236}">
                <a16:creationId xmlns:a16="http://schemas.microsoft.com/office/drawing/2014/main" id="{048B6C1E-2478-7BF6-E1EF-12E34C5D2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334963"/>
            <a:ext cx="5722937" cy="646112"/>
          </a:xfrm>
        </p:spPr>
        <p:txBody>
          <a:bodyPr anchor="b"/>
          <a:lstStyle/>
          <a:p>
            <a:pPr>
              <a:defRPr/>
            </a:pPr>
            <a:r>
              <a:rPr lang="en-US" altLang="zh-CN" sz="4000" b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Amazon’s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7162-7203-1180-7FF2-ADDCBE0650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449388"/>
            <a:ext cx="4087813" cy="3954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120000"/>
              </a:lnSpc>
            </a:pPr>
            <a:r>
              <a:rPr lang="en-US" altLang="zh-CN" sz="2200">
                <a:effectLst/>
                <a:ea typeface="宋体" panose="02010600030101010101" pitchFamily="2" charset="-122"/>
              </a:rPr>
              <a:t>Down for 3 days since 4/22/2011</a:t>
            </a:r>
          </a:p>
          <a:p>
            <a:pPr marL="469900" indent="-469900">
              <a:lnSpc>
                <a:spcPct val="120000"/>
              </a:lnSpc>
            </a:pPr>
            <a:r>
              <a:rPr lang="en-US" altLang="zh-CN" sz="2200">
                <a:effectLst/>
                <a:ea typeface="宋体" panose="02010600030101010101" pitchFamily="2" charset="-122"/>
              </a:rPr>
              <a:t>1000x of businesses went offline. E.g. </a:t>
            </a:r>
            <a:r>
              <a:rPr lang="en-US" altLang="zh-CN" sz="2000">
                <a:effectLst/>
                <a:ea typeface="宋体" panose="02010600030101010101" pitchFamily="2" charset="-122"/>
              </a:rPr>
              <a:t>Pfizer,</a:t>
            </a:r>
            <a:r>
              <a:rPr lang="zh-CN" altLang="en-US" sz="2000">
                <a:effectLst/>
                <a:ea typeface="宋体" panose="02010600030101010101" pitchFamily="2" charset="-122"/>
              </a:rPr>
              <a:t> </a:t>
            </a:r>
            <a:r>
              <a:rPr lang="en-US" altLang="zh-CN" sz="2000">
                <a:effectLst/>
                <a:ea typeface="宋体" panose="02010600030101010101" pitchFamily="2" charset="-122"/>
              </a:rPr>
              <a:t>Netflix,</a:t>
            </a:r>
            <a:r>
              <a:rPr lang="zh-CN" altLang="en-US" sz="2000">
                <a:effectLst/>
                <a:ea typeface="宋体" panose="02010600030101010101" pitchFamily="2" charset="-122"/>
              </a:rPr>
              <a:t> </a:t>
            </a:r>
            <a:r>
              <a:rPr lang="en-US" altLang="zh-CN" sz="2000">
                <a:effectLst/>
                <a:ea typeface="宋体" panose="02010600030101010101" pitchFamily="2" charset="-122"/>
              </a:rPr>
              <a:t>Quora, Foursquare,Reddit</a:t>
            </a:r>
          </a:p>
          <a:p>
            <a:pPr marL="469900" indent="-469900">
              <a:lnSpc>
                <a:spcPct val="120000"/>
              </a:lnSpc>
            </a:pPr>
            <a:r>
              <a:rPr lang="en-US" altLang="zh-CN" sz="2200">
                <a:effectLst/>
                <a:ea typeface="宋体" panose="02010600030101010101" pitchFamily="2" charset="-122"/>
              </a:rPr>
              <a:t>SLA contract</a:t>
            </a:r>
          </a:p>
          <a:p>
            <a:pPr marL="908050" lvl="1" indent="-436563">
              <a:lnSpc>
                <a:spcPct val="120000"/>
              </a:lnSpc>
            </a:pPr>
            <a:r>
              <a:rPr lang="en-US" altLang="zh-CN" sz="2000">
                <a:effectLst/>
                <a:ea typeface="宋体" panose="02010600030101010101" pitchFamily="2" charset="-122"/>
              </a:rPr>
              <a:t>99.95% availability (&lt;4.5hour down</a:t>
            </a:r>
            <a:r>
              <a:rPr lang="zh-CN" altLang="en-US" sz="2000">
                <a:effectLst/>
                <a:ea typeface="宋体" panose="02010600030101010101" pitchFamily="2" charset="-122"/>
              </a:rPr>
              <a:t>）</a:t>
            </a:r>
          </a:p>
          <a:p>
            <a:pPr marL="908050" lvl="1" indent="-436563">
              <a:lnSpc>
                <a:spcPct val="120000"/>
              </a:lnSpc>
            </a:pPr>
            <a:r>
              <a:rPr lang="en-US" altLang="zh-CN" sz="2000">
                <a:effectLst/>
                <a:ea typeface="宋体" panose="02010600030101010101" pitchFamily="2" charset="-122"/>
              </a:rPr>
              <a:t>10% penalty, otherwise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4BD02ABC-5E05-BD9C-39D9-2DE01038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>
            <a:fillRect/>
          </a:stretch>
        </p:blipFill>
        <p:spPr bwMode="auto">
          <a:xfrm>
            <a:off x="4710113" y="838200"/>
            <a:ext cx="38163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8D13F7-494E-CF6A-30B3-3E5FB0B50B4B}"/>
              </a:ext>
            </a:extLst>
          </p:cNvPr>
          <p:cNvCxnSpPr/>
          <p:nvPr/>
        </p:nvCxnSpPr>
        <p:spPr>
          <a:xfrm>
            <a:off x="5105400" y="2362200"/>
            <a:ext cx="3024188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>
            <a:extLst>
              <a:ext uri="{FF2B5EF4-FFF2-40B4-BE49-F238E27FC236}">
                <a16:creationId xmlns:a16="http://schemas.microsoft.com/office/drawing/2014/main" id="{54E19968-6AEF-2C20-531E-CCEA518D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925"/>
            <a:ext cx="8293100" cy="59404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lIns="91440" tIns="45720" rIns="91440" bIns="45720" anchor="t">
            <a:spAutoFit/>
          </a:bodyPr>
          <a:lstStyle>
            <a:lvl1pPr marL="609600" indent="-609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0">
                <a:solidFill>
                  <a:srgbClr val="FFFF66"/>
                </a:solidFill>
                <a:latin typeface="Arial"/>
                <a:ea typeface="ＭＳ Ｐゴシック"/>
                <a:cs typeface="Arial"/>
              </a:rPr>
              <a:t>Microsoft Azure Cloud : </a:t>
            </a:r>
            <a:endParaRPr lang="pt-BR" b="0">
              <a:solidFill>
                <a:srgbClr val="FFFF66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0" err="1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This</a:t>
            </a:r>
            <a:r>
              <a:rPr lang="pt-BR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pt-BR" sz="2000" b="0" err="1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is</a:t>
            </a:r>
            <a:r>
              <a:rPr lang="pt-BR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pt-BR" sz="2000" b="0" err="1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essentially</a:t>
            </a:r>
            <a:r>
              <a:rPr lang="pt-BR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 a PaaS Cloud.</a:t>
            </a:r>
            <a:r>
              <a:rPr lang="pt-BR" sz="2000" b="0">
                <a:solidFill>
                  <a:srgbClr val="FFFF66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en-US" sz="2000" b="0" i="1">
              <a:solidFill>
                <a:srgbClr val="FFFF66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0" i="1"/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Windows Azure</a:t>
            </a:r>
            <a:r>
              <a:rPr lang="en-US" sz="2000" b="0">
                <a:latin typeface="Arial"/>
                <a:ea typeface="ＭＳ Ｐゴシック"/>
                <a:cs typeface="Arial"/>
              </a:rPr>
              <a:t> run its cluster hosted at Microsoft's datacenters that  manages computing and storage resources. </a:t>
            </a:r>
            <a:endParaRPr lang="en-US" sz="2000" b="0">
              <a:cs typeface="Arial"/>
            </a:endParaRPr>
          </a:p>
          <a:p>
            <a:pPr marL="800100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2000" b="0">
                <a:latin typeface="Arial"/>
                <a:ea typeface="ＭＳ Ｐゴシック"/>
                <a:cs typeface="Arial"/>
              </a:rPr>
              <a:t>One can download Azure development kit to run a local version of Azure. It allows Azure  applications  to be developed and debugged one the windows 7 hosts.</a:t>
            </a: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2000" b="0">
                <a:latin typeface="Arial"/>
                <a:ea typeface="ＭＳ Ｐゴシック"/>
                <a:cs typeface="Arial"/>
              </a:rPr>
              <a:t>All </a:t>
            </a:r>
            <a:r>
              <a:rPr lang="en-US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cloud services</a:t>
            </a:r>
            <a:r>
              <a:rPr lang="en-US" sz="2000" b="0">
                <a:latin typeface="Arial"/>
                <a:ea typeface="ＭＳ Ｐゴシック"/>
                <a:cs typeface="Arial"/>
              </a:rPr>
              <a:t> can interact with traditional MS software applications  such as Windows Live, Office Live, Exchange Online, etc.</a:t>
            </a: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2000" b="0">
                <a:latin typeface="Arial"/>
                <a:ea typeface="ＭＳ Ｐゴシック"/>
                <a:cs typeface="Arial"/>
              </a:rPr>
              <a:t>If offers a </a:t>
            </a:r>
            <a:r>
              <a:rPr lang="en-US" sz="2000" b="0">
                <a:solidFill>
                  <a:srgbClr val="66FFFF"/>
                </a:solidFill>
                <a:latin typeface="Arial"/>
                <a:ea typeface="ＭＳ Ｐゴシック"/>
                <a:cs typeface="Arial"/>
              </a:rPr>
              <a:t>Windows-based cloud platform</a:t>
            </a:r>
            <a:r>
              <a:rPr lang="en-US" sz="2000" b="0">
                <a:latin typeface="Arial"/>
                <a:ea typeface="ＭＳ Ｐゴシック"/>
                <a:cs typeface="Arial"/>
              </a:rPr>
              <a:t> using Microsoft virtualization  technology. </a:t>
            </a:r>
            <a:endParaRPr lang="en-US" sz="2000" b="0">
              <a:cs typeface="Arial"/>
            </a:endParaRPr>
          </a:p>
          <a:p>
            <a:pPr marL="800100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2000" b="0">
                <a:latin typeface="Arial"/>
                <a:ea typeface="ＭＳ Ｐゴシック"/>
                <a:cs typeface="Arial"/>
              </a:rPr>
              <a:t>Applications are built on VM</a:t>
            </a:r>
            <a:r>
              <a:rPr lang="ja-JP" altLang="en-US" sz="2000" b="0">
                <a:latin typeface="Arial"/>
                <a:ea typeface="ＭＳ Ｐゴシック"/>
                <a:cs typeface="Arial"/>
              </a:rPr>
              <a:t>’</a:t>
            </a:r>
            <a:r>
              <a:rPr lang="en-US" altLang="ja-JP" sz="2000" b="0">
                <a:latin typeface="Arial"/>
                <a:ea typeface="ＭＳ Ｐゴシック"/>
                <a:cs typeface="Arial"/>
              </a:rPr>
              <a:t>s deployed on the data-center  services. </a:t>
            </a:r>
            <a:endParaRPr lang="en-US" sz="2000" b="0">
              <a:latin typeface="Arial"/>
              <a:ea typeface="ＭＳ Ｐゴシック"/>
              <a:cs typeface="Arial"/>
            </a:endParaRP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altLang="ja-JP" sz="2000" b="0">
                <a:latin typeface="Arial"/>
                <a:ea typeface="ＭＳ Ｐゴシック"/>
                <a:cs typeface="Arial"/>
              </a:rPr>
              <a:t>Azure manages all servers, storage and network resources of the data center. </a:t>
            </a:r>
            <a:endParaRPr lang="en-US" sz="2000" b="0"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C771591E-BDF2-317B-71B0-CBE7DE57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981075"/>
            <a:ext cx="74961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30771242-B755-5C79-5740-9768B05D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r="1927"/>
          <a:stretch>
            <a:fillRect/>
          </a:stretch>
        </p:blipFill>
        <p:spPr bwMode="auto">
          <a:xfrm>
            <a:off x="863600" y="981075"/>
            <a:ext cx="731837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4">
            <a:extLst>
              <a:ext uri="{FF2B5EF4-FFF2-40B4-BE49-F238E27FC236}">
                <a16:creationId xmlns:a16="http://schemas.microsoft.com/office/drawing/2014/main" id="{542C85AF-142E-2D13-C151-53CFA95D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5888"/>
            <a:ext cx="6948488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sz="3600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Microsoft Windows Azure </a:t>
            </a:r>
          </a:p>
        </p:txBody>
      </p:sp>
    </p:spTree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4390BA53-42C9-AB08-3FD5-BCF58C56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>
            <a:fillRect/>
          </a:stretch>
        </p:blipFill>
        <p:spPr bwMode="auto">
          <a:xfrm>
            <a:off x="303213" y="890588"/>
            <a:ext cx="8382000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539" name="Text Box 3">
            <a:extLst>
              <a:ext uri="{FF2B5EF4-FFF2-40B4-BE49-F238E27FC236}">
                <a16:creationId xmlns:a16="http://schemas.microsoft.com/office/drawing/2014/main" id="{2E9FBD2F-734A-CAC0-A47D-C0D58A2B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88913"/>
            <a:ext cx="8496300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sz="3600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Cloud Services and Major Providers 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1A393868-0B93-948C-EDB2-E1256ADAB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F1F01E2F-BEBE-1D1A-82FA-C7647CA3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6863"/>
            <a:ext cx="882173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6413C4E5-3874-766E-E1BD-64D241A4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465513"/>
            <a:ext cx="8785225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>
            <a:extLst>
              <a:ext uri="{FF2B5EF4-FFF2-40B4-BE49-F238E27FC236}">
                <a16:creationId xmlns:a16="http://schemas.microsoft.com/office/drawing/2014/main" id="{42733DAB-8A24-5C3B-43D8-30B21CAA5348}"/>
              </a:ext>
            </a:extLst>
          </p:cNvPr>
          <p:cNvSpPr txBox="1">
            <a:spLocks noGrp="1"/>
          </p:cNvSpPr>
          <p:nvPr/>
        </p:nvSpPr>
        <p:spPr bwMode="auto">
          <a:xfrm>
            <a:off x="8584150" y="720651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69620F1-4BC5-4499-83EE-EF6C7B879DD9}" type="slidenum">
              <a:rPr lang="en-US" altLang="zh-CN" sz="1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/>
              <a:t>29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1290F17-AA32-645F-B512-8B52E463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50" y="85016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600">
              <a:solidFill>
                <a:srgbClr val="CC3300"/>
              </a:solidFill>
              <a:ea typeface="魏碑"/>
              <a:cs typeface="魏碑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F8088864-2CDE-CF3E-C551-7541AD674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34896"/>
              </p:ext>
            </p:extLst>
          </p:nvPr>
        </p:nvGraphicFramePr>
        <p:xfrm>
          <a:off x="2030950" y="850165"/>
          <a:ext cx="5048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4" imgW="507780" imgH="203112" progId="Equation.3">
                  <p:embed/>
                </p:oleObj>
              </mc:Choice>
              <mc:Fallback>
                <p:oleObj name="Equation" r:id="rId4" imgW="50778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950" y="850165"/>
                        <a:ext cx="5048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5">
            <a:extLst>
              <a:ext uri="{FF2B5EF4-FFF2-40B4-BE49-F238E27FC236}">
                <a16:creationId xmlns:a16="http://schemas.microsoft.com/office/drawing/2014/main" id="{543078F6-07E6-120D-2F8E-38A6D95D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50" y="85016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600">
              <a:solidFill>
                <a:srgbClr val="CC3300"/>
              </a:solidFill>
              <a:ea typeface="魏碑"/>
              <a:cs typeface="魏碑"/>
            </a:endParaRPr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72D5DC86-F95E-A608-06DA-AC4A251E0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4753"/>
              </p:ext>
            </p:extLst>
          </p:nvPr>
        </p:nvGraphicFramePr>
        <p:xfrm>
          <a:off x="2030950" y="850165"/>
          <a:ext cx="5048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6" imgW="507780" imgH="203112" progId="Equation.3">
                  <p:embed/>
                </p:oleObj>
              </mc:Choice>
              <mc:Fallback>
                <p:oleObj name="Equation" r:id="rId6" imgW="50778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950" y="850165"/>
                        <a:ext cx="5048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>
            <a:extLst>
              <a:ext uri="{FF2B5EF4-FFF2-40B4-BE49-F238E27FC236}">
                <a16:creationId xmlns:a16="http://schemas.microsoft.com/office/drawing/2014/main" id="{5243BBEB-3710-9EBE-C7C8-BD034DE3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50" y="85016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600">
              <a:solidFill>
                <a:srgbClr val="CC3300"/>
              </a:solidFill>
              <a:ea typeface="魏碑"/>
              <a:cs typeface="魏碑"/>
            </a:endParaRPr>
          </a:p>
        </p:txBody>
      </p:sp>
      <p:graphicFrame>
        <p:nvGraphicFramePr>
          <p:cNvPr id="1028" name="Object 8">
            <a:extLst>
              <a:ext uri="{FF2B5EF4-FFF2-40B4-BE49-F238E27FC236}">
                <a16:creationId xmlns:a16="http://schemas.microsoft.com/office/drawing/2014/main" id="{1DED3BB0-7992-1FE5-6DD4-C90492A1F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906705"/>
              </p:ext>
            </p:extLst>
          </p:nvPr>
        </p:nvGraphicFramePr>
        <p:xfrm>
          <a:off x="2030950" y="850165"/>
          <a:ext cx="5048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7" imgW="507780" imgH="203112" progId="Equation.3">
                  <p:embed/>
                </p:oleObj>
              </mc:Choice>
              <mc:Fallback>
                <p:oleObj name="Equation" r:id="rId7" imgW="50778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950" y="850165"/>
                        <a:ext cx="504825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9">
            <a:extLst>
              <a:ext uri="{FF2B5EF4-FFF2-40B4-BE49-F238E27FC236}">
                <a16:creationId xmlns:a16="http://schemas.microsoft.com/office/drawing/2014/main" id="{B3DE78FD-DB41-8FEE-8740-23BA6ECBF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51" y="1812122"/>
            <a:ext cx="8763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145000"/>
              <a:buFont typeface="Wingdings" panose="05000000000000000000" pitchFamily="2" charset="2"/>
              <a:buChar char="§"/>
            </a:pPr>
            <a:r>
              <a:rPr kumimoji="1" lang="en-US" altLang="zh-CN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Protecting datacenters must first secure cloud resources and uphold user privacy and data integrity.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145000"/>
              <a:buFont typeface="Wingdings" panose="05000000000000000000" pitchFamily="2" charset="2"/>
              <a:buChar char="§"/>
            </a:pPr>
            <a:r>
              <a:rPr kumimoji="1" lang="en-US" altLang="zh-CN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Trust overlay networks could be applied to build reputation systems for establishing the trust among interactive datacenters.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145000"/>
              <a:buFont typeface="Wingdings" panose="05000000000000000000" pitchFamily="2" charset="2"/>
              <a:buChar char="§"/>
            </a:pPr>
            <a:r>
              <a:rPr kumimoji="1" lang="en-US" altLang="zh-CN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watermarking technique is suggested to protect shared data objects and massively distributed software modules.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145000"/>
              <a:buFont typeface="Wingdings" panose="05000000000000000000" pitchFamily="2" charset="2"/>
              <a:buChar char="§"/>
            </a:pPr>
            <a:r>
              <a:rPr kumimoji="1" lang="en-US" altLang="zh-CN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techniques safeguard user authentication and tighten the data access-control in public clouds.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145000"/>
              <a:buFont typeface="Wingdings" panose="05000000000000000000" pitchFamily="2" charset="2"/>
              <a:buChar char="§"/>
            </a:pPr>
            <a:r>
              <a:rPr kumimoji="1" lang="en-US" altLang="zh-CN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new approach could be more cost-effective than using the traditional encryption and firewalls to secure the clouds. 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B684884-CFB9-98C6-7313-36FF5541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26" y="603276"/>
            <a:ext cx="76327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魏碑"/>
              </a:rPr>
              <a:t>Security and Trust Barriers </a:t>
            </a:r>
            <a:br>
              <a:rPr kumimoji="1" lang="en-US" altLang="zh-CN" sz="360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魏碑"/>
              </a:rPr>
            </a:br>
            <a:r>
              <a:rPr kumimoji="1" lang="en-US" altLang="zh-CN" sz="3600">
                <a:solidFill>
                  <a:srgbClr val="66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魏碑"/>
              </a:rPr>
              <a:t>in Cloud Computing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8253D63-FBD7-7A99-F06D-FBD230B99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31775"/>
            <a:ext cx="8281987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en-US" sz="3600" b="0">
                <a:solidFill>
                  <a:srgbClr val="FFFF66"/>
                </a:solidFill>
                <a:effectLst/>
              </a:rPr>
              <a:t>Power and Cooling Requirements</a:t>
            </a:r>
            <a:endParaRPr lang="en-AU" altLang="en-US" sz="3600" b="0">
              <a:solidFill>
                <a:srgbClr val="FFFF66"/>
              </a:solidFill>
              <a:effectLst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D01C544-4C46-005B-CDE9-F7E3F56079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893175" cy="4838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>
                <a:effectLst/>
              </a:rPr>
              <a:t>Cooling system also uses water (evaporation and spills)</a:t>
            </a:r>
          </a:p>
          <a:p>
            <a:pPr lvl="1" eaLnBrk="1" hangingPunct="1"/>
            <a:r>
              <a:rPr lang="en-US" altLang="en-US" sz="2000">
                <a:effectLst/>
              </a:rPr>
              <a:t>E.g. 70,000 to 200,000 gallons  per day for an 8 MW facility</a:t>
            </a:r>
          </a:p>
          <a:p>
            <a:pPr lvl="1" eaLnBrk="1" hangingPunct="1"/>
            <a:endParaRPr lang="en-US" altLang="en-US" sz="2000">
              <a:effectLst/>
            </a:endParaRPr>
          </a:p>
          <a:p>
            <a:pPr eaLnBrk="1" hangingPunct="1"/>
            <a:r>
              <a:rPr lang="en-US" altLang="en-US" sz="2400">
                <a:effectLst/>
              </a:rPr>
              <a:t>Power cost breakdown:</a:t>
            </a:r>
          </a:p>
          <a:p>
            <a:pPr lvl="1" eaLnBrk="1" hangingPunct="1"/>
            <a:r>
              <a:rPr lang="en-US" altLang="en-US" sz="2000">
                <a:effectLst/>
              </a:rPr>
              <a:t>Chillers:  30-50% of the power used by the IT equipment</a:t>
            </a:r>
          </a:p>
          <a:p>
            <a:pPr lvl="1" eaLnBrk="1" hangingPunct="1"/>
            <a:r>
              <a:rPr lang="en-US" altLang="en-US" sz="2000">
                <a:effectLst/>
              </a:rPr>
              <a:t>Air conditioning:  10-20% of the IT power, mostly due to fans</a:t>
            </a:r>
          </a:p>
          <a:p>
            <a:pPr lvl="1" eaLnBrk="1" hangingPunct="1"/>
            <a:endParaRPr lang="en-US" altLang="en-US" sz="2000">
              <a:effectLst/>
            </a:endParaRPr>
          </a:p>
          <a:p>
            <a:pPr eaLnBrk="1" hangingPunct="1"/>
            <a:r>
              <a:rPr lang="en-US" altLang="en-US" sz="2400">
                <a:effectLst/>
              </a:rPr>
              <a:t>How many servers can a WSC support?</a:t>
            </a:r>
          </a:p>
          <a:p>
            <a:pPr lvl="1" eaLnBrk="1" hangingPunct="1"/>
            <a:r>
              <a:rPr lang="en-US" altLang="en-US" sz="2000">
                <a:effectLst/>
              </a:rPr>
              <a:t>Each server:</a:t>
            </a:r>
          </a:p>
          <a:p>
            <a:pPr lvl="2" eaLnBrk="1" hangingPunct="1"/>
            <a:r>
              <a:rPr lang="ja-JP" altLang="en-US" sz="1800">
                <a:effectLst/>
              </a:rPr>
              <a:t>“</a:t>
            </a:r>
            <a:r>
              <a:rPr lang="en-US" altLang="ja-JP" sz="1800">
                <a:effectLst/>
              </a:rPr>
              <a:t>Nameplate power rating</a:t>
            </a:r>
            <a:r>
              <a:rPr lang="ja-JP" altLang="en-US" sz="1800">
                <a:effectLst/>
              </a:rPr>
              <a:t>”</a:t>
            </a:r>
            <a:r>
              <a:rPr lang="en-US" altLang="ja-JP" sz="1800">
                <a:effectLst/>
              </a:rPr>
              <a:t> gives maximum power consumption</a:t>
            </a:r>
          </a:p>
          <a:p>
            <a:pPr lvl="2" eaLnBrk="1" hangingPunct="1"/>
            <a:r>
              <a:rPr lang="en-US" altLang="en-US" sz="1800">
                <a:effectLst/>
              </a:rPr>
              <a:t>To get actual, measure power under actual workloads</a:t>
            </a:r>
          </a:p>
          <a:p>
            <a:pPr lvl="1" eaLnBrk="1" hangingPunct="1"/>
            <a:r>
              <a:rPr lang="en-US" altLang="en-US" sz="2000">
                <a:effectLst/>
              </a:rPr>
              <a:t>Oversubscribe cumulative server power by 40%, but monitor power closely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BCD38C49-1636-088F-87F2-72607BA3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6056313"/>
            <a:ext cx="3506788" cy="274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FFFF"/>
                </a:solidFill>
                <a:latin typeface="Arial" charset="0"/>
                <a:ea typeface="ＭＳ Ｐゴシック" charset="0"/>
              </a:rPr>
              <a:t>(Courtesy of Hennessy and Patterson, 2012)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>
            <a:extLst>
              <a:ext uri="{FF2B5EF4-FFF2-40B4-BE49-F238E27FC236}">
                <a16:creationId xmlns:a16="http://schemas.microsoft.com/office/drawing/2014/main" id="{8E32710F-3051-AD7E-7E0E-A4F083285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E2B17CEB-5569-5DB5-FC6C-B45A012A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96863"/>
            <a:ext cx="8558212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3CF371AD-657A-B2FF-8B76-D2CFD5D1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321175"/>
            <a:ext cx="8208962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668" name="Text Box 4">
            <a:extLst>
              <a:ext uri="{FF2B5EF4-FFF2-40B4-BE49-F238E27FC236}">
                <a16:creationId xmlns:a16="http://schemas.microsoft.com/office/drawing/2014/main" id="{EFC894AF-6FDE-1A28-5A3A-6938658F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5589588"/>
            <a:ext cx="5319713" cy="276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FFFF"/>
                </a:solidFill>
                <a:cs typeface="Arial" pitchFamily="34" charset="0"/>
              </a:rPr>
              <a:t>(Courtesy of </a:t>
            </a:r>
            <a:r>
              <a:rPr kumimoji="1" lang="en-US" sz="1200">
                <a:solidFill>
                  <a:srgbClr val="00FFFF"/>
                </a:solidFill>
                <a:cs typeface="Arial" pitchFamily="34" charset="0"/>
              </a:rPr>
              <a:t>Luiz Andre Barroso and Urs Holzle, Google Inc., 2009</a:t>
            </a:r>
            <a:r>
              <a:rPr lang="en-US" sz="1200">
                <a:solidFill>
                  <a:srgbClr val="00FFFF"/>
                </a:solidFill>
                <a:cs typeface="Arial" pitchFamily="34" charset="0"/>
              </a:rPr>
              <a:t>) </a:t>
            </a:r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35291B8-64DD-496B-D272-C29E34D5D0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31775"/>
            <a:ext cx="8281987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en-US" sz="3600" b="0">
                <a:solidFill>
                  <a:srgbClr val="FFFF66"/>
                </a:solidFill>
                <a:effectLst/>
              </a:rPr>
              <a:t>Measuring Efficiency of a WSC</a:t>
            </a:r>
            <a:endParaRPr lang="en-AU" altLang="en-US" sz="3600" b="0">
              <a:solidFill>
                <a:srgbClr val="FFFF66"/>
              </a:solidFill>
              <a:effectLst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6EDDEFF-0F02-A91E-8ACA-D0967DC56C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064500" cy="463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3200">
                <a:effectLst/>
              </a:rPr>
              <a:t>Power Utilization Effectiveness (PEU)</a:t>
            </a:r>
          </a:p>
          <a:p>
            <a:pPr lvl="1" eaLnBrk="1" hangingPunct="1"/>
            <a:r>
              <a:rPr lang="en-US" altLang="en-US">
                <a:effectLst/>
              </a:rPr>
              <a:t>= Total facility power / IT equipment power</a:t>
            </a:r>
          </a:p>
          <a:p>
            <a:pPr lvl="1" eaLnBrk="1" hangingPunct="1"/>
            <a:r>
              <a:rPr lang="en-US" altLang="en-US">
                <a:effectLst/>
              </a:rPr>
              <a:t>Median PUE on 2006 study was 1.69</a:t>
            </a:r>
          </a:p>
          <a:p>
            <a:pPr eaLnBrk="1" hangingPunct="1"/>
            <a:r>
              <a:rPr lang="en-US" altLang="en-US">
                <a:effectLst/>
              </a:rPr>
              <a:t>Performance</a:t>
            </a:r>
          </a:p>
          <a:p>
            <a:pPr lvl="1" eaLnBrk="1" hangingPunct="1"/>
            <a:r>
              <a:rPr lang="en-US" altLang="en-US">
                <a:effectLst/>
              </a:rPr>
              <a:t>Latency is important metric because it is seen by users</a:t>
            </a:r>
          </a:p>
          <a:p>
            <a:pPr lvl="1" eaLnBrk="1" hangingPunct="1"/>
            <a:r>
              <a:rPr lang="en-US" altLang="en-US">
                <a:effectLst/>
              </a:rPr>
              <a:t>Bing study:  users will use search less as response time increases</a:t>
            </a:r>
          </a:p>
          <a:p>
            <a:pPr lvl="1" eaLnBrk="1" hangingPunct="1"/>
            <a:r>
              <a:rPr lang="en-US" altLang="en-US">
                <a:effectLst/>
              </a:rPr>
              <a:t>Service Level Objectives (SLOs)/Service Level Agreements (SLAs)</a:t>
            </a:r>
          </a:p>
          <a:p>
            <a:pPr lvl="2" eaLnBrk="1" hangingPunct="1"/>
            <a:r>
              <a:rPr lang="en-US" altLang="en-US">
                <a:effectLst/>
              </a:rPr>
              <a:t>E.g. 99% of requests be below 100 ms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10F8252A-6E1B-1A7F-7148-88EB2D7D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6056313"/>
            <a:ext cx="3506788" cy="274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FFFF"/>
                </a:solidFill>
                <a:latin typeface="Arial" charset="0"/>
                <a:ea typeface="ＭＳ Ｐゴシック" charset="0"/>
              </a:rPr>
              <a:t>(Courtesy of Hennessy and Patterson, 2012)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1501670-2EE8-E870-AFBC-3AFFB106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025"/>
            <a:ext cx="8393113" cy="646113"/>
          </a:xfrm>
        </p:spPr>
        <p:txBody>
          <a:bodyPr/>
          <a:lstStyle/>
          <a:p>
            <a:r>
              <a:rPr lang="en-US" altLang="en-US" sz="4000" b="0">
                <a:effectLst/>
              </a:rPr>
              <a:t>Modular Data Center</a:t>
            </a:r>
          </a:p>
        </p:txBody>
      </p:sp>
      <p:pic>
        <p:nvPicPr>
          <p:cNvPr id="22531" name="Content Placeholder 3">
            <a:extLst>
              <a:ext uri="{FF2B5EF4-FFF2-40B4-BE49-F238E27FC236}">
                <a16:creationId xmlns:a16="http://schemas.microsoft.com/office/drawing/2014/main" id="{86E7F6CC-736A-9B90-467C-14C2BFCBA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469188" cy="2590800"/>
          </a:xfrm>
        </p:spPr>
      </p:pic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554FE0-6FE8-EE9A-7ED9-9E1E62F9AA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81988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en-US" b="0">
                <a:solidFill>
                  <a:srgbClr val="FFFF66"/>
                </a:solidFill>
                <a:effectLst/>
              </a:rPr>
              <a:t>Cloud Computing</a:t>
            </a:r>
            <a:endParaRPr lang="en-AU" altLang="en-US" b="0">
              <a:solidFill>
                <a:srgbClr val="FFFF66"/>
              </a:solidFill>
              <a:effectLst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022D47F-C2A3-AD71-F9DA-0917019EF2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064500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WSCs offer economies of scale that cannot be achieved with a datacenter: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5.7 times reduction in storage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7.1 times reduction in administrative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7.3 times reduction in networking costs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This has given rise to cloud services such as Amazon Web Services</a:t>
            </a:r>
          </a:p>
          <a:p>
            <a:pPr lvl="2" eaLnBrk="1" hangingPunct="1">
              <a:lnSpc>
                <a:spcPct val="120000"/>
              </a:lnSpc>
            </a:pPr>
            <a:r>
              <a:rPr lang="ja-JP" altLang="en-US">
                <a:effectLst/>
              </a:rPr>
              <a:t>“</a:t>
            </a:r>
            <a:r>
              <a:rPr lang="en-US" altLang="ja-JP">
                <a:effectLst/>
              </a:rPr>
              <a:t>Utility Computing</a:t>
            </a:r>
            <a:r>
              <a:rPr lang="ja-JP" altLang="en-US">
                <a:effectLst/>
              </a:rPr>
              <a:t>”</a:t>
            </a:r>
            <a:endParaRPr lang="en-US" altLang="ja-JP">
              <a:effectLst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en-US">
                <a:effectLst/>
              </a:rPr>
              <a:t>Based on using open source virtual machine and operating system software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8049262B-0FB8-7CA6-FE0F-6651FEF0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6056313"/>
            <a:ext cx="3506788" cy="274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FFFF"/>
                </a:solidFill>
                <a:latin typeface="Arial" charset="0"/>
                <a:ea typeface="ＭＳ Ｐゴシック" charset="0"/>
              </a:rPr>
              <a:t>(Courtesy of Hennessy and Patterson, 2012)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A4575F91-96FC-7ED2-02BA-17D698420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95363"/>
            <a:ext cx="749617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7D5AD771-F6FF-5AAD-C5DC-EE5F6A8A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3627"/>
          <a:stretch>
            <a:fillRect/>
          </a:stretch>
        </p:blipFill>
        <p:spPr bwMode="auto">
          <a:xfrm>
            <a:off x="362719" y="992597"/>
            <a:ext cx="85217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ext Box 4">
            <a:extLst>
              <a:ext uri="{FF2B5EF4-FFF2-40B4-BE49-F238E27FC236}">
                <a16:creationId xmlns:a16="http://schemas.microsoft.com/office/drawing/2014/main" id="{4AB73222-E3E2-07E7-E557-4D860350A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225425"/>
            <a:ext cx="7416800" cy="5873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sz="3200">
                <a:solidFill>
                  <a:srgbClr val="FFFF00"/>
                </a:solidFill>
                <a:latin typeface="+mj-lt"/>
                <a:ea typeface="魏碑" charset="0"/>
                <a:cs typeface="魏碑" charset="0"/>
              </a:rPr>
              <a:t>Enabling Technologies for The Clouds</a:t>
            </a:r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41A95E4-2175-FE1F-3271-7AFC048B7A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75" y="188913"/>
            <a:ext cx="8821738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pPr algn="ctr"/>
            <a:r>
              <a:rPr lang="en-US" altLang="zh-CN" sz="3200" b="0">
                <a:solidFill>
                  <a:srgbClr val="FFFF00"/>
                </a:solidFill>
                <a:effectLst/>
                <a:ea typeface="宋体" panose="02010600030101010101" pitchFamily="2" charset="-122"/>
              </a:rPr>
              <a:t>Cloud Computing as A Service  </a:t>
            </a:r>
            <a:endParaRPr lang="en-US" altLang="zh-CN" sz="2400" b="0">
              <a:solidFill>
                <a:srgbClr val="00FF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3D8D0113-9ACE-B651-F9CA-6BCE311A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71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latin typeface="Perpetua" panose="02020502060401020303" pitchFamily="18" charset="0"/>
                <a:ea typeface="宋体" panose="02010600030101010101" pitchFamily="2" charset="-122"/>
              </a:rPr>
              <a:t>[9]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6BDD33B-DC6F-5E29-B821-0CAEB910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101013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Hwang-EE657-Lecture1-Intruction-Aug31-2007">
  <a:themeElements>
    <a:clrScheme name="Hwang-EE657-Lecture1-Intruction-Aug31-2007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Hwang-EE657-Lecture1-Intruction-Aug31-2007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ang-EE657-Lecture1-Intruction-Aug31-2007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A9FB0E24FEB45A41903E6B5019DD2" ma:contentTypeVersion="7" ma:contentTypeDescription="Create a new document." ma:contentTypeScope="" ma:versionID="cc94cd334f6e5598b215bfebc86fa015">
  <xsd:schema xmlns:xsd="http://www.w3.org/2001/XMLSchema" xmlns:xs="http://www.w3.org/2001/XMLSchema" xmlns:p="http://schemas.microsoft.com/office/2006/metadata/properties" xmlns:ns2="2f84ddf0-592d-4897-ac3e-ebf3d9674674" xmlns:ns3="9fedef61-8aee-4fc0-a269-2c23b3020fae" targetNamespace="http://schemas.microsoft.com/office/2006/metadata/properties" ma:root="true" ma:fieldsID="c53b0b86af23f03f84296143b7808b86" ns2:_="" ns3:_="">
    <xsd:import namespace="2f84ddf0-592d-4897-ac3e-ebf3d9674674"/>
    <xsd:import namespace="9fedef61-8aee-4fc0-a269-2c23b3020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4ddf0-592d-4897-ac3e-ebf3d9674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def61-8aee-4fc0-a269-2c23b3020fa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B863F4-4199-4417-8A76-8CC59F70B1E2}">
  <ds:schemaRefs>
    <ds:schemaRef ds:uri="2f84ddf0-592d-4897-ac3e-ebf3d9674674"/>
    <ds:schemaRef ds:uri="9fedef61-8aee-4fc0-a269-2c23b3020f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1C5AB1-7629-49F8-9974-0843F1FFF8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Hwang-EE657-Lecture1-Intruction-Aug31-2007</vt:lpstr>
      <vt:lpstr>Distributed and Cloud Computing   Chapter 4: Cloud Platform Architecture  over Virtualized Datacenters   </vt:lpstr>
      <vt:lpstr>PowerPoint Presentation</vt:lpstr>
      <vt:lpstr>Power and Cooling Requirements</vt:lpstr>
      <vt:lpstr>PowerPoint Presentation</vt:lpstr>
      <vt:lpstr>Measuring Efficiency of a WSC</vt:lpstr>
      <vt:lpstr>Modular Data Center</vt:lpstr>
      <vt:lpstr>Cloud Computing</vt:lpstr>
      <vt:lpstr>PowerPoint Presentation</vt:lpstr>
      <vt:lpstr>Cloud Computing as A Service  </vt:lpstr>
      <vt:lpstr>PowerPoint Presentation</vt:lpstr>
      <vt:lpstr>PowerPoint Presentation</vt:lpstr>
      <vt:lpstr>PowerPoint Presentation</vt:lpstr>
      <vt:lpstr>PowerPoint Presentation</vt:lpstr>
      <vt:lpstr>Challenges in Cloud Computing (1)</vt:lpstr>
      <vt:lpstr>Challenges in Cloud Computing (2)</vt:lpstr>
      <vt:lpstr>Public Clouds and Service Offerings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Amazon’s Lesson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and Cloud Computing K. Hwang, G. Fox and J. Dongarra  Chapter 4: Cloud Platform Architecture  over Virtualized Datacenters  Adapted from Kai Hwang University of Southern California</dc:title>
  <dc:creator>Frank</dc:creator>
  <cp:revision>1</cp:revision>
  <dcterms:created xsi:type="dcterms:W3CDTF">2012-11-14T14:59:26Z</dcterms:created>
  <dcterms:modified xsi:type="dcterms:W3CDTF">2022-05-09T17:54:20Z</dcterms:modified>
</cp:coreProperties>
</file>