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sldIdLst>
    <p:sldId id="256" r:id="rId2"/>
    <p:sldId id="306" r:id="rId3"/>
    <p:sldId id="322" r:id="rId4"/>
    <p:sldId id="312" r:id="rId5"/>
    <p:sldId id="321" r:id="rId6"/>
    <p:sldId id="313" r:id="rId7"/>
    <p:sldId id="314" r:id="rId8"/>
    <p:sldId id="317" r:id="rId9"/>
    <p:sldId id="318" r:id="rId10"/>
    <p:sldId id="319" r:id="rId11"/>
    <p:sldId id="320" r:id="rId12"/>
    <p:sldId id="315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204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6427-4B89-4869-AD7F-4EE0EAB823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scendercorp.com/support/windo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7200" dirty="0" smtClean="0">
                <a:solidFill>
                  <a:srgbClr val="0070C0"/>
                </a:solidFill>
                <a:latin typeface="Edwardian Script ITC" pitchFamily="66" charset="0"/>
              </a:rPr>
              <a:t>Fonts</a:t>
            </a:r>
            <a:endParaRPr lang="en-US" sz="7200" dirty="0">
              <a:solidFill>
                <a:srgbClr val="0070C0"/>
              </a:solidFill>
              <a:latin typeface="Edwardian Script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algn="l"/>
            <a:r>
              <a:rPr lang="en-US" sz="1700" dirty="0" smtClean="0"/>
              <a:t>Notes are based on: </a:t>
            </a:r>
          </a:p>
          <a:p>
            <a:pPr lvl="1" algn="l"/>
            <a:r>
              <a:rPr lang="en-US" sz="1300" dirty="0" smtClean="0"/>
              <a:t>The Busy Coder's Guide to Android Development</a:t>
            </a:r>
          </a:p>
          <a:p>
            <a:pPr lvl="1" algn="l"/>
            <a:r>
              <a:rPr lang="en-US" sz="1300" dirty="0" smtClean="0"/>
              <a:t>by Mark L. Murphy</a:t>
            </a:r>
          </a:p>
          <a:p>
            <a:pPr lvl="1" algn="l"/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/>
            <a:r>
              <a:rPr lang="en-US" sz="1300" dirty="0" smtClean="0"/>
              <a:t>ISBN: 978-0-9816780-0-9</a:t>
            </a:r>
          </a:p>
          <a:p>
            <a:pPr lvl="1" algn="l"/>
            <a:r>
              <a:rPr lang="en-US" sz="1300" dirty="0" smtClean="0"/>
              <a:t>&amp;</a:t>
            </a:r>
          </a:p>
          <a:p>
            <a:pPr lvl="1" algn="l"/>
            <a:r>
              <a:rPr lang="en-US" sz="1300" dirty="0" smtClean="0"/>
              <a:t>Android Developers </a:t>
            </a:r>
          </a:p>
          <a:p>
            <a:pPr lvl="1" algn="l"/>
            <a:r>
              <a:rPr lang="en-US" sz="1300" dirty="0" smtClean="0"/>
              <a:t>http://developer.android.com/index.html</a:t>
            </a:r>
            <a:endParaRPr lang="en-US" sz="13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dirty="0" smtClean="0">
                <a:solidFill>
                  <a:srgbClr val="0070C0"/>
                </a:solidFill>
                <a:latin typeface="Bookman Old Style" pitchFamily="18" charset="0"/>
              </a:rPr>
              <a:t>9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914400"/>
            <a:ext cx="85344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"@+id/myRow3"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labelMonospace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android:layout_marginRight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"24px"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monospace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:"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"#ff006666"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monospace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"Hello, world!"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android:typeface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monospace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905000"/>
            <a:ext cx="2057400" cy="1220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Left Arrow 9"/>
          <p:cNvSpPr/>
          <p:nvPr/>
        </p:nvSpPr>
        <p:spPr>
          <a:xfrm>
            <a:off x="4114800" y="56388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92620"/>
            <a:ext cx="8534400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"@+id/myRow4"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labelCustom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android:layout_marginRight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"24px"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"custom:"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"#ff006666"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"@+id/custom"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"Hello, world!"</a:t>
            </a:r>
          </a:p>
          <a:p>
            <a:pPr lvl="2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2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400" dirty="0" smtClean="0"/>
          </a:p>
        </p:txBody>
      </p:sp>
      <p:sp>
        <p:nvSpPr>
          <p:cNvPr id="9" name="Left Arrow 8"/>
          <p:cNvSpPr/>
          <p:nvPr/>
        </p:nvSpPr>
        <p:spPr>
          <a:xfrm>
            <a:off x="4419600" y="4191000"/>
            <a:ext cx="3886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 be displayed using a </a:t>
            </a:r>
            <a:r>
              <a:rPr lang="en-US" b="1" i="1" dirty="0" smtClean="0"/>
              <a:t>custom</a:t>
            </a:r>
            <a:r>
              <a:rPr lang="en-US" b="1" dirty="0" smtClean="0"/>
              <a:t> font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905000"/>
            <a:ext cx="2057400" cy="1220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219200"/>
            <a:ext cx="83058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cis493.androfontsdemo;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android.app.Activity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android.graphics.Typeface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android.os.Bundle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android.widget.TextView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AndroFontDemo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Activity {</a:t>
            </a:r>
          </a:p>
          <a:p>
            <a:pPr lvl="1"/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@</a:t>
            </a:r>
            <a:r>
              <a:rPr lang="en-US" sz="1600" dirty="0" smtClean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pPr lvl="1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(Bundle icicle) {</a:t>
            </a:r>
          </a:p>
          <a:p>
            <a:pPr lvl="1"/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.onCreate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(icicle);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main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dirty="0" smtClean="0">
              <a:latin typeface="Courier New"/>
            </a:endParaRPr>
          </a:p>
          <a:p>
            <a:pPr lvl="1"/>
            <a:r>
              <a:rPr lang="en-US" sz="1600" dirty="0" smtClean="0">
                <a:solidFill>
                  <a:srgbClr val="004000"/>
                </a:solidFill>
                <a:latin typeface="Courier New"/>
              </a:rPr>
              <a:t>// bind the "custom" </a:t>
            </a:r>
            <a:r>
              <a:rPr lang="en-US" sz="1600" dirty="0" err="1" smtClean="0">
                <a:solidFill>
                  <a:srgbClr val="004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4000"/>
                </a:solidFill>
                <a:latin typeface="Courier New"/>
              </a:rPr>
              <a:t> with chosen font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tvCustom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custom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Typeface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myNewFace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Typeface.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createFromAsset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lvl="1"/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getAssets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"fonts/Jokerman.TTF“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tvCustom.setTypeface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myNewFace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US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762000"/>
            <a:ext cx="2698377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28600" y="5257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09 -  Android – UI – Fonts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9600" b="1" dirty="0" smtClean="0">
                <a:solidFill>
                  <a:srgbClr val="FF0000"/>
                </a:solidFill>
                <a:latin typeface="Edwardian Script ITC" pitchFamily="66" charset="0"/>
              </a:rPr>
              <a:t>Questions ?</a:t>
            </a:r>
            <a:endParaRPr lang="en-US" sz="9600" dirty="0" smtClean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1219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Android </a:t>
            </a:r>
            <a:r>
              <a:rPr lang="en-US" sz="2800" i="1" dirty="0" smtClean="0"/>
              <a:t>naturally</a:t>
            </a:r>
            <a:r>
              <a:rPr lang="en-US" sz="2800" dirty="0" smtClean="0"/>
              <a:t> provides three fonts: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sans</a:t>
            </a:r>
            <a:r>
              <a:rPr lang="en-US" sz="2800" dirty="0" smtClean="0"/>
              <a:t>: 			</a:t>
            </a:r>
            <a:r>
              <a:rPr lang="en-US" sz="2400" dirty="0" smtClean="0">
                <a:latin typeface="Verdana" pitchFamily="34" charset="0"/>
              </a:rPr>
              <a:t>An m is wider than </a:t>
            </a:r>
            <a:r>
              <a:rPr lang="en-US" sz="2400" dirty="0" err="1" smtClean="0">
                <a:latin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mmm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iiii</a:t>
            </a:r>
            <a:endParaRPr lang="en-US" sz="2400" dirty="0" smtClean="0">
              <a:latin typeface="Verdana" pitchFamily="34" charset="0"/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serif</a:t>
            </a:r>
            <a:r>
              <a:rPr lang="en-US" sz="2800" dirty="0" smtClean="0"/>
              <a:t>:	</a:t>
            </a:r>
            <a:r>
              <a:rPr lang="en-US" sz="2800" dirty="0" smtClean="0">
                <a:latin typeface="Verdana" pitchFamily="34" charset="0"/>
              </a:rPr>
              <a:t> 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m is wider than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mmm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iiii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/>
          </a:p>
          <a:p>
            <a:r>
              <a:rPr lang="en-US" sz="2800" b="1" dirty="0" err="1" smtClean="0">
                <a:solidFill>
                  <a:srgbClr val="0070C0"/>
                </a:solidFill>
              </a:rPr>
              <a:t>monospaced</a:t>
            </a:r>
            <a:r>
              <a:rPr lang="en-US" sz="2800" dirty="0" smtClean="0"/>
              <a:t>: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mmm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not wider than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Also know as:</a:t>
            </a:r>
          </a:p>
          <a:p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76400"/>
            <a:ext cx="5537200" cy="393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4495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Roman Type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4495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323" y="298264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Grotesque or Gothic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68923" y="2982642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6172200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</a:t>
            </a:r>
            <a:r>
              <a:rPr lang="en-US" sz="1200" dirty="0" smtClean="0"/>
              <a:t>: http://en.wikipedia.org/wiki/Serif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Developers may add any font to their application by following the next steps: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the  </a:t>
            </a:r>
            <a:r>
              <a:rPr lang="en-US" sz="2400" b="1" dirty="0" smtClean="0">
                <a:solidFill>
                  <a:srgbClr val="C00000"/>
                </a:solidFill>
              </a:rPr>
              <a:t>/fonts</a:t>
            </a:r>
            <a:r>
              <a:rPr lang="en-US" sz="2400" dirty="0" smtClean="0"/>
              <a:t> folder in the </a:t>
            </a:r>
            <a:r>
              <a:rPr lang="en-US" sz="2400" b="1" dirty="0" smtClean="0">
                <a:solidFill>
                  <a:srgbClr val="C00000"/>
                </a:solidFill>
              </a:rPr>
              <a:t>/assets </a:t>
            </a:r>
            <a:r>
              <a:rPr lang="en-US" sz="2400" dirty="0" smtClean="0"/>
              <a:t>directory.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Copy </a:t>
            </a:r>
            <a:r>
              <a:rPr lang="en-US" sz="2400" i="1" dirty="0" smtClean="0"/>
              <a:t>any fonts</a:t>
            </a:r>
            <a:r>
              <a:rPr lang="en-US" sz="2400" dirty="0" smtClean="0"/>
              <a:t> you plan to use into the new folder.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Java code to bind the font with the UI widget wanting to display the custom typeface (see example).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</a:t>
            </a:r>
            <a:r>
              <a:rPr lang="en-US" sz="2800" dirty="0" smtClean="0"/>
              <a:t>: Getting ready to use the </a:t>
            </a:r>
            <a:r>
              <a:rPr lang="en-US" sz="2800" dirty="0" smtClean="0">
                <a:solidFill>
                  <a:srgbClr val="C00000"/>
                </a:solidFill>
              </a:rPr>
              <a:t>Jokerman.TTF</a:t>
            </a:r>
            <a:r>
              <a:rPr lang="en-US" sz="2800" dirty="0" smtClean="0"/>
              <a:t> font.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022600" cy="4089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4934" y="4114800"/>
            <a:ext cx="430305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Arrow 8"/>
          <p:cNvSpPr/>
          <p:nvPr/>
        </p:nvSpPr>
        <p:spPr>
          <a:xfrm>
            <a:off x="1905000" y="3505200"/>
            <a:ext cx="487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font taken from    c:\Windows\Fonts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Display the </a:t>
            </a:r>
            <a:r>
              <a:rPr lang="en-US" sz="2800" b="1" dirty="0" smtClean="0">
                <a:solidFill>
                  <a:srgbClr val="C00000"/>
                </a:solidFill>
              </a:rPr>
              <a:t>Hello World !</a:t>
            </a:r>
            <a:r>
              <a:rPr lang="en-US" sz="2800" dirty="0" smtClean="0"/>
              <a:t> message using different fonts.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3124200" cy="18527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3581400" y="3962400"/>
            <a:ext cx="21336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3886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font:</a:t>
            </a:r>
          </a:p>
          <a:p>
            <a:r>
              <a:rPr lang="en-US" dirty="0" smtClean="0"/>
              <a:t>Jokerman.TTF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876800"/>
            <a:ext cx="76962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you are using Windows XP look into the folder: </a:t>
            </a:r>
            <a:r>
              <a:rPr lang="en-US" dirty="0" smtClean="0">
                <a:solidFill>
                  <a:srgbClr val="C00000"/>
                </a:solidFill>
              </a:rPr>
              <a:t>c:\Windows\Fonts </a:t>
            </a:r>
            <a:r>
              <a:rPr lang="en-US" dirty="0" smtClean="0"/>
              <a:t>for fonts installed in your machine.</a:t>
            </a:r>
          </a:p>
          <a:p>
            <a:endParaRPr lang="en-US" dirty="0" smtClean="0"/>
          </a:p>
          <a:p>
            <a:r>
              <a:rPr lang="en-US" dirty="0" smtClean="0"/>
              <a:t>Consult the page: </a:t>
            </a:r>
            <a:r>
              <a:rPr lang="en-US" dirty="0" smtClean="0">
                <a:hlinkClick r:id="rId4"/>
              </a:rPr>
              <a:t>http://www.ascendercorp.com/support/windows/</a:t>
            </a:r>
            <a:r>
              <a:rPr lang="en-US" dirty="0" smtClean="0"/>
              <a:t>  for additional information in manipulating fonts.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2590800"/>
            <a:ext cx="8534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TableLayout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myTableLayout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android:stretchColumns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"1"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"http://schemas.android.com/apk/res/android"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400" dirty="0" smtClean="0">
              <a:solidFill>
                <a:srgbClr val="008080"/>
              </a:solidFill>
              <a:latin typeface="Courier New"/>
            </a:endParaRPr>
          </a:p>
          <a:p>
            <a:endParaRPr lang="en-US" sz="1400" dirty="0" smtClean="0">
              <a:solidFill>
                <a:srgbClr val="008080"/>
              </a:solidFill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Example Application: </a:t>
            </a:r>
          </a:p>
          <a:p>
            <a:r>
              <a:rPr lang="en-US" dirty="0" smtClean="0"/>
              <a:t>Showing different FONT types.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905000"/>
            <a:ext cx="2057400" cy="1220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066800"/>
            <a:ext cx="85344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"@+id/myRow1"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labelSans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"#ff006666"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android:layout_marginRight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"24px"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"sans:"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"@+id/sans"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"Hello, world!"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android:typeface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"sans"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905000"/>
            <a:ext cx="2057400" cy="1220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Left Arrow 9"/>
          <p:cNvSpPr/>
          <p:nvPr/>
        </p:nvSpPr>
        <p:spPr>
          <a:xfrm>
            <a:off x="3505200" y="57912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9. Android – UI – Fonts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Fonts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72490"/>
            <a:ext cx="8534400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"@+id/myRow2"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"horizontal"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labelSerif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android:layout_marginRight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"24px"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"serif:"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"#ff006666"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400" dirty="0" smtClean="0">
              <a:solidFill>
                <a:srgbClr val="3F7F7F"/>
              </a:solidFill>
              <a:latin typeface="Courier New"/>
            </a:endParaRP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"@+id/serif"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"Hello, world!"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"20sp"</a:t>
            </a:r>
          </a:p>
          <a:p>
            <a:pPr lvl="1"/>
            <a:r>
              <a:rPr lang="en-US" sz="1400" dirty="0" err="1" smtClean="0">
                <a:solidFill>
                  <a:srgbClr val="7F007F"/>
                </a:solidFill>
                <a:latin typeface="Courier New"/>
              </a:rPr>
              <a:t>android:typeface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"serif"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 err="1" smtClean="0">
                <a:solidFill>
                  <a:srgbClr val="3F7F7F"/>
                </a:solidFill>
                <a:latin typeface="Courier New"/>
              </a:rPr>
              <a:t>TableRow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905000"/>
            <a:ext cx="2057400" cy="1220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Left Arrow 9"/>
          <p:cNvSpPr/>
          <p:nvPr/>
        </p:nvSpPr>
        <p:spPr>
          <a:xfrm>
            <a:off x="3733800" y="57912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784</Words>
  <Application>Microsoft Office PowerPoint</Application>
  <PresentationFormat>On-screen Show (4:3)</PresentationFormat>
  <Paragraphs>240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Android  Fonts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Dung Vu</cp:lastModifiedBy>
  <cp:revision>359</cp:revision>
  <dcterms:created xsi:type="dcterms:W3CDTF">2009-06-10T00:38:22Z</dcterms:created>
  <dcterms:modified xsi:type="dcterms:W3CDTF">2011-04-18T13:30:53Z</dcterms:modified>
</cp:coreProperties>
</file>