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7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0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9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5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網站架構圖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t>1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1700808"/>
            <a:ext cx="39254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里光眼鏡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3" idx="0"/>
          </p:cNvCxnSpPr>
          <p:nvPr/>
        </p:nvCxnSpPr>
        <p:spPr>
          <a:xfrm flipH="1">
            <a:off x="1691680" y="2564904"/>
            <a:ext cx="2898812" cy="180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436096" y="4348684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收藏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802" y="4365673"/>
            <a:ext cx="464209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會員登入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0312" y="4360354"/>
            <a:ext cx="470327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搜尋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直線單箭頭接點 22"/>
          <p:cNvCxnSpPr>
            <a:stCxn id="5" idx="2"/>
            <a:endCxn id="59" idx="0"/>
          </p:cNvCxnSpPr>
          <p:nvPr/>
        </p:nvCxnSpPr>
        <p:spPr>
          <a:xfrm flipH="1">
            <a:off x="2323927" y="2564904"/>
            <a:ext cx="2266565" cy="180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2"/>
            <a:endCxn id="60" idx="0"/>
          </p:cNvCxnSpPr>
          <p:nvPr/>
        </p:nvCxnSpPr>
        <p:spPr>
          <a:xfrm flipH="1">
            <a:off x="3011284" y="2564904"/>
            <a:ext cx="1579208" cy="180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2"/>
            <a:endCxn id="61" idx="0"/>
          </p:cNvCxnSpPr>
          <p:nvPr/>
        </p:nvCxnSpPr>
        <p:spPr>
          <a:xfrm flipH="1">
            <a:off x="4243831" y="2564904"/>
            <a:ext cx="346661" cy="17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2"/>
            <a:endCxn id="16" idx="0"/>
          </p:cNvCxnSpPr>
          <p:nvPr/>
        </p:nvCxnSpPr>
        <p:spPr>
          <a:xfrm>
            <a:off x="4590492" y="2564904"/>
            <a:ext cx="1068698" cy="17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7" idx="0"/>
          </p:cNvCxnSpPr>
          <p:nvPr/>
        </p:nvCxnSpPr>
        <p:spPr>
          <a:xfrm>
            <a:off x="4590492" y="2564904"/>
            <a:ext cx="1691415" cy="180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2"/>
            <a:endCxn id="18" idx="0"/>
          </p:cNvCxnSpPr>
          <p:nvPr/>
        </p:nvCxnSpPr>
        <p:spPr>
          <a:xfrm>
            <a:off x="4590492" y="2564904"/>
            <a:ext cx="3024984" cy="17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" idx="2"/>
            <a:endCxn id="62" idx="0"/>
          </p:cNvCxnSpPr>
          <p:nvPr/>
        </p:nvCxnSpPr>
        <p:spPr>
          <a:xfrm flipH="1">
            <a:off x="3642231" y="2564904"/>
            <a:ext cx="948261" cy="180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679048" y="4360354"/>
            <a:ext cx="464209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購物車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00833" y="4365102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墨鏡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88190" y="4365101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隱形眼鏡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20737" y="4360354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配件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19137" y="4365673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保養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68586" y="4365103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眼鏡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7584" y="4365104"/>
            <a:ext cx="446187" cy="1784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SAL</a:t>
            </a:r>
          </a:p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</a:t>
            </a:r>
          </a:p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</a:t>
            </a:r>
          </a:p>
        </p:txBody>
      </p:sp>
      <p:cxnSp>
        <p:nvCxnSpPr>
          <p:cNvPr id="69" name="直線單箭頭接點 68"/>
          <p:cNvCxnSpPr>
            <a:endCxn id="57" idx="0"/>
          </p:cNvCxnSpPr>
          <p:nvPr/>
        </p:nvCxnSpPr>
        <p:spPr>
          <a:xfrm>
            <a:off x="4590491" y="2585738"/>
            <a:ext cx="2320662" cy="177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4" idx="0"/>
          </p:cNvCxnSpPr>
          <p:nvPr/>
        </p:nvCxnSpPr>
        <p:spPr>
          <a:xfrm flipH="1">
            <a:off x="1050678" y="2548485"/>
            <a:ext cx="3526514" cy="18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網站架構圖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建立網站架構圖</dc:title>
  <dc:creator>user</dc:creator>
  <cp:lastModifiedBy>user</cp:lastModifiedBy>
  <cp:revision>6</cp:revision>
  <dcterms:created xsi:type="dcterms:W3CDTF">2024-08-15T01:29:51Z</dcterms:created>
  <dcterms:modified xsi:type="dcterms:W3CDTF">2024-08-15T08:26:51Z</dcterms:modified>
</cp:coreProperties>
</file>