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6" r:id="rId4"/>
    <p:sldId id="257" r:id="rId5"/>
    <p:sldId id="258" r:id="rId6"/>
    <p:sldId id="259" r:id="rId7"/>
    <p:sldId id="260" r:id="rId8"/>
    <p:sldId id="261" r:id="rId9"/>
    <p:sldId id="262"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5" d="100"/>
          <a:sy n="75" d="100"/>
        </p:scale>
        <p:origin x="82"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7" name=""/>
        <p:cNvGrpSpPr/>
        <p:nvPr/>
      </p:nvGrpSpPr>
      <p:grpSpPr>
        <a:xfrm>
          <a:off x="0" y="0"/>
          <a:ext cx="0" cy="0"/>
          <a:chOff x="0" y="0"/>
          <a:chExt cx="0" cy="0"/>
        </a:xfrm>
      </p:grpSpPr>
      <p:sp>
        <p:nvSpPr>
          <p:cNvPr id="104869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9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99" name="Date Placeholder 3"/>
          <p:cNvSpPr>
            <a:spLocks noGrp="1"/>
          </p:cNvSpPr>
          <p:nvPr>
            <p:ph type="dt" sz="half" idx="10"/>
          </p:nvPr>
        </p:nvSpPr>
        <p:spPr/>
        <p:txBody>
          <a:bodyPr/>
          <a:p>
            <a:fld id="{9C0C3BDF-23AD-4D07-87FF-AC0AC92374D9}" type="datetimeFigureOut">
              <a:rPr lang="en-IN" smtClean="0"/>
              <a:t>08-04-2024</a:t>
            </a:fld>
            <a:endParaRPr lang="en-IN"/>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722" name="Title 1"/>
          <p:cNvSpPr>
            <a:spLocks noGrp="1"/>
          </p:cNvSpPr>
          <p:nvPr>
            <p:ph type="title"/>
          </p:nvPr>
        </p:nvSpPr>
        <p:spPr/>
        <p:txBody>
          <a:bodyPr/>
          <a:p>
            <a:r>
              <a:rPr lang="en-US"/>
              <a:t>Click to edit Master title style</a:t>
            </a:r>
            <a:endParaRPr lang="en-IN"/>
          </a:p>
        </p:txBody>
      </p:sp>
      <p:sp>
        <p:nvSpPr>
          <p:cNvPr id="104872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Date Placeholder 3"/>
          <p:cNvSpPr>
            <a:spLocks noGrp="1"/>
          </p:cNvSpPr>
          <p:nvPr>
            <p:ph type="dt" sz="half" idx="10"/>
          </p:nvPr>
        </p:nvSpPr>
        <p:spPr/>
        <p:txBody>
          <a:bodyPr/>
          <a:p>
            <a:fld id="{9C0C3BDF-23AD-4D07-87FF-AC0AC92374D9}" type="datetimeFigureOut">
              <a:rPr lang="en-IN" smtClean="0"/>
              <a:t>08-04-2024</a:t>
            </a:fld>
            <a:endParaRPr lang="en-IN"/>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706"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70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Date Placeholder 3"/>
          <p:cNvSpPr>
            <a:spLocks noGrp="1"/>
          </p:cNvSpPr>
          <p:nvPr>
            <p:ph type="dt" sz="half" idx="10"/>
          </p:nvPr>
        </p:nvSpPr>
        <p:spPr/>
        <p:txBody>
          <a:bodyPr/>
          <a:p>
            <a:fld id="{9C0C3BDF-23AD-4D07-87FF-AC0AC92374D9}" type="datetimeFigureOut">
              <a:rPr lang="en-IN" smtClean="0"/>
              <a:t>08-04-2024</a:t>
            </a:fld>
            <a:endParaRPr lang="en-IN"/>
          </a:p>
        </p:txBody>
      </p:sp>
      <p:sp>
        <p:nvSpPr>
          <p:cNvPr id="1048709" name="Footer Placeholder 4"/>
          <p:cNvSpPr>
            <a:spLocks noGrp="1"/>
          </p:cNvSpPr>
          <p:nvPr>
            <p:ph type="ftr" sz="quarter" idx="11"/>
          </p:nvPr>
        </p:nvSpPr>
        <p:spPr/>
        <p:txBody>
          <a:bodyPr/>
          <a:p>
            <a:endParaRPr lang="en-IN"/>
          </a:p>
        </p:txBody>
      </p:sp>
      <p:sp>
        <p:nvSpPr>
          <p:cNvPr id="1048710" name="Slide Number Placeholder 5"/>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9" name=""/>
        <p:cNvGrpSpPr/>
        <p:nvPr/>
      </p:nvGrpSpPr>
      <p:grpSpPr>
        <a:xfrm>
          <a:off x="0" y="0"/>
          <a:ext cx="0" cy="0"/>
          <a:chOff x="0" y="0"/>
          <a:chExt cx="0" cy="0"/>
        </a:xfrm>
      </p:grpSpPr>
      <p:sp>
        <p:nvSpPr>
          <p:cNvPr id="1048580" name="Title 1"/>
          <p:cNvSpPr>
            <a:spLocks noGrp="1"/>
          </p:cNvSpPr>
          <p:nvPr>
            <p:ph type="ctrTitle"/>
          </p:nvPr>
        </p:nvSpPr>
        <p:spPr>
          <a:xfrm>
            <a:off x="609600" y="3926541"/>
            <a:ext cx="10972800" cy="1663044"/>
          </a:xfrm>
          <a:prstGeom prst="rect"/>
        </p:spPr>
        <p:txBody>
          <a:bodyPr anchor="b"/>
          <a:lstStyle>
            <a:lvl1pPr algn="l">
              <a:defRPr sz="6000"/>
            </a:lvl1pPr>
          </a:lstStyle>
          <a:p>
            <a:r>
              <a:rPr dirty="0" lang="en-US"/>
              <a:t>Click to edit Master title style</a:t>
            </a:r>
          </a:p>
        </p:txBody>
      </p:sp>
      <p:sp>
        <p:nvSpPr>
          <p:cNvPr id="1048581" name="Subtitle 2"/>
          <p:cNvSpPr>
            <a:spLocks noGrp="1"/>
          </p:cNvSpPr>
          <p:nvPr>
            <p:ph type="subTitle" idx="1"/>
          </p:nvPr>
        </p:nvSpPr>
        <p:spPr>
          <a:xfrm>
            <a:off x="609600" y="5735636"/>
            <a:ext cx="10972800" cy="474663"/>
          </a:xfrm>
        </p:spPr>
        <p:txBody>
          <a:bodyPr anchor="b"/>
          <a:lstStyle>
            <a:lvl1pPr algn="l"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edit Master subtitle style</a:t>
            </a:r>
            <a:endParaRPr dirty="0" lang="ru-RU"/>
          </a:p>
        </p:txBody>
      </p:sp>
      <p:sp>
        <p:nvSpPr>
          <p:cNvPr id="1048582"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583" name="Footer Placeholder 4"/>
          <p:cNvSpPr>
            <a:spLocks noGrp="1"/>
          </p:cNvSpPr>
          <p:nvPr>
            <p:ph type="ftr" sz="quarter" idx="11"/>
          </p:nvPr>
        </p:nvSpPr>
        <p:spPr>
          <a:xfrm>
            <a:off x="4038600" y="6356350"/>
            <a:ext cx="4114800" cy="365125"/>
          </a:xfrm>
          <a:prstGeom prst="rect"/>
        </p:spPr>
        <p:txBody>
          <a:bodyPr/>
          <a:p>
            <a:endParaRPr lang="en-US"/>
          </a:p>
        </p:txBody>
      </p:sp>
      <p:sp>
        <p:nvSpPr>
          <p:cNvPr id="1048584" name="Picture Placeholder 8"/>
          <p:cNvSpPr>
            <a:spLocks noGrp="1"/>
          </p:cNvSpPr>
          <p:nvPr>
            <p:ph type="pic" sz="quarter" idx="13"/>
          </p:nvPr>
        </p:nvSpPr>
        <p:spPr>
          <a:xfrm>
            <a:off x="0" y="0"/>
            <a:ext cx="12192000" cy="3926541"/>
          </a:xfrm>
        </p:spPr>
        <p:txBody>
          <a:bodyPr/>
          <a:p>
            <a:r>
              <a:rPr dirty="0" lang="en-US"/>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21" name=""/>
        <p:cNvGrpSpPr/>
        <p:nvPr/>
      </p:nvGrpSpPr>
      <p:grpSpPr>
        <a:xfrm>
          <a:off x="0" y="0"/>
          <a:ext cx="0" cy="0"/>
          <a:chOff x="0" y="0"/>
          <a:chExt cx="0" cy="0"/>
        </a:xfrm>
      </p:grpSpPr>
      <p:sp>
        <p:nvSpPr>
          <p:cNvPr id="1048587" name="Title 1"/>
          <p:cNvSpPr>
            <a:spLocks noGrp="1"/>
          </p:cNvSpPr>
          <p:nvPr>
            <p:ph type="title"/>
          </p:nvPr>
        </p:nvSpPr>
        <p:spPr>
          <a:xfrm>
            <a:off x="609600" y="363537"/>
            <a:ext cx="10972800" cy="1230485"/>
          </a:xfrm>
          <a:prstGeom prst="rect"/>
        </p:spPr>
        <p:txBody>
          <a:bodyPr>
            <a:noAutofit/>
          </a:bodyPr>
          <a:p>
            <a:r>
              <a:rPr dirty="0" lang="en-US"/>
              <a:t>Click to edit Master title style</a:t>
            </a:r>
          </a:p>
        </p:txBody>
      </p:sp>
      <p:sp>
        <p:nvSpPr>
          <p:cNvPr id="1048588" name="Text Placeholder 2"/>
          <p:cNvSpPr>
            <a:spLocks noGrp="1"/>
          </p:cNvSpPr>
          <p:nvPr>
            <p:ph type="body" idx="1"/>
          </p:nvPr>
        </p:nvSpPr>
        <p:spPr>
          <a:xfrm>
            <a:off x="960665" y="1610518"/>
            <a:ext cx="6970824" cy="593840"/>
          </a:xfrm>
        </p:spPr>
        <p:txBody>
          <a:bodyPr anchor="b">
            <a:noAutofit/>
          </a:bodyPr>
          <a:lstStyle>
            <a:lvl1pPr indent="0" marL="0">
              <a:buNone/>
              <a:defRPr b="1" sz="2000">
                <a:latin typeface="Calibri" panose="020F0502020204030204" pitchFamily="34" charset="0"/>
                <a:cs typeface="Calibri" panose="020F050202020403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589" name="Text Placeholder 3"/>
          <p:cNvSpPr>
            <a:spLocks noGrp="1"/>
          </p:cNvSpPr>
          <p:nvPr>
            <p:ph type="body" sz="half" idx="2"/>
          </p:nvPr>
        </p:nvSpPr>
        <p:spPr>
          <a:xfrm>
            <a:off x="960664" y="2222065"/>
            <a:ext cx="6970825" cy="702959"/>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590" name="Text Placeholder 2"/>
          <p:cNvSpPr>
            <a:spLocks noGrp="1"/>
          </p:cNvSpPr>
          <p:nvPr>
            <p:ph type="body" idx="13"/>
          </p:nvPr>
        </p:nvSpPr>
        <p:spPr>
          <a:xfrm>
            <a:off x="1580323" y="3143243"/>
            <a:ext cx="6139069" cy="593840"/>
          </a:xfrm>
        </p:spPr>
        <p:txBody>
          <a:bodyPr anchor="b">
            <a:noAutofit/>
          </a:bodyPr>
          <a:lstStyle>
            <a:lvl1pPr indent="0" marL="0">
              <a:buNone/>
              <a:defRPr b="1" sz="2000">
                <a:latin typeface="Calibri" panose="020F0502020204030204" pitchFamily="34" charset="0"/>
                <a:cs typeface="Calibri" panose="020F050202020403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591" name="Text Placeholder 3"/>
          <p:cNvSpPr>
            <a:spLocks noGrp="1"/>
          </p:cNvSpPr>
          <p:nvPr>
            <p:ph type="body" sz="half" idx="14"/>
          </p:nvPr>
        </p:nvSpPr>
        <p:spPr>
          <a:xfrm>
            <a:off x="1580323" y="3754790"/>
            <a:ext cx="6139068" cy="702959"/>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592" name="Text Placeholder 2"/>
          <p:cNvSpPr>
            <a:spLocks noGrp="1"/>
          </p:cNvSpPr>
          <p:nvPr>
            <p:ph type="body" idx="15"/>
          </p:nvPr>
        </p:nvSpPr>
        <p:spPr>
          <a:xfrm>
            <a:off x="960666" y="4717060"/>
            <a:ext cx="6970823" cy="593840"/>
          </a:xfrm>
        </p:spPr>
        <p:txBody>
          <a:bodyPr anchor="b">
            <a:noAutofit/>
          </a:bodyPr>
          <a:lstStyle>
            <a:lvl1pPr indent="0" marL="0">
              <a:buNone/>
              <a:defRPr b="1" sz="2000">
                <a:latin typeface="Calibri" panose="020F0502020204030204" pitchFamily="34" charset="0"/>
                <a:cs typeface="Calibri" panose="020F050202020403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593" name="Text Placeholder 3"/>
          <p:cNvSpPr>
            <a:spLocks noGrp="1"/>
          </p:cNvSpPr>
          <p:nvPr>
            <p:ph type="body" sz="half" idx="16"/>
          </p:nvPr>
        </p:nvSpPr>
        <p:spPr>
          <a:xfrm>
            <a:off x="960666" y="5328607"/>
            <a:ext cx="6970822" cy="702959"/>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594" name="Picture Placeholder 23"/>
          <p:cNvSpPr>
            <a:spLocks noGrp="1"/>
          </p:cNvSpPr>
          <p:nvPr>
            <p:ph type="pic" sz="quarter" idx="17"/>
          </p:nvPr>
        </p:nvSpPr>
        <p:spPr>
          <a:xfrm>
            <a:off x="7931490" y="2031153"/>
            <a:ext cx="3650910" cy="3650910"/>
          </a:xfrm>
          <a:prstGeom prst="ellipse"/>
        </p:spPr>
        <p:txBody>
          <a:bodyPr/>
          <a:p>
            <a:r>
              <a:rPr dirty="0" lang="en-US"/>
              <a:t>Click icon to add picture</a:t>
            </a:r>
          </a:p>
        </p:txBody>
      </p:sp>
      <p:sp>
        <p:nvSpPr>
          <p:cNvPr id="1048595" name="Date Placeholder 15"/>
          <p:cNvSpPr>
            <a:spLocks noGrp="1"/>
          </p:cNvSpPr>
          <p:nvPr>
            <p:ph type="dt" sz="half" idx="18"/>
          </p:nvPr>
        </p:nvSpPr>
        <p:spPr/>
        <p:txBody>
          <a:bodyPr/>
          <a:p>
            <a:fld id="{AA8A0EC6-5648-844A-8827-911B00959032}" type="datetimeFigureOut">
              <a:rPr lang="en-US" smtClean="0"/>
              <a:t>4/8/2024</a:t>
            </a:fld>
            <a:endParaRPr lang="en-US"/>
          </a:p>
        </p:txBody>
      </p:sp>
      <p:sp>
        <p:nvSpPr>
          <p:cNvPr id="1048596" name="Footer Placeholder 16"/>
          <p:cNvSpPr>
            <a:spLocks noGrp="1"/>
          </p:cNvSpPr>
          <p:nvPr>
            <p:ph type="ftr" sz="quarter" idx="19"/>
          </p:nvPr>
        </p:nvSpPr>
        <p:spPr>
          <a:xfrm>
            <a:off x="4038600" y="6356350"/>
            <a:ext cx="4114800" cy="365125"/>
          </a:xfrm>
          <a:prstGeom prst="rect"/>
        </p:spPr>
        <p:txBody>
          <a:bodyPr/>
          <a:p>
            <a:endParaRPr lang="en-US"/>
          </a:p>
        </p:txBody>
      </p:sp>
      <p:sp>
        <p:nvSpPr>
          <p:cNvPr id="1048597" name="Text Placeholder 4"/>
          <p:cNvSpPr>
            <a:spLocks noGrp="1"/>
          </p:cNvSpPr>
          <p:nvPr>
            <p:ph type="body" sz="quarter" idx="20"/>
          </p:nvPr>
        </p:nvSpPr>
        <p:spPr>
          <a:xfrm>
            <a:off x="8339138" y="6538913"/>
            <a:ext cx="3243262" cy="182562"/>
          </a:xfrm>
        </p:spPr>
        <p:txBody>
          <a:bodyPr>
            <a:noAutofit/>
          </a:bodyPr>
          <a:lstStyle>
            <a:lvl1pPr algn="r" indent="0" marL="0">
              <a:buNone/>
              <a:defRPr sz="1000">
                <a:solidFill>
                  <a:schemeClr val="bg1">
                    <a:lumMod val="65000"/>
                  </a:schemeClr>
                </a:solidFill>
                <a:latin typeface="Calibri" panose="020F0502020204030204" pitchFamily="34" charset="0"/>
                <a:cs typeface="Calibri" panose="020F0502020204030204" pitchFamily="34" charset="0"/>
              </a:defRPr>
            </a:lvl1pPr>
            <a:lvl2pPr indent="0" marL="457200">
              <a:buNone/>
            </a:lvl2pPr>
            <a:lvl3pPr indent="0" marL="914400">
              <a:buNone/>
            </a:lvl3pPr>
            <a:lvl4pPr indent="0" marL="1371600">
              <a:buNone/>
            </a:lvl4pPr>
            <a:lvl5pPr indent="0" marL="1828800">
              <a:buNone/>
            </a:lvl5pPr>
          </a:lstStyle>
          <a:p>
            <a:pPr lvl="0"/>
            <a:r>
              <a:rPr dirty="0"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23" name=""/>
        <p:cNvGrpSpPr/>
        <p:nvPr/>
      </p:nvGrpSpPr>
      <p:grpSpPr>
        <a:xfrm>
          <a:off x="0" y="0"/>
          <a:ext cx="0" cy="0"/>
          <a:chOff x="0" y="0"/>
          <a:chExt cx="0" cy="0"/>
        </a:xfrm>
      </p:grpSpPr>
      <p:sp>
        <p:nvSpPr>
          <p:cNvPr id="1048606" name="Title 1"/>
          <p:cNvSpPr>
            <a:spLocks noGrp="1"/>
          </p:cNvSpPr>
          <p:nvPr>
            <p:ph type="title"/>
          </p:nvPr>
        </p:nvSpPr>
        <p:spPr>
          <a:xfrm>
            <a:off x="609600" y="363537"/>
            <a:ext cx="10972800" cy="1230485"/>
          </a:xfrm>
          <a:prstGeom prst="rect"/>
        </p:spPr>
        <p:txBody>
          <a:bodyPr>
            <a:noAutofit/>
          </a:bodyPr>
          <a:p>
            <a:r>
              <a:rPr dirty="0" lang="en-US"/>
              <a:t>Click to edit Master title style</a:t>
            </a:r>
          </a:p>
        </p:txBody>
      </p:sp>
      <p:sp>
        <p:nvSpPr>
          <p:cNvPr id="1048607"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608" name="Footer Placeholder 4"/>
          <p:cNvSpPr>
            <a:spLocks noGrp="1"/>
          </p:cNvSpPr>
          <p:nvPr>
            <p:ph type="ftr" sz="quarter" idx="11"/>
          </p:nvPr>
        </p:nvSpPr>
        <p:spPr>
          <a:xfrm>
            <a:off x="4038600" y="6356350"/>
            <a:ext cx="4114800" cy="365125"/>
          </a:xfrm>
          <a:prstGeom prst="rect"/>
        </p:spPr>
        <p:txBody>
          <a:bodyPr/>
          <a:p>
            <a:endParaRPr lang="en-US"/>
          </a:p>
        </p:txBody>
      </p:sp>
      <p:sp>
        <p:nvSpPr>
          <p:cNvPr id="1048609" name="Text Placeholder 2"/>
          <p:cNvSpPr>
            <a:spLocks noGrp="1"/>
          </p:cNvSpPr>
          <p:nvPr>
            <p:ph type="body" idx="18"/>
          </p:nvPr>
        </p:nvSpPr>
        <p:spPr>
          <a:xfrm>
            <a:off x="4369902" y="2185522"/>
            <a:ext cx="3452196"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a:t>
            </a:r>
          </a:p>
        </p:txBody>
      </p:sp>
      <p:sp>
        <p:nvSpPr>
          <p:cNvPr id="1048610" name="Text Placeholder 3"/>
          <p:cNvSpPr>
            <a:spLocks noGrp="1"/>
          </p:cNvSpPr>
          <p:nvPr>
            <p:ph type="body" sz="half" idx="19"/>
          </p:nvPr>
        </p:nvSpPr>
        <p:spPr>
          <a:xfrm>
            <a:off x="4369902" y="2797069"/>
            <a:ext cx="3452194" cy="830639"/>
          </a:xfrm>
        </p:spPr>
        <p:txBody>
          <a:bodyPr>
            <a:noAutofit/>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a:t>
            </a:r>
          </a:p>
        </p:txBody>
      </p:sp>
      <p:sp>
        <p:nvSpPr>
          <p:cNvPr id="1048611" name="Text Placeholder 2"/>
          <p:cNvSpPr>
            <a:spLocks noGrp="1"/>
          </p:cNvSpPr>
          <p:nvPr>
            <p:ph type="body" idx="21"/>
          </p:nvPr>
        </p:nvSpPr>
        <p:spPr>
          <a:xfrm>
            <a:off x="7987745" y="2185522"/>
            <a:ext cx="3452196"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a:t>
            </a:r>
          </a:p>
        </p:txBody>
      </p:sp>
      <p:sp>
        <p:nvSpPr>
          <p:cNvPr id="1048612" name="Text Placeholder 3"/>
          <p:cNvSpPr>
            <a:spLocks noGrp="1"/>
          </p:cNvSpPr>
          <p:nvPr>
            <p:ph type="body" sz="half" idx="22"/>
          </p:nvPr>
        </p:nvSpPr>
        <p:spPr>
          <a:xfrm>
            <a:off x="7987745" y="2797069"/>
            <a:ext cx="3452194" cy="830639"/>
          </a:xfrm>
        </p:spPr>
        <p:txBody>
          <a:bodyPr>
            <a:noAutofit/>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a:t>
            </a:r>
          </a:p>
        </p:txBody>
      </p:sp>
      <p:sp>
        <p:nvSpPr>
          <p:cNvPr id="1048613" name="Text Placeholder 2"/>
          <p:cNvSpPr>
            <a:spLocks noGrp="1"/>
          </p:cNvSpPr>
          <p:nvPr>
            <p:ph type="body" idx="24"/>
          </p:nvPr>
        </p:nvSpPr>
        <p:spPr>
          <a:xfrm>
            <a:off x="761997" y="2185521"/>
            <a:ext cx="3452196"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a:t>
            </a:r>
          </a:p>
        </p:txBody>
      </p:sp>
      <p:sp>
        <p:nvSpPr>
          <p:cNvPr id="1048614" name="Text Placeholder 3"/>
          <p:cNvSpPr>
            <a:spLocks noGrp="1"/>
          </p:cNvSpPr>
          <p:nvPr>
            <p:ph type="body" sz="half" idx="25"/>
          </p:nvPr>
        </p:nvSpPr>
        <p:spPr>
          <a:xfrm>
            <a:off x="761997" y="2797068"/>
            <a:ext cx="3452194" cy="830639"/>
          </a:xfrm>
        </p:spPr>
        <p:txBody>
          <a:bodyPr>
            <a:noAutofit/>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a:t>
            </a:r>
          </a:p>
        </p:txBody>
      </p:sp>
      <p:sp>
        <p:nvSpPr>
          <p:cNvPr id="1048615" name="Picture Placeholder 14"/>
          <p:cNvSpPr>
            <a:spLocks noGrp="1"/>
          </p:cNvSpPr>
          <p:nvPr>
            <p:ph type="pic" sz="quarter" idx="26"/>
          </p:nvPr>
        </p:nvSpPr>
        <p:spPr>
          <a:xfrm>
            <a:off x="609600" y="5692875"/>
            <a:ext cx="10972800" cy="539496"/>
          </a:xfrm>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25" name=""/>
        <p:cNvGrpSpPr/>
        <p:nvPr/>
      </p:nvGrpSpPr>
      <p:grpSpPr>
        <a:xfrm>
          <a:off x="0" y="0"/>
          <a:ext cx="0" cy="0"/>
          <a:chOff x="0" y="0"/>
          <a:chExt cx="0" cy="0"/>
        </a:xfrm>
      </p:grpSpPr>
      <p:sp>
        <p:nvSpPr>
          <p:cNvPr id="1048623" name="Title 1"/>
          <p:cNvSpPr>
            <a:spLocks noGrp="1"/>
          </p:cNvSpPr>
          <p:nvPr>
            <p:ph type="title"/>
          </p:nvPr>
        </p:nvSpPr>
        <p:spPr>
          <a:xfrm>
            <a:off x="609600" y="363537"/>
            <a:ext cx="10972800" cy="1230485"/>
          </a:xfrm>
          <a:prstGeom prst="rect"/>
        </p:spPr>
        <p:txBody>
          <a:bodyPr>
            <a:noAutofit/>
          </a:bodyPr>
          <a:p>
            <a:r>
              <a:rPr lang="en-US"/>
              <a:t>Click to edit Master title style</a:t>
            </a:r>
          </a:p>
        </p:txBody>
      </p:sp>
      <p:sp>
        <p:nvSpPr>
          <p:cNvPr id="1048624"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625" name="Footer Placeholder 4"/>
          <p:cNvSpPr>
            <a:spLocks noGrp="1"/>
          </p:cNvSpPr>
          <p:nvPr>
            <p:ph type="ftr" sz="quarter" idx="11"/>
          </p:nvPr>
        </p:nvSpPr>
        <p:spPr>
          <a:xfrm>
            <a:off x="4038600" y="6356350"/>
            <a:ext cx="4114800" cy="365125"/>
          </a:xfrm>
          <a:prstGeom prst="rect"/>
        </p:spPr>
        <p:txBody>
          <a:bodyPr/>
          <a:p>
            <a:endParaRPr lang="en-US"/>
          </a:p>
        </p:txBody>
      </p:sp>
      <p:sp>
        <p:nvSpPr>
          <p:cNvPr id="1048626" name="Text Placeholder 2"/>
          <p:cNvSpPr>
            <a:spLocks noGrp="1"/>
          </p:cNvSpPr>
          <p:nvPr>
            <p:ph type="body" idx="1"/>
          </p:nvPr>
        </p:nvSpPr>
        <p:spPr>
          <a:xfrm>
            <a:off x="960665" y="1611728"/>
            <a:ext cx="6922301" cy="562749"/>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27" name="Text Placeholder 3"/>
          <p:cNvSpPr>
            <a:spLocks noGrp="1"/>
          </p:cNvSpPr>
          <p:nvPr>
            <p:ph type="body" sz="half" idx="2"/>
          </p:nvPr>
        </p:nvSpPr>
        <p:spPr>
          <a:xfrm>
            <a:off x="960665" y="2178669"/>
            <a:ext cx="6922300" cy="837012"/>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28" name="Picture Placeholder 23"/>
          <p:cNvSpPr>
            <a:spLocks noGrp="1"/>
          </p:cNvSpPr>
          <p:nvPr>
            <p:ph type="pic" sz="quarter" idx="17"/>
          </p:nvPr>
        </p:nvSpPr>
        <p:spPr>
          <a:xfrm>
            <a:off x="7931490" y="2031153"/>
            <a:ext cx="3650910" cy="3650910"/>
          </a:xfrm>
          <a:prstGeom prst="ellipse"/>
        </p:spPr>
        <p:txBody>
          <a:bodyPr/>
          <a:p>
            <a:r>
              <a:rPr dirty="0" lang="en-US"/>
              <a:t>Click icon to add picture</a:t>
            </a:r>
          </a:p>
        </p:txBody>
      </p:sp>
      <p:sp>
        <p:nvSpPr>
          <p:cNvPr id="1048629" name="Text Placeholder 2"/>
          <p:cNvSpPr>
            <a:spLocks noGrp="1"/>
          </p:cNvSpPr>
          <p:nvPr>
            <p:ph type="body" idx="18"/>
          </p:nvPr>
        </p:nvSpPr>
        <p:spPr>
          <a:xfrm>
            <a:off x="1146198" y="3092460"/>
            <a:ext cx="6736768" cy="622646"/>
          </a:xfrm>
        </p:spPr>
        <p:txBody>
          <a:bodyPr anchor="b">
            <a:noAutofit/>
          </a:bodyPr>
          <a:lstStyle>
            <a:lvl1pPr indent="0" marL="0">
              <a:buNone/>
              <a:defRPr b="1" sz="2000">
                <a:latin typeface="Calibri" panose="020F0502020204030204" pitchFamily="34" charset="0"/>
                <a:cs typeface="Calibri" panose="020F050202020403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30" name="Text Placeholder 3"/>
          <p:cNvSpPr>
            <a:spLocks noGrp="1"/>
          </p:cNvSpPr>
          <p:nvPr>
            <p:ph type="body" sz="half" idx="19"/>
          </p:nvPr>
        </p:nvSpPr>
        <p:spPr>
          <a:xfrm>
            <a:off x="1146197" y="3689968"/>
            <a:ext cx="6736767" cy="926101"/>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31" name="Text Placeholder 2"/>
          <p:cNvSpPr>
            <a:spLocks noGrp="1"/>
          </p:cNvSpPr>
          <p:nvPr>
            <p:ph type="body" idx="20"/>
          </p:nvPr>
        </p:nvSpPr>
        <p:spPr>
          <a:xfrm>
            <a:off x="1378113" y="4763061"/>
            <a:ext cx="6504852" cy="581992"/>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32" name="Text Placeholder 3"/>
          <p:cNvSpPr>
            <a:spLocks noGrp="1"/>
          </p:cNvSpPr>
          <p:nvPr>
            <p:ph type="body" sz="half" idx="21"/>
          </p:nvPr>
        </p:nvSpPr>
        <p:spPr>
          <a:xfrm>
            <a:off x="1378112" y="5380382"/>
            <a:ext cx="6504851" cy="865633"/>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33" name="Text Placeholder 4"/>
          <p:cNvSpPr>
            <a:spLocks noGrp="1"/>
          </p:cNvSpPr>
          <p:nvPr>
            <p:ph type="body" sz="quarter" idx="22"/>
          </p:nvPr>
        </p:nvSpPr>
        <p:spPr>
          <a:xfrm>
            <a:off x="8339138" y="6538913"/>
            <a:ext cx="3243262" cy="182562"/>
          </a:xfrm>
        </p:spPr>
        <p:txBody>
          <a:bodyPr>
            <a:noAutofit/>
          </a:bodyPr>
          <a:lstStyle>
            <a:lvl1pPr algn="r" indent="0" marL="0">
              <a:buNone/>
              <a:defRPr sz="1000">
                <a:solidFill>
                  <a:schemeClr val="bg1">
                    <a:lumMod val="65000"/>
                  </a:schemeClr>
                </a:solidFill>
                <a:latin typeface="Calibri" panose="020F0502020204030204" pitchFamily="34" charset="0"/>
                <a:cs typeface="Calibri" panose="020F0502020204030204" pitchFamily="34" charset="0"/>
              </a:defRPr>
            </a:lvl1pPr>
            <a:lvl2pPr indent="0" marL="457200">
              <a:buNone/>
            </a:lvl2pPr>
            <a:lvl3pPr indent="0" marL="914400">
              <a:buNone/>
            </a:lvl3pPr>
            <a:lvl4pPr indent="0" marL="1371600">
              <a:buNone/>
            </a:lvl4pPr>
            <a:lvl5pPr indent="0" marL="1828800">
              <a:buNone/>
            </a:lvl5pPr>
          </a:lstStyle>
          <a:p>
            <a:pPr lvl="0"/>
            <a:r>
              <a:rPr dirty="0"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27" name=""/>
        <p:cNvGrpSpPr/>
        <p:nvPr/>
      </p:nvGrpSpPr>
      <p:grpSpPr>
        <a:xfrm>
          <a:off x="0" y="0"/>
          <a:ext cx="0" cy="0"/>
          <a:chOff x="0" y="0"/>
          <a:chExt cx="0" cy="0"/>
        </a:xfrm>
      </p:grpSpPr>
      <p:sp>
        <p:nvSpPr>
          <p:cNvPr id="1048642" name="Title 1"/>
          <p:cNvSpPr>
            <a:spLocks noGrp="1"/>
          </p:cNvSpPr>
          <p:nvPr>
            <p:ph type="title"/>
          </p:nvPr>
        </p:nvSpPr>
        <p:spPr>
          <a:xfrm>
            <a:off x="609600" y="363537"/>
            <a:ext cx="10972800" cy="1230485"/>
          </a:xfrm>
          <a:prstGeom prst="rect"/>
        </p:spPr>
        <p:txBody>
          <a:bodyPr>
            <a:noAutofit/>
          </a:bodyPr>
          <a:p>
            <a:r>
              <a:rPr dirty="0" lang="en-US"/>
              <a:t>Click to edit Master title style</a:t>
            </a:r>
          </a:p>
        </p:txBody>
      </p:sp>
      <p:sp>
        <p:nvSpPr>
          <p:cNvPr id="1048643"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644" name="Footer Placeholder 4"/>
          <p:cNvSpPr>
            <a:spLocks noGrp="1"/>
          </p:cNvSpPr>
          <p:nvPr>
            <p:ph type="ftr" sz="quarter" idx="11"/>
          </p:nvPr>
        </p:nvSpPr>
        <p:spPr>
          <a:xfrm>
            <a:off x="4038600" y="6356350"/>
            <a:ext cx="4114800" cy="365125"/>
          </a:xfrm>
          <a:prstGeom prst="rect"/>
        </p:spPr>
        <p:txBody>
          <a:bodyPr/>
          <a:p>
            <a:endParaRPr lang="en-US"/>
          </a:p>
        </p:txBody>
      </p:sp>
      <p:sp>
        <p:nvSpPr>
          <p:cNvPr id="1048645" name="Text Placeholder 2"/>
          <p:cNvSpPr>
            <a:spLocks noGrp="1"/>
          </p:cNvSpPr>
          <p:nvPr>
            <p:ph type="body" idx="1"/>
          </p:nvPr>
        </p:nvSpPr>
        <p:spPr>
          <a:xfrm>
            <a:off x="962439" y="1925949"/>
            <a:ext cx="5157787"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46" name="Text Placeholder 3"/>
          <p:cNvSpPr>
            <a:spLocks noGrp="1"/>
          </p:cNvSpPr>
          <p:nvPr>
            <p:ph type="body" sz="half" idx="2"/>
          </p:nvPr>
        </p:nvSpPr>
        <p:spPr>
          <a:xfrm>
            <a:off x="962439" y="2537496"/>
            <a:ext cx="5157786" cy="883256"/>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47" name="Text Placeholder 2"/>
          <p:cNvSpPr>
            <a:spLocks noGrp="1"/>
          </p:cNvSpPr>
          <p:nvPr>
            <p:ph type="body" idx="18"/>
          </p:nvPr>
        </p:nvSpPr>
        <p:spPr>
          <a:xfrm>
            <a:off x="6426387" y="1925949"/>
            <a:ext cx="5157787"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48" name="Text Placeholder 3"/>
          <p:cNvSpPr>
            <a:spLocks noGrp="1"/>
          </p:cNvSpPr>
          <p:nvPr>
            <p:ph type="body" sz="half" idx="19"/>
          </p:nvPr>
        </p:nvSpPr>
        <p:spPr>
          <a:xfrm>
            <a:off x="6426387" y="2537496"/>
            <a:ext cx="5157786" cy="883256"/>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49" name="Text Placeholder 2"/>
          <p:cNvSpPr>
            <a:spLocks noGrp="1"/>
          </p:cNvSpPr>
          <p:nvPr>
            <p:ph type="body" idx="20"/>
          </p:nvPr>
        </p:nvSpPr>
        <p:spPr>
          <a:xfrm>
            <a:off x="960665" y="3752680"/>
            <a:ext cx="5157787"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50" name="Text Placeholder 3"/>
          <p:cNvSpPr>
            <a:spLocks noGrp="1"/>
          </p:cNvSpPr>
          <p:nvPr>
            <p:ph type="body" sz="half" idx="21"/>
          </p:nvPr>
        </p:nvSpPr>
        <p:spPr>
          <a:xfrm>
            <a:off x="960665" y="4364227"/>
            <a:ext cx="5157786" cy="883256"/>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51" name="Picture Placeholder 11"/>
          <p:cNvSpPr>
            <a:spLocks noGrp="1"/>
          </p:cNvSpPr>
          <p:nvPr>
            <p:ph type="pic" sz="quarter" idx="22"/>
          </p:nvPr>
        </p:nvSpPr>
        <p:spPr>
          <a:xfrm>
            <a:off x="6426200" y="3752850"/>
            <a:ext cx="5156200" cy="2457450"/>
          </a:xfrm>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34" name=""/>
        <p:cNvGrpSpPr/>
        <p:nvPr/>
      </p:nvGrpSpPr>
      <p:grpSpPr>
        <a:xfrm>
          <a:off x="0" y="0"/>
          <a:ext cx="0" cy="0"/>
          <a:chOff x="0" y="0"/>
          <a:chExt cx="0" cy="0"/>
        </a:xfrm>
      </p:grpSpPr>
      <p:sp>
        <p:nvSpPr>
          <p:cNvPr id="1048682" name="Title 1"/>
          <p:cNvSpPr>
            <a:spLocks noGrp="1"/>
          </p:cNvSpPr>
          <p:nvPr>
            <p:ph type="title"/>
          </p:nvPr>
        </p:nvSpPr>
        <p:spPr>
          <a:xfrm>
            <a:off x="609600" y="363537"/>
            <a:ext cx="7362553" cy="1230485"/>
          </a:xfrm>
          <a:prstGeom prst="rect"/>
        </p:spPr>
        <p:txBody>
          <a:bodyPr>
            <a:noAutofit/>
          </a:bodyPr>
          <a:p>
            <a:r>
              <a:rPr lang="en-US"/>
              <a:t>Click to edit Master title style</a:t>
            </a:r>
          </a:p>
        </p:txBody>
      </p:sp>
      <p:sp>
        <p:nvSpPr>
          <p:cNvPr id="1048683"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684" name="Footer Placeholder 4"/>
          <p:cNvSpPr>
            <a:spLocks noGrp="1"/>
          </p:cNvSpPr>
          <p:nvPr>
            <p:ph type="ftr" sz="quarter" idx="11"/>
          </p:nvPr>
        </p:nvSpPr>
        <p:spPr>
          <a:xfrm>
            <a:off x="4038600" y="6356350"/>
            <a:ext cx="4114800" cy="365125"/>
          </a:xfrm>
          <a:prstGeom prst="rect"/>
        </p:spPr>
        <p:txBody>
          <a:bodyPr/>
          <a:p>
            <a:endParaRPr lang="en-US"/>
          </a:p>
        </p:txBody>
      </p:sp>
      <p:sp>
        <p:nvSpPr>
          <p:cNvPr id="1048685" name="Text Placeholder 2"/>
          <p:cNvSpPr>
            <a:spLocks noGrp="1"/>
          </p:cNvSpPr>
          <p:nvPr>
            <p:ph type="body" idx="1"/>
          </p:nvPr>
        </p:nvSpPr>
        <p:spPr>
          <a:xfrm>
            <a:off x="960665" y="1925949"/>
            <a:ext cx="3259182"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86" name="Text Placeholder 3"/>
          <p:cNvSpPr>
            <a:spLocks noGrp="1"/>
          </p:cNvSpPr>
          <p:nvPr>
            <p:ph type="body" sz="half" idx="2"/>
          </p:nvPr>
        </p:nvSpPr>
        <p:spPr>
          <a:xfrm>
            <a:off x="960665" y="2537496"/>
            <a:ext cx="3259180" cy="1215184"/>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87" name="Text Placeholder 2"/>
          <p:cNvSpPr>
            <a:spLocks noGrp="1"/>
          </p:cNvSpPr>
          <p:nvPr>
            <p:ph type="body" idx="18"/>
          </p:nvPr>
        </p:nvSpPr>
        <p:spPr>
          <a:xfrm>
            <a:off x="4712973" y="1925949"/>
            <a:ext cx="3259182"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88" name="Text Placeholder 3"/>
          <p:cNvSpPr>
            <a:spLocks noGrp="1"/>
          </p:cNvSpPr>
          <p:nvPr>
            <p:ph type="body" sz="half" idx="19"/>
          </p:nvPr>
        </p:nvSpPr>
        <p:spPr>
          <a:xfrm>
            <a:off x="4712973" y="2537495"/>
            <a:ext cx="3259180" cy="1197477"/>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89" name="Text Placeholder 2"/>
          <p:cNvSpPr>
            <a:spLocks noGrp="1"/>
          </p:cNvSpPr>
          <p:nvPr>
            <p:ph type="body" idx="20"/>
          </p:nvPr>
        </p:nvSpPr>
        <p:spPr>
          <a:xfrm>
            <a:off x="960665" y="3752680"/>
            <a:ext cx="7011488" cy="593840"/>
          </a:xfrm>
        </p:spPr>
        <p:txBody>
          <a:bodyPr anchor="b">
            <a:noAutofit/>
          </a:bodyPr>
          <a:lstStyle>
            <a:lvl1pPr indent="0" marL="0">
              <a:buNone/>
              <a:defRPr b="1" sz="2000">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90" name="Text Placeholder 3"/>
          <p:cNvSpPr>
            <a:spLocks noGrp="1"/>
          </p:cNvSpPr>
          <p:nvPr>
            <p:ph type="body" sz="half" idx="21"/>
          </p:nvPr>
        </p:nvSpPr>
        <p:spPr>
          <a:xfrm>
            <a:off x="960665" y="4364227"/>
            <a:ext cx="7011488" cy="883256"/>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Click to edit Master text styles</a:t>
            </a:r>
          </a:p>
        </p:txBody>
      </p:sp>
      <p:sp>
        <p:nvSpPr>
          <p:cNvPr id="1048691" name="Picture Placeholder 11"/>
          <p:cNvSpPr>
            <a:spLocks noGrp="1"/>
          </p:cNvSpPr>
          <p:nvPr>
            <p:ph type="pic" sz="quarter" idx="22"/>
          </p:nvPr>
        </p:nvSpPr>
        <p:spPr>
          <a:xfrm>
            <a:off x="8485188" y="0"/>
            <a:ext cx="3706812" cy="6858000"/>
          </a:xfrm>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72" name="Title 1"/>
          <p:cNvSpPr>
            <a:spLocks noGrp="1"/>
          </p:cNvSpPr>
          <p:nvPr>
            <p:ph type="title"/>
          </p:nvPr>
        </p:nvSpPr>
        <p:spPr>
          <a:xfrm>
            <a:off x="609600" y="363537"/>
            <a:ext cx="10972800" cy="1230485"/>
          </a:xfrm>
          <a:prstGeom prst="rect"/>
        </p:spPr>
        <p:txBody>
          <a:bodyPr/>
          <a:p>
            <a:r>
              <a:rPr lang="en-US"/>
              <a:t>Click to edit Master title style</a:t>
            </a:r>
          </a:p>
        </p:txBody>
      </p:sp>
      <p:sp>
        <p:nvSpPr>
          <p:cNvPr id="1048673" name="Date Placeholder 2"/>
          <p:cNvSpPr>
            <a:spLocks noGrp="1"/>
          </p:cNvSpPr>
          <p:nvPr>
            <p:ph type="dt" sz="half" idx="10"/>
          </p:nvPr>
        </p:nvSpPr>
        <p:spPr/>
        <p:txBody>
          <a:bodyPr/>
          <a:p>
            <a:fld id="{AA8A0EC6-5648-844A-8827-911B00959032}" type="datetimeFigureOut">
              <a:rPr lang="en-US" smtClean="0"/>
              <a:t>4/8/2024</a:t>
            </a:fld>
            <a:endParaRPr lang="en-US"/>
          </a:p>
        </p:txBody>
      </p:sp>
      <p:sp>
        <p:nvSpPr>
          <p:cNvPr id="1048674" name="Footer Placeholder 3"/>
          <p:cNvSpPr>
            <a:spLocks noGrp="1"/>
          </p:cNvSpPr>
          <p:nvPr>
            <p:ph type="ftr" sz="quarter" idx="11"/>
          </p:nvPr>
        </p:nvSpPr>
        <p:spPr>
          <a:xfrm>
            <a:off x="4038600" y="6356350"/>
            <a:ext cx="4114800" cy="365125"/>
          </a:xfrm>
          <a:prstGeom prst="rect"/>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33" name=""/>
        <p:cNvGrpSpPr/>
        <p:nvPr/>
      </p:nvGrpSpPr>
      <p:grpSpPr>
        <a:xfrm>
          <a:off x="0" y="0"/>
          <a:ext cx="0" cy="0"/>
          <a:chOff x="0" y="0"/>
          <a:chExt cx="0" cy="0"/>
        </a:xfrm>
      </p:grpSpPr>
      <p:sp>
        <p:nvSpPr>
          <p:cNvPr id="1048680" name="Date Placeholder 1"/>
          <p:cNvSpPr>
            <a:spLocks noGrp="1"/>
          </p:cNvSpPr>
          <p:nvPr>
            <p:ph type="dt" sz="half" idx="10"/>
          </p:nvPr>
        </p:nvSpPr>
        <p:spPr/>
        <p:txBody>
          <a:bodyPr/>
          <a:p>
            <a:fld id="{AA8A0EC6-5648-844A-8827-911B00959032}" type="datetimeFigureOut">
              <a:rPr lang="en-US" smtClean="0"/>
              <a:t>4/8/2024</a:t>
            </a:fld>
            <a:endParaRPr lang="en-US"/>
          </a:p>
        </p:txBody>
      </p:sp>
      <p:sp>
        <p:nvSpPr>
          <p:cNvPr id="1048681" name="Footer Placeholder 2"/>
          <p:cNvSpPr>
            <a:spLocks noGrp="1"/>
          </p:cNvSpPr>
          <p:nvPr>
            <p:ph type="ftr" sz="quarter" idx="11"/>
          </p:nvPr>
        </p:nvSpPr>
        <p:spPr>
          <a:xfrm>
            <a:off x="4038600" y="6356350"/>
            <a:ext cx="4114800" cy="365125"/>
          </a:xfrm>
          <a:prstGeom prst="rect"/>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endParaRPr lang="en-IN"/>
          </a:p>
        </p:txBody>
      </p:sp>
      <p:sp>
        <p:nvSpPr>
          <p:cNvPr id="104871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Date Placeholder 3"/>
          <p:cNvSpPr>
            <a:spLocks noGrp="1"/>
          </p:cNvSpPr>
          <p:nvPr>
            <p:ph type="dt" sz="half" idx="10"/>
          </p:nvPr>
        </p:nvSpPr>
        <p:spPr/>
        <p:txBody>
          <a:bodyPr/>
          <a:p>
            <a:fld id="{9C0C3BDF-23AD-4D07-87FF-AC0AC92374D9}" type="datetimeFigureOut">
              <a:rPr lang="en-IN" smtClean="0"/>
              <a:t>08-04-2024</a:t>
            </a:fld>
            <a:endParaRPr lang="en-IN"/>
          </a:p>
        </p:txBody>
      </p:sp>
      <p:sp>
        <p:nvSpPr>
          <p:cNvPr id="1048714" name="Footer Placeholder 4"/>
          <p:cNvSpPr>
            <a:spLocks noGrp="1"/>
          </p:cNvSpPr>
          <p:nvPr>
            <p:ph type="ftr" sz="quarter" idx="11"/>
          </p:nvPr>
        </p:nvSpPr>
        <p:spPr/>
        <p:txBody>
          <a:bodyPr/>
          <a:p>
            <a:endParaRPr lang="en-IN"/>
          </a:p>
        </p:txBody>
      </p:sp>
      <p:sp>
        <p:nvSpPr>
          <p:cNvPr id="1048715" name="Slide Number Placeholder 5"/>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32" name=""/>
        <p:cNvGrpSpPr/>
        <p:nvPr/>
      </p:nvGrpSpPr>
      <p:grpSpPr>
        <a:xfrm>
          <a:off x="0" y="0"/>
          <a:ext cx="0" cy="0"/>
          <a:chOff x="0" y="0"/>
          <a:chExt cx="0" cy="0"/>
        </a:xfrm>
      </p:grpSpPr>
      <p:sp>
        <p:nvSpPr>
          <p:cNvPr id="1048675" name="Title 1"/>
          <p:cNvSpPr>
            <a:spLocks noGrp="1"/>
          </p:cNvSpPr>
          <p:nvPr>
            <p:ph type="ctrTitle"/>
          </p:nvPr>
        </p:nvSpPr>
        <p:spPr>
          <a:xfrm>
            <a:off x="609600" y="3926541"/>
            <a:ext cx="10972800" cy="1663044"/>
          </a:xfrm>
          <a:prstGeom prst="rect"/>
        </p:spPr>
        <p:txBody>
          <a:bodyPr anchor="b"/>
          <a:lstStyle>
            <a:lvl1pPr algn="l">
              <a:defRPr sz="6000"/>
            </a:lvl1pPr>
          </a:lstStyle>
          <a:p>
            <a:r>
              <a:rPr dirty="0" lang="en-US"/>
              <a:t>Click to edit Master title style</a:t>
            </a:r>
          </a:p>
        </p:txBody>
      </p:sp>
      <p:sp>
        <p:nvSpPr>
          <p:cNvPr id="1048676" name="Subtitle 2"/>
          <p:cNvSpPr>
            <a:spLocks noGrp="1"/>
          </p:cNvSpPr>
          <p:nvPr>
            <p:ph type="subTitle" idx="1"/>
          </p:nvPr>
        </p:nvSpPr>
        <p:spPr>
          <a:xfrm>
            <a:off x="609600" y="5735636"/>
            <a:ext cx="10972800" cy="474663"/>
          </a:xfrm>
        </p:spPr>
        <p:txBody>
          <a:bodyPr anchor="b"/>
          <a:lstStyle>
            <a:lvl1pPr algn="l"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edit Master subtitle style</a:t>
            </a:r>
            <a:endParaRPr dirty="0" lang="ru-RU"/>
          </a:p>
        </p:txBody>
      </p:sp>
      <p:sp>
        <p:nvSpPr>
          <p:cNvPr id="1048677" name="Date Placeholder 3"/>
          <p:cNvSpPr>
            <a:spLocks noGrp="1"/>
          </p:cNvSpPr>
          <p:nvPr>
            <p:ph type="dt" sz="half" idx="10"/>
          </p:nvPr>
        </p:nvSpPr>
        <p:spPr/>
        <p:txBody>
          <a:bodyPr/>
          <a:p>
            <a:fld id="{AA8A0EC6-5648-844A-8827-911B00959032}" type="datetimeFigureOut">
              <a:rPr lang="en-US" smtClean="0"/>
              <a:t>4/8/2024</a:t>
            </a:fld>
            <a:endParaRPr lang="en-US"/>
          </a:p>
        </p:txBody>
      </p:sp>
      <p:sp>
        <p:nvSpPr>
          <p:cNvPr id="1048678" name="Footer Placeholder 4"/>
          <p:cNvSpPr>
            <a:spLocks noGrp="1"/>
          </p:cNvSpPr>
          <p:nvPr>
            <p:ph type="ftr" sz="quarter" idx="11"/>
          </p:nvPr>
        </p:nvSpPr>
        <p:spPr>
          <a:xfrm>
            <a:off x="4038600" y="6356350"/>
            <a:ext cx="4114800" cy="365125"/>
          </a:xfrm>
          <a:prstGeom prst="rect"/>
        </p:spPr>
        <p:txBody>
          <a:bodyPr/>
          <a:p>
            <a:endParaRPr lang="en-US"/>
          </a:p>
        </p:txBody>
      </p:sp>
      <p:sp>
        <p:nvSpPr>
          <p:cNvPr id="1048679" name="Picture Placeholder 8"/>
          <p:cNvSpPr>
            <a:spLocks noGrp="1"/>
          </p:cNvSpPr>
          <p:nvPr>
            <p:ph type="pic" sz="quarter" idx="13"/>
          </p:nvPr>
        </p:nvSpPr>
        <p:spPr>
          <a:xfrm>
            <a:off x="0" y="0"/>
            <a:ext cx="12192000" cy="3926541"/>
          </a:xfrm>
        </p:spPr>
        <p:txBody>
          <a:bodyPr/>
          <a:p>
            <a:r>
              <a:rPr dirty="0" lang="en-US"/>
              <a:t>Click icon to add picture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72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2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29" name="Date Placeholder 3"/>
          <p:cNvSpPr>
            <a:spLocks noGrp="1"/>
          </p:cNvSpPr>
          <p:nvPr>
            <p:ph type="dt" sz="half" idx="10"/>
          </p:nvPr>
        </p:nvSpPr>
        <p:spPr/>
        <p:txBody>
          <a:bodyPr/>
          <a:p>
            <a:fld id="{9C0C3BDF-23AD-4D07-87FF-AC0AC92374D9}" type="datetimeFigureOut">
              <a:rPr lang="en-IN" smtClean="0"/>
              <a:t>08-04-2024</a:t>
            </a:fld>
            <a:endParaRPr lang="en-IN"/>
          </a:p>
        </p:txBody>
      </p:sp>
      <p:sp>
        <p:nvSpPr>
          <p:cNvPr id="1048730" name="Footer Placeholder 4"/>
          <p:cNvSpPr>
            <a:spLocks noGrp="1"/>
          </p:cNvSpPr>
          <p:nvPr>
            <p:ph type="ftr" sz="quarter" idx="11"/>
          </p:nvPr>
        </p:nvSpPr>
        <p:spPr/>
        <p:txBody>
          <a:bodyPr/>
          <a:p>
            <a:endParaRPr lang="en-IN"/>
          </a:p>
        </p:txBody>
      </p:sp>
      <p:sp>
        <p:nvSpPr>
          <p:cNvPr id="1048731" name="Slide Number Placeholder 5"/>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732" name="Title 1"/>
          <p:cNvSpPr>
            <a:spLocks noGrp="1"/>
          </p:cNvSpPr>
          <p:nvPr>
            <p:ph type="title"/>
          </p:nvPr>
        </p:nvSpPr>
        <p:spPr/>
        <p:txBody>
          <a:bodyPr/>
          <a:p>
            <a:r>
              <a:rPr lang="en-US"/>
              <a:t>Click to edit Master title style</a:t>
            </a:r>
            <a:endParaRPr lang="en-IN"/>
          </a:p>
        </p:txBody>
      </p:sp>
      <p:sp>
        <p:nvSpPr>
          <p:cNvPr id="1048733"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4"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Date Placeholder 4"/>
          <p:cNvSpPr>
            <a:spLocks noGrp="1"/>
          </p:cNvSpPr>
          <p:nvPr>
            <p:ph type="dt" sz="half" idx="10"/>
          </p:nvPr>
        </p:nvSpPr>
        <p:spPr/>
        <p:txBody>
          <a:bodyPr/>
          <a:p>
            <a:fld id="{9C0C3BDF-23AD-4D07-87FF-AC0AC92374D9}" type="datetimeFigureOut">
              <a:rPr lang="en-IN" smtClean="0"/>
              <a:t>08-04-2024</a:t>
            </a:fld>
            <a:endParaRPr lang="en-IN"/>
          </a:p>
        </p:txBody>
      </p:sp>
      <p:sp>
        <p:nvSpPr>
          <p:cNvPr id="1048736" name="Footer Placeholder 5"/>
          <p:cNvSpPr>
            <a:spLocks noGrp="1"/>
          </p:cNvSpPr>
          <p:nvPr>
            <p:ph type="ftr" sz="quarter" idx="11"/>
          </p:nvPr>
        </p:nvSpPr>
        <p:spPr/>
        <p:txBody>
          <a:bodyPr/>
          <a:p>
            <a:endParaRPr lang="en-IN"/>
          </a:p>
        </p:txBody>
      </p:sp>
      <p:sp>
        <p:nvSpPr>
          <p:cNvPr id="1048737" name="Slide Number Placeholder 6"/>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738"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73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2"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Date Placeholder 6"/>
          <p:cNvSpPr>
            <a:spLocks noGrp="1"/>
          </p:cNvSpPr>
          <p:nvPr>
            <p:ph type="dt" sz="half" idx="10"/>
          </p:nvPr>
        </p:nvSpPr>
        <p:spPr/>
        <p:txBody>
          <a:bodyPr/>
          <a:p>
            <a:fld id="{9C0C3BDF-23AD-4D07-87FF-AC0AC92374D9}" type="datetimeFigureOut">
              <a:rPr lang="en-IN" smtClean="0"/>
              <a:t>08-04-2024</a:t>
            </a:fld>
            <a:endParaRPr lang="en-IN"/>
          </a:p>
        </p:txBody>
      </p:sp>
      <p:sp>
        <p:nvSpPr>
          <p:cNvPr id="1048744" name="Footer Placeholder 7"/>
          <p:cNvSpPr>
            <a:spLocks noGrp="1"/>
          </p:cNvSpPr>
          <p:nvPr>
            <p:ph type="ftr" sz="quarter" idx="11"/>
          </p:nvPr>
        </p:nvSpPr>
        <p:spPr/>
        <p:txBody>
          <a:bodyPr/>
          <a:p>
            <a:endParaRPr lang="en-IN"/>
          </a:p>
        </p:txBody>
      </p:sp>
      <p:sp>
        <p:nvSpPr>
          <p:cNvPr id="1048745" name="Slide Number Placeholder 8"/>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IN"/>
          </a:p>
        </p:txBody>
      </p:sp>
      <p:sp>
        <p:nvSpPr>
          <p:cNvPr id="1048703" name="Date Placeholder 2"/>
          <p:cNvSpPr>
            <a:spLocks noGrp="1"/>
          </p:cNvSpPr>
          <p:nvPr>
            <p:ph type="dt" sz="half" idx="10"/>
          </p:nvPr>
        </p:nvSpPr>
        <p:spPr/>
        <p:txBody>
          <a:bodyPr/>
          <a:p>
            <a:fld id="{9C0C3BDF-23AD-4D07-87FF-AC0AC92374D9}" type="datetimeFigureOut">
              <a:rPr lang="en-IN" smtClean="0"/>
              <a:t>08-04-2024</a:t>
            </a:fld>
            <a:endParaRPr lang="en-IN"/>
          </a:p>
        </p:txBody>
      </p:sp>
      <p:sp>
        <p:nvSpPr>
          <p:cNvPr id="1048704" name="Footer Placeholder 3"/>
          <p:cNvSpPr>
            <a:spLocks noGrp="1"/>
          </p:cNvSpPr>
          <p:nvPr>
            <p:ph type="ftr" sz="quarter" idx="11"/>
          </p:nvPr>
        </p:nvSpPr>
        <p:spPr/>
        <p:txBody>
          <a:bodyPr/>
          <a:p>
            <a:endParaRPr lang="en-IN"/>
          </a:p>
        </p:txBody>
      </p:sp>
      <p:sp>
        <p:nvSpPr>
          <p:cNvPr id="1048705" name="Slide Number Placeholder 4"/>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746" name="Date Placeholder 1"/>
          <p:cNvSpPr>
            <a:spLocks noGrp="1"/>
          </p:cNvSpPr>
          <p:nvPr>
            <p:ph type="dt" sz="half" idx="10"/>
          </p:nvPr>
        </p:nvSpPr>
        <p:spPr/>
        <p:txBody>
          <a:bodyPr/>
          <a:p>
            <a:fld id="{9C0C3BDF-23AD-4D07-87FF-AC0AC92374D9}" type="datetimeFigureOut">
              <a:rPr lang="en-IN" smtClean="0"/>
              <a:t>08-04-2024</a:t>
            </a:fld>
            <a:endParaRPr lang="en-IN"/>
          </a:p>
        </p:txBody>
      </p:sp>
      <p:sp>
        <p:nvSpPr>
          <p:cNvPr id="1048747" name="Footer Placeholder 2"/>
          <p:cNvSpPr>
            <a:spLocks noGrp="1"/>
          </p:cNvSpPr>
          <p:nvPr>
            <p:ph type="ftr" sz="quarter" idx="11"/>
          </p:nvPr>
        </p:nvSpPr>
        <p:spPr/>
        <p:txBody>
          <a:bodyPr/>
          <a:p>
            <a:endParaRPr lang="en-IN"/>
          </a:p>
        </p:txBody>
      </p:sp>
      <p:sp>
        <p:nvSpPr>
          <p:cNvPr id="1048748" name="Slide Number Placeholder 3"/>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74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5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2" name="Date Placeholder 4"/>
          <p:cNvSpPr>
            <a:spLocks noGrp="1"/>
          </p:cNvSpPr>
          <p:nvPr>
            <p:ph type="dt" sz="half" idx="10"/>
          </p:nvPr>
        </p:nvSpPr>
        <p:spPr/>
        <p:txBody>
          <a:bodyPr/>
          <a:p>
            <a:fld id="{9C0C3BDF-23AD-4D07-87FF-AC0AC92374D9}" type="datetimeFigureOut">
              <a:rPr lang="en-IN" smtClean="0"/>
              <a:t>08-04-2024</a:t>
            </a:fld>
            <a:endParaRPr lang="en-IN"/>
          </a:p>
        </p:txBody>
      </p:sp>
      <p:sp>
        <p:nvSpPr>
          <p:cNvPr id="1048753" name="Footer Placeholder 5"/>
          <p:cNvSpPr>
            <a:spLocks noGrp="1"/>
          </p:cNvSpPr>
          <p:nvPr>
            <p:ph type="ftr" sz="quarter" idx="11"/>
          </p:nvPr>
        </p:nvSpPr>
        <p:spPr/>
        <p:txBody>
          <a:bodyPr/>
          <a:p>
            <a:endParaRPr lang="en-IN"/>
          </a:p>
        </p:txBody>
      </p:sp>
      <p:sp>
        <p:nvSpPr>
          <p:cNvPr id="1048754" name="Slide Number Placeholder 6"/>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71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7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9" name="Date Placeholder 4"/>
          <p:cNvSpPr>
            <a:spLocks noGrp="1"/>
          </p:cNvSpPr>
          <p:nvPr>
            <p:ph type="dt" sz="half" idx="10"/>
          </p:nvPr>
        </p:nvSpPr>
        <p:spPr/>
        <p:txBody>
          <a:bodyPr/>
          <a:p>
            <a:fld id="{9C0C3BDF-23AD-4D07-87FF-AC0AC92374D9}" type="datetimeFigureOut">
              <a:rPr lang="en-IN" smtClean="0"/>
              <a:t>08-04-2024</a:t>
            </a:fld>
            <a:endParaRPr lang="en-IN"/>
          </a:p>
        </p:txBody>
      </p:sp>
      <p:sp>
        <p:nvSpPr>
          <p:cNvPr id="1048720" name="Footer Placeholder 5"/>
          <p:cNvSpPr>
            <a:spLocks noGrp="1"/>
          </p:cNvSpPr>
          <p:nvPr>
            <p:ph type="ftr" sz="quarter" idx="11"/>
          </p:nvPr>
        </p:nvSpPr>
        <p:spPr/>
        <p:txBody>
          <a:bodyPr/>
          <a:p>
            <a:endParaRPr lang="en-IN"/>
          </a:p>
        </p:txBody>
      </p:sp>
      <p:sp>
        <p:nvSpPr>
          <p:cNvPr id="1048721" name="Slide Number Placeholder 6"/>
          <p:cNvSpPr>
            <a:spLocks noGrp="1"/>
          </p:cNvSpPr>
          <p:nvPr>
            <p:ph type="sldNum" sz="quarter" idx="12"/>
          </p:nvPr>
        </p:nvSpPr>
        <p:spPr/>
        <p:txBody>
          <a:bodyPr/>
          <a:p>
            <a:fld id="{2E06755C-9B51-4D14-8A5A-DCB86D6EF5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5" name=""/>
        <p:cNvGrpSpPr/>
        <p:nvPr/>
      </p:nvGrpSpPr>
      <p:grpSpPr>
        <a:xfrm>
          <a:off x="0" y="0"/>
          <a:ext cx="0" cy="0"/>
          <a:chOff x="0" y="0"/>
          <a:chExt cx="0" cy="0"/>
        </a:xfrm>
      </p:grpSpPr>
      <p:sp>
        <p:nvSpPr>
          <p:cNvPr id="1048692"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693"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9C0C3BDF-23AD-4D07-87FF-AC0AC92374D9}" type="datetimeFigureOut">
              <a:rPr lang="en-IN" smtClean="0"/>
              <a:t>08-04-2024</a:t>
            </a:fld>
            <a:endParaRPr lang="en-IN"/>
          </a:p>
        </p:txBody>
      </p:sp>
      <p:sp>
        <p:nvSpPr>
          <p:cNvPr id="1048695"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696"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2E06755C-9B51-4D14-8A5A-DCB86D6EF52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9" name=""/>
        <p:cNvGrpSpPr/>
        <p:nvPr/>
      </p:nvGrpSpPr>
      <p:grpSpPr>
        <a:xfrm>
          <a:off x="0" y="0"/>
          <a:ext cx="0" cy="0"/>
          <a:chOff x="0" y="0"/>
          <a:chExt cx="0" cy="0"/>
        </a:xfrm>
      </p:grpSpPr>
      <p:sp>
        <p:nvSpPr>
          <p:cNvPr id="1048576" name="Text Placeholder 2"/>
          <p:cNvSpPr>
            <a:spLocks noGrp="1"/>
          </p:cNvSpPr>
          <p:nvPr>
            <p:ph type="body" idx="1"/>
          </p:nvPr>
        </p:nvSpPr>
        <p:spPr>
          <a:xfrm>
            <a:off x="952500" y="1847056"/>
            <a:ext cx="10629900" cy="4351338"/>
          </a:xfrm>
          <a:prstGeom prst="rect"/>
        </p:spPr>
        <p:txBody>
          <a:bodyPr bIns="45720" lIns="91440" rIns="91440" rtlCol="0" tIns="4572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7"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AA8A0EC6-5648-844A-8827-911B00959032}" type="datetimeFigureOut">
              <a:rPr lang="en-US" smtClean="0"/>
              <a:t>4/8/2024</a:t>
            </a:fld>
            <a:endParaRPr lang="en-US"/>
          </a:p>
        </p:txBody>
      </p:sp>
      <p:sp>
        <p:nvSpPr>
          <p:cNvPr id="1048578" name="Title Placeholder 9"/>
          <p:cNvSpPr>
            <a:spLocks noGrp="1"/>
          </p:cNvSpPr>
          <p:nvPr>
            <p:ph type="title"/>
          </p:nvPr>
        </p:nvSpPr>
        <p:spPr>
          <a:xfrm>
            <a:off x="952500" y="363537"/>
            <a:ext cx="10629900" cy="1236663"/>
          </a:xfrm>
          <a:prstGeom prst="rect"/>
        </p:spPr>
        <p:txBody>
          <a:bodyPr anchor="ctr" bIns="45720" lIns="91440" rIns="91440" rtlCol="0" tIns="45720" vert="horz">
            <a:normAutofit/>
          </a:bodyPr>
          <a:p>
            <a:r>
              <a:rPr dirty="0" lang="en-US"/>
              <a:t>Click to edit Master title style</a:t>
            </a:r>
          </a:p>
        </p:txBody>
      </p:sp>
      <p:sp>
        <p:nvSpPr>
          <p:cNvPr id="1048579" name="Footer Placeholder 12"/>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xStyles>
    <p:titleStyle>
      <a:lvl1pPr algn="l" defTabSz="914400" eaLnBrk="1" hangingPunct="1" latinLnBrk="0" rtl="0">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5" name="Title 1"/>
          <p:cNvSpPr>
            <a:spLocks noGrp="1"/>
          </p:cNvSpPr>
          <p:nvPr>
            <p:ph type="ctrTitle"/>
          </p:nvPr>
        </p:nvSpPr>
        <p:spPr/>
        <p:txBody>
          <a:bodyPr>
            <a:normAutofit fontScale="90000"/>
          </a:bodyPr>
          <a:p>
            <a:r>
              <a:rPr lang="en-US"/>
              <a:t>Language Identifier in Theory of Computation</a:t>
            </a:r>
          </a:p>
        </p:txBody>
      </p:sp>
      <p:sp>
        <p:nvSpPr>
          <p:cNvPr id="1048586" name="Subtitle 2"/>
          <p:cNvSpPr>
            <a:spLocks noGrp="1"/>
          </p:cNvSpPr>
          <p:nvPr>
            <p:ph type="subTitle" idx="1"/>
          </p:nvPr>
        </p:nvSpPr>
        <p:spPr>
          <a:xfrm>
            <a:off x="609600" y="5425440"/>
            <a:ext cx="10972800" cy="784859"/>
          </a:xfrm>
        </p:spPr>
        <p:txBody>
          <a:bodyPr>
            <a:normAutofit fontScale="50000" lnSpcReduction="20000"/>
          </a:bodyPr>
          <a:p>
            <a:r>
              <a:rPr dirty="0" lang="en-US"/>
              <a:t>By</a:t>
            </a:r>
          </a:p>
          <a:p>
            <a:r>
              <a:rPr dirty="0" lang="en-US"/>
              <a:t>V</a:t>
            </a:r>
            <a:r>
              <a:rPr dirty="0" lang="en-US"/>
              <a:t>I</a:t>
            </a:r>
            <a:r>
              <a:rPr dirty="0" lang="en-US"/>
              <a:t>C</a:t>
            </a:r>
            <a:r>
              <a:rPr dirty="0" lang="en-US"/>
              <a:t>K</a:t>
            </a:r>
            <a:r>
              <a:rPr dirty="0" lang="en-US"/>
              <a:t>Y</a:t>
            </a:r>
            <a:r>
              <a:rPr dirty="0" lang="en-US"/>
              <a:t> </a:t>
            </a:r>
            <a:r>
              <a:rPr dirty="0" lang="en-US"/>
              <a:t>M</a:t>
            </a:r>
            <a:r>
              <a:rPr dirty="0" lang="en-US"/>
              <a:t>E</a:t>
            </a:r>
            <a:r>
              <a:rPr dirty="0" lang="en-US"/>
              <a:t>L</a:t>
            </a:r>
            <a:r>
              <a:rPr dirty="0" lang="en-US"/>
              <a:t>W</a:t>
            </a:r>
            <a:r>
              <a:rPr dirty="0" lang="en-US"/>
              <a:t>I</a:t>
            </a:r>
            <a:r>
              <a:rPr dirty="0" lang="en-US"/>
              <a:t>N</a:t>
            </a:r>
            <a:r>
              <a:rPr dirty="0" lang="en-US"/>
              <a:t>.</a:t>
            </a:r>
            <a:r>
              <a:rPr dirty="0" lang="en-US"/>
              <a:t>S</a:t>
            </a:r>
            <a:endParaRPr altLang="en-US" lang="zh-CN"/>
          </a:p>
          <a:p>
            <a:r>
              <a:rPr altLang="en-GB" dirty="0" lang="en-US"/>
              <a:t>1</a:t>
            </a:r>
            <a:r>
              <a:rPr altLang="en-GB" dirty="0" lang="en-US"/>
              <a:t>9</a:t>
            </a:r>
            <a:r>
              <a:rPr altLang="en-GB" dirty="0" lang="en-US"/>
              <a:t>2</a:t>
            </a:r>
            <a:r>
              <a:rPr altLang="en-GB" dirty="0" lang="en-US"/>
              <a:t>2</a:t>
            </a:r>
            <a:r>
              <a:rPr altLang="en-GB" dirty="0" lang="en-US"/>
              <a:t>1</a:t>
            </a:r>
            <a:r>
              <a:rPr altLang="en-GB" dirty="0" lang="en-US"/>
              <a:t>1</a:t>
            </a:r>
            <a:r>
              <a:rPr altLang="en-GB" dirty="0" lang="en-US"/>
              <a:t>0</a:t>
            </a:r>
            <a:r>
              <a:rPr altLang="en-GB" dirty="0" lang="en-US"/>
              <a:t>5</a:t>
            </a:r>
            <a:r>
              <a:rPr altLang="en-GB" dirty="0" lang="en-US"/>
              <a:t>8</a:t>
            </a:r>
            <a:endParaRPr altLang="en-US" lang="zh-CN"/>
          </a:p>
        </p:txBody>
      </p:sp>
      <p:pic>
        <p:nvPicPr>
          <p:cNvPr id="2097152" name="Picture Placeholder 4"/>
          <p:cNvPicPr>
            <a:picLocks noChangeAspect="1" noGrp="1"/>
          </p:cNvPicPr>
          <p:nvPr>
            <p:ph type="pic" sz="quarter" idx="13"/>
          </p:nvPr>
        </p:nvPicPr>
        <p:blipFill>
          <a:blip xmlns:r="http://schemas.openxmlformats.org/officeDocument/2006/relationships" r:embed="rId1"/>
          <a:srcRect l="20" r="20"/>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Title 1"/>
          <p:cNvSpPr>
            <a:spLocks noGrp="1"/>
          </p:cNvSpPr>
          <p:nvPr>
            <p:ph type="title"/>
          </p:nvPr>
        </p:nvSpPr>
        <p:spPr/>
        <p:txBody>
          <a:bodyPr/>
          <a:p>
            <a:r>
              <a:rPr lang="en-IN"/>
              <a:t>Introduction to Language Identification</a:t>
            </a:r>
          </a:p>
        </p:txBody>
      </p:sp>
      <p:sp>
        <p:nvSpPr>
          <p:cNvPr id="1048599" name="Text Placeholder 2"/>
          <p:cNvSpPr>
            <a:spLocks noGrp="1"/>
          </p:cNvSpPr>
          <p:nvPr>
            <p:ph type="body" idx="1"/>
          </p:nvPr>
        </p:nvSpPr>
        <p:spPr/>
        <p:txBody>
          <a:bodyPr/>
          <a:p>
            <a:r>
              <a:rPr lang="en-IN"/>
              <a:t>Definition</a:t>
            </a:r>
          </a:p>
        </p:txBody>
      </p:sp>
      <p:sp>
        <p:nvSpPr>
          <p:cNvPr id="1048600" name="Text Placeholder 3"/>
          <p:cNvSpPr>
            <a:spLocks noGrp="1"/>
          </p:cNvSpPr>
          <p:nvPr>
            <p:ph type="body" sz="half" idx="2"/>
          </p:nvPr>
        </p:nvSpPr>
        <p:spPr/>
        <p:txBody>
          <a:bodyPr/>
          <a:p>
            <a:r>
              <a:rPr sz="1400" lang="en-US"/>
              <a:t>Language identification refers to the process of determining the language of a given piece of text or speech. It is a crucial concept in the fields of computational linguistics, natural language processing, and information retrieval.</a:t>
            </a:r>
            <a:endParaRPr sz="1400" lang="en-IN"/>
          </a:p>
        </p:txBody>
      </p:sp>
      <p:sp>
        <p:nvSpPr>
          <p:cNvPr id="1048601" name="Text Placeholder 4"/>
          <p:cNvSpPr>
            <a:spLocks noGrp="1"/>
          </p:cNvSpPr>
          <p:nvPr>
            <p:ph type="body" idx="13"/>
          </p:nvPr>
        </p:nvSpPr>
        <p:spPr/>
        <p:txBody>
          <a:bodyPr/>
          <a:p>
            <a:r>
              <a:rPr lang="en-IN"/>
              <a:t>Importance</a:t>
            </a:r>
          </a:p>
        </p:txBody>
      </p:sp>
      <p:sp>
        <p:nvSpPr>
          <p:cNvPr id="1048602" name="Text Placeholder 5"/>
          <p:cNvSpPr>
            <a:spLocks noGrp="1"/>
          </p:cNvSpPr>
          <p:nvPr>
            <p:ph type="body" sz="half" idx="14"/>
          </p:nvPr>
        </p:nvSpPr>
        <p:spPr/>
        <p:txBody>
          <a:bodyPr/>
          <a:p>
            <a:r>
              <a:rPr sz="1400" lang="en-US"/>
              <a:t>Understanding and automating the identification of languages is essential for tasks such as machine translation, multilingual information retrieval, and language-specific text analysis.</a:t>
            </a:r>
            <a:endParaRPr sz="1400" lang="en-IN"/>
          </a:p>
        </p:txBody>
      </p:sp>
      <p:sp>
        <p:nvSpPr>
          <p:cNvPr id="1048603" name="Text Placeholder 6"/>
          <p:cNvSpPr>
            <a:spLocks noGrp="1"/>
          </p:cNvSpPr>
          <p:nvPr>
            <p:ph type="body" idx="15"/>
          </p:nvPr>
        </p:nvSpPr>
        <p:spPr/>
        <p:txBody>
          <a:bodyPr/>
          <a:p>
            <a:r>
              <a:rPr lang="en-US"/>
              <a:t>Relevance in Theory of Computation</a:t>
            </a:r>
            <a:endParaRPr lang="en-IN"/>
          </a:p>
        </p:txBody>
      </p:sp>
      <p:sp>
        <p:nvSpPr>
          <p:cNvPr id="1048604" name="Text Placeholder 7"/>
          <p:cNvSpPr>
            <a:spLocks noGrp="1"/>
          </p:cNvSpPr>
          <p:nvPr>
            <p:ph type="body" sz="half" idx="16"/>
          </p:nvPr>
        </p:nvSpPr>
        <p:spPr/>
        <p:txBody>
          <a:bodyPr/>
          <a:p>
            <a:r>
              <a:rPr sz="1400" lang="en-US"/>
              <a:t>In the theory of computation, language identification is fundamental for understanding the computational complexity of language recognition and the design of algorithms for processing multilingual data.</a:t>
            </a:r>
            <a:endParaRPr sz="1400" lang="en-IN"/>
          </a:p>
        </p:txBody>
      </p:sp>
      <p:pic>
        <p:nvPicPr>
          <p:cNvPr id="2097153" name="Picture Placeholder 10"/>
          <p:cNvPicPr>
            <a:picLocks noChangeAspect="1" noGrp="1"/>
          </p:cNvPicPr>
          <p:nvPr>
            <p:ph type="pic" sz="quarter" idx="17"/>
          </p:nvPr>
        </p:nvPicPr>
        <p:blipFill>
          <a:blip xmlns:r="http://schemas.openxmlformats.org/officeDocument/2006/relationships" r:embed="rId1"/>
          <a:srcRect l="16755" r="16755"/>
          <a:stretch>
            <a:fillRect/>
          </a:stretch>
        </p:blipFill>
        <p:spPr/>
      </p:pic>
      <p:sp>
        <p:nvSpPr>
          <p:cNvPr id="1048605" name="Text Placeholder 9"/>
          <p:cNvSpPr>
            <a:spLocks noGrp="1"/>
          </p:cNvSpPr>
          <p:nvPr>
            <p:ph type="body" sz="quarter" idx="20"/>
          </p:nvPr>
        </p:nvSpPr>
        <p:spPr/>
        <p:txBody>
          <a:bodyPr/>
          <a:p>
            <a:r>
              <a:rPr lang="en-IN"/>
              <a:t>Photos provided by Pexels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Title 1"/>
          <p:cNvSpPr>
            <a:spLocks noGrp="1"/>
          </p:cNvSpPr>
          <p:nvPr>
            <p:ph type="title"/>
          </p:nvPr>
        </p:nvSpPr>
        <p:spPr/>
        <p:txBody>
          <a:bodyPr/>
          <a:p>
            <a:r>
              <a:rPr lang="en-US"/>
              <a:t>Formal Language and Automata Theory</a:t>
            </a:r>
            <a:endParaRPr lang="en-IN"/>
          </a:p>
        </p:txBody>
      </p:sp>
      <p:sp>
        <p:nvSpPr>
          <p:cNvPr id="1048617" name="Text Placeholder 2"/>
          <p:cNvSpPr>
            <a:spLocks noGrp="1"/>
          </p:cNvSpPr>
          <p:nvPr>
            <p:ph type="body" idx="18"/>
          </p:nvPr>
        </p:nvSpPr>
        <p:spPr/>
        <p:txBody>
          <a:bodyPr/>
          <a:p>
            <a:r>
              <a:rPr lang="en-IN"/>
              <a:t>Formal Languages</a:t>
            </a:r>
          </a:p>
        </p:txBody>
      </p:sp>
      <p:sp>
        <p:nvSpPr>
          <p:cNvPr id="1048618" name="Text Placeholder 3"/>
          <p:cNvSpPr>
            <a:spLocks noGrp="1"/>
          </p:cNvSpPr>
          <p:nvPr>
            <p:ph type="body" sz="half" idx="19"/>
          </p:nvPr>
        </p:nvSpPr>
        <p:spPr/>
        <p:txBody>
          <a:bodyPr/>
          <a:p>
            <a:r>
              <a:rPr sz="1400" lang="en-US"/>
              <a:t>Formal languages are defined by specific sets of symbols and rules for their combination, often described using formal grammars. They serve as the basis for representing and analyzing natural and programming languages.</a:t>
            </a:r>
            <a:endParaRPr sz="1400" lang="en-IN"/>
          </a:p>
        </p:txBody>
      </p:sp>
      <p:sp>
        <p:nvSpPr>
          <p:cNvPr id="1048619" name="Text Placeholder 4"/>
          <p:cNvSpPr>
            <a:spLocks noGrp="1"/>
          </p:cNvSpPr>
          <p:nvPr>
            <p:ph type="body" idx="21"/>
          </p:nvPr>
        </p:nvSpPr>
        <p:spPr/>
        <p:txBody>
          <a:bodyPr/>
          <a:p>
            <a:r>
              <a:rPr lang="en-IN"/>
              <a:t>Automata Theory</a:t>
            </a:r>
          </a:p>
        </p:txBody>
      </p:sp>
      <p:sp>
        <p:nvSpPr>
          <p:cNvPr id="1048620" name="Text Placeholder 5"/>
          <p:cNvSpPr>
            <a:spLocks noGrp="1"/>
          </p:cNvSpPr>
          <p:nvPr>
            <p:ph type="body" sz="half" idx="22"/>
          </p:nvPr>
        </p:nvSpPr>
        <p:spPr/>
        <p:txBody>
          <a:bodyPr/>
          <a:p>
            <a:r>
              <a:rPr sz="1400" lang="en-US"/>
              <a:t>Automata theory studies abstract machines and computational processes to understand the capabilities and limitations of computational systems. It provides the theoretical framework for understanding language recognition and generation.</a:t>
            </a:r>
            <a:endParaRPr sz="1400" lang="en-IN"/>
          </a:p>
        </p:txBody>
      </p:sp>
      <p:sp>
        <p:nvSpPr>
          <p:cNvPr id="1048621" name="Text Placeholder 6"/>
          <p:cNvSpPr>
            <a:spLocks noGrp="1"/>
          </p:cNvSpPr>
          <p:nvPr>
            <p:ph type="body" idx="24"/>
          </p:nvPr>
        </p:nvSpPr>
        <p:spPr/>
        <p:txBody>
          <a:bodyPr/>
          <a:p>
            <a:r>
              <a:rPr lang="en-IN"/>
              <a:t>Relevance to Language Identification</a:t>
            </a:r>
          </a:p>
        </p:txBody>
      </p:sp>
      <p:sp>
        <p:nvSpPr>
          <p:cNvPr id="1048622" name="Text Placeholder 7"/>
          <p:cNvSpPr>
            <a:spLocks noGrp="1"/>
          </p:cNvSpPr>
          <p:nvPr>
            <p:ph type="body" sz="half" idx="25"/>
          </p:nvPr>
        </p:nvSpPr>
        <p:spPr/>
        <p:txBody>
          <a:bodyPr/>
          <a:p>
            <a:r>
              <a:rPr sz="1400" lang="en-US"/>
              <a:t>Formal language and automata theory provides the foundation for modeling language recognition processes, constructing language recognition algorithms, and determining the computational complexity of language identification.</a:t>
            </a:r>
            <a:endParaRPr sz="1400" lang="en-IN"/>
          </a:p>
        </p:txBody>
      </p:sp>
      <p:pic>
        <p:nvPicPr>
          <p:cNvPr id="2097154" name="Picture Placeholder 9"/>
          <p:cNvPicPr>
            <a:picLocks noChangeAspect="1" noGrp="1"/>
          </p:cNvPicPr>
          <p:nvPr>
            <p:ph type="pic" sz="quarter" idx="26"/>
          </p:nvPr>
        </p:nvPicPr>
        <p:blipFill>
          <a:blip xmlns:r="http://schemas.openxmlformats.org/officeDocument/2006/relationships" r:embed="rId1"/>
          <a:srcRect l="3941" r="3941"/>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34" name="Title 1"/>
          <p:cNvSpPr>
            <a:spLocks noGrp="1"/>
          </p:cNvSpPr>
          <p:nvPr>
            <p:ph type="title"/>
          </p:nvPr>
        </p:nvSpPr>
        <p:spPr/>
        <p:txBody>
          <a:bodyPr/>
          <a:p>
            <a:r>
              <a:rPr lang="en-IN"/>
              <a:t>Types of Language Recognition</a:t>
            </a:r>
          </a:p>
        </p:txBody>
      </p:sp>
      <p:sp>
        <p:nvSpPr>
          <p:cNvPr id="1048635" name="Text Placeholder 2"/>
          <p:cNvSpPr>
            <a:spLocks noGrp="1"/>
          </p:cNvSpPr>
          <p:nvPr>
            <p:ph type="body" idx="1"/>
          </p:nvPr>
        </p:nvSpPr>
        <p:spPr/>
        <p:txBody>
          <a:bodyPr/>
          <a:p>
            <a:r>
              <a:rPr lang="en-IN"/>
              <a:t>Finite Automata</a:t>
            </a:r>
          </a:p>
        </p:txBody>
      </p:sp>
      <p:sp>
        <p:nvSpPr>
          <p:cNvPr id="1048636" name="Text Placeholder 3"/>
          <p:cNvSpPr>
            <a:spLocks noGrp="1"/>
          </p:cNvSpPr>
          <p:nvPr>
            <p:ph type="body" sz="half" idx="2"/>
          </p:nvPr>
        </p:nvSpPr>
        <p:spPr/>
        <p:txBody>
          <a:bodyPr/>
          <a:p>
            <a:r>
              <a:rPr sz="1400" lang="en-US"/>
              <a:t>Finite automata are mathematical models of computation with finite memory. They are used to recognize regular languages, which in turn represent the simplest form of language structures.</a:t>
            </a:r>
            <a:endParaRPr sz="1400" lang="en-IN"/>
          </a:p>
        </p:txBody>
      </p:sp>
      <p:pic>
        <p:nvPicPr>
          <p:cNvPr id="2097155" name="Picture Placeholder 10"/>
          <p:cNvPicPr>
            <a:picLocks noChangeAspect="1" noGrp="1"/>
          </p:cNvPicPr>
          <p:nvPr>
            <p:ph type="pic" sz="quarter" idx="17"/>
          </p:nvPr>
        </p:nvPicPr>
        <p:blipFill>
          <a:blip xmlns:r="http://schemas.openxmlformats.org/officeDocument/2006/relationships" r:embed="rId1"/>
          <a:srcRect l="21862" r="21862"/>
          <a:stretch>
            <a:fillRect/>
          </a:stretch>
        </p:blipFill>
        <p:spPr/>
      </p:pic>
      <p:sp>
        <p:nvSpPr>
          <p:cNvPr id="1048637" name="Text Placeholder 5"/>
          <p:cNvSpPr>
            <a:spLocks noGrp="1"/>
          </p:cNvSpPr>
          <p:nvPr>
            <p:ph type="body" idx="18"/>
          </p:nvPr>
        </p:nvSpPr>
        <p:spPr/>
        <p:txBody>
          <a:bodyPr/>
          <a:p>
            <a:r>
              <a:rPr lang="en-IN"/>
              <a:t>Pushdown Automata</a:t>
            </a:r>
          </a:p>
        </p:txBody>
      </p:sp>
      <p:sp>
        <p:nvSpPr>
          <p:cNvPr id="1048638" name="Text Placeholder 6"/>
          <p:cNvSpPr>
            <a:spLocks noGrp="1"/>
          </p:cNvSpPr>
          <p:nvPr>
            <p:ph type="body" sz="half" idx="19"/>
          </p:nvPr>
        </p:nvSpPr>
        <p:spPr/>
        <p:txBody>
          <a:bodyPr/>
          <a:p>
            <a:r>
              <a:rPr sz="1400" lang="en-US"/>
              <a:t>Pushdown automata extend the capabilities of finite automata by incorporating a stack-based memory, enabling them to recognize context-free languages with nested structures.</a:t>
            </a:r>
            <a:endParaRPr sz="1400" lang="en-IN"/>
          </a:p>
        </p:txBody>
      </p:sp>
      <p:sp>
        <p:nvSpPr>
          <p:cNvPr id="1048639" name="Text Placeholder 7"/>
          <p:cNvSpPr>
            <a:spLocks noGrp="1"/>
          </p:cNvSpPr>
          <p:nvPr>
            <p:ph type="body" idx="20"/>
          </p:nvPr>
        </p:nvSpPr>
        <p:spPr/>
        <p:txBody>
          <a:bodyPr/>
          <a:p>
            <a:r>
              <a:rPr lang="en-IN"/>
              <a:t>Turing Machines</a:t>
            </a:r>
          </a:p>
        </p:txBody>
      </p:sp>
      <p:sp>
        <p:nvSpPr>
          <p:cNvPr id="1048640" name="Text Placeholder 8"/>
          <p:cNvSpPr>
            <a:spLocks noGrp="1"/>
          </p:cNvSpPr>
          <p:nvPr>
            <p:ph type="body" sz="half" idx="21"/>
          </p:nvPr>
        </p:nvSpPr>
        <p:spPr/>
        <p:txBody>
          <a:bodyPr/>
          <a:p>
            <a:r>
              <a:rPr sz="1400" lang="en-US"/>
              <a:t>Turing machines are theoretical models of computation that can simulate any algorithmic process. They serve as the foundation for recognizing recursively enumerable languages.</a:t>
            </a:r>
            <a:endParaRPr sz="1400" lang="en-IN"/>
          </a:p>
        </p:txBody>
      </p:sp>
      <p:sp>
        <p:nvSpPr>
          <p:cNvPr id="1048641" name="Text Placeholder 9"/>
          <p:cNvSpPr>
            <a:spLocks noGrp="1"/>
          </p:cNvSpPr>
          <p:nvPr>
            <p:ph type="body" sz="quarter" idx="22"/>
          </p:nvPr>
        </p:nvSpPr>
        <p:spPr/>
        <p:txBody>
          <a:bodyPr/>
          <a:p>
            <a:r>
              <a:rPr lang="en-IN"/>
              <a:t>Photos provided by Pexels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52" name="Title 1"/>
          <p:cNvSpPr>
            <a:spLocks noGrp="1"/>
          </p:cNvSpPr>
          <p:nvPr>
            <p:ph type="title"/>
          </p:nvPr>
        </p:nvSpPr>
        <p:spPr/>
        <p:txBody>
          <a:bodyPr/>
          <a:p>
            <a:r>
              <a:rPr lang="en-IN"/>
              <a:t>Language Recognition Algorithms</a:t>
            </a:r>
          </a:p>
        </p:txBody>
      </p:sp>
      <p:sp>
        <p:nvSpPr>
          <p:cNvPr id="1048653" name="Text Placeholder 2"/>
          <p:cNvSpPr>
            <a:spLocks noGrp="1"/>
          </p:cNvSpPr>
          <p:nvPr>
            <p:ph type="body" idx="1"/>
          </p:nvPr>
        </p:nvSpPr>
        <p:spPr/>
        <p:txBody>
          <a:bodyPr/>
          <a:p>
            <a:r>
              <a:rPr lang="en-IN"/>
              <a:t>Deterministic Finite Automaton (DFA)</a:t>
            </a:r>
          </a:p>
        </p:txBody>
      </p:sp>
      <p:sp>
        <p:nvSpPr>
          <p:cNvPr id="1048654" name="Text Placeholder 3"/>
          <p:cNvSpPr>
            <a:spLocks noGrp="1"/>
          </p:cNvSpPr>
          <p:nvPr>
            <p:ph type="body" sz="half" idx="2"/>
          </p:nvPr>
        </p:nvSpPr>
        <p:spPr/>
        <p:txBody>
          <a:bodyPr/>
          <a:p>
            <a:r>
              <a:rPr sz="1400" lang="en-US"/>
              <a:t>DFAs are state machines that process input strings and determine whether the input belongs to a particular language. They are implemented as directed graphs and used in lexing and pattern matching tasks.</a:t>
            </a:r>
            <a:endParaRPr sz="1400" lang="en-IN"/>
          </a:p>
        </p:txBody>
      </p:sp>
      <p:sp>
        <p:nvSpPr>
          <p:cNvPr id="1048655" name="Text Placeholder 4"/>
          <p:cNvSpPr>
            <a:spLocks noGrp="1"/>
          </p:cNvSpPr>
          <p:nvPr>
            <p:ph type="body" idx="18"/>
          </p:nvPr>
        </p:nvSpPr>
        <p:spPr/>
        <p:txBody>
          <a:bodyPr/>
          <a:p>
            <a:r>
              <a:rPr lang="en-IN"/>
              <a:t>Nondeterministic Finite Automaton (NFA)</a:t>
            </a:r>
          </a:p>
        </p:txBody>
      </p:sp>
      <p:sp>
        <p:nvSpPr>
          <p:cNvPr id="1048656" name="Text Placeholder 5"/>
          <p:cNvSpPr>
            <a:spLocks noGrp="1"/>
          </p:cNvSpPr>
          <p:nvPr>
            <p:ph type="body" sz="half" idx="19"/>
          </p:nvPr>
        </p:nvSpPr>
        <p:spPr/>
        <p:txBody>
          <a:bodyPr/>
          <a:p>
            <a:r>
              <a:rPr sz="1400" lang="en-US"/>
              <a:t>NFAs are automata that allow multiple possible transitions from a state on a given input, providing a powerful tool for language recognition algorithm design.</a:t>
            </a:r>
            <a:endParaRPr sz="1400" lang="en-IN"/>
          </a:p>
        </p:txBody>
      </p:sp>
      <p:sp>
        <p:nvSpPr>
          <p:cNvPr id="1048657" name="Text Placeholder 6"/>
          <p:cNvSpPr>
            <a:spLocks noGrp="1"/>
          </p:cNvSpPr>
          <p:nvPr>
            <p:ph type="body" idx="20"/>
          </p:nvPr>
        </p:nvSpPr>
        <p:spPr/>
        <p:txBody>
          <a:bodyPr/>
          <a:p>
            <a:r>
              <a:rPr lang="en-IN"/>
              <a:t>Parsing Algorithms</a:t>
            </a:r>
          </a:p>
        </p:txBody>
      </p:sp>
      <p:sp>
        <p:nvSpPr>
          <p:cNvPr id="1048658" name="Text Placeholder 7"/>
          <p:cNvSpPr>
            <a:spLocks noGrp="1"/>
          </p:cNvSpPr>
          <p:nvPr>
            <p:ph type="body" sz="half" idx="21"/>
          </p:nvPr>
        </p:nvSpPr>
        <p:spPr/>
        <p:txBody>
          <a:bodyPr/>
          <a:p>
            <a:r>
              <a:rPr sz="1400" lang="en-US"/>
              <a:t>Parsing algorithms analyze the syntactic structure of input strings based on formal grammars, enabling the identification of languages with complex grammatical rules.</a:t>
            </a:r>
            <a:endParaRPr sz="1400" lang="en-IN"/>
          </a:p>
        </p:txBody>
      </p:sp>
      <p:pic>
        <p:nvPicPr>
          <p:cNvPr id="2097156" name="Picture Placeholder 9"/>
          <p:cNvPicPr>
            <a:picLocks noChangeAspect="1" noGrp="1"/>
          </p:cNvPicPr>
          <p:nvPr>
            <p:ph type="pic" sz="quarter" idx="22"/>
          </p:nvPr>
        </p:nvPicPr>
        <p:blipFill>
          <a:blip xmlns:r="http://schemas.openxmlformats.org/officeDocument/2006/relationships" r:embed="rId1"/>
          <a:srcRect t="12465" b="1246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9" name="Title 1"/>
          <p:cNvSpPr>
            <a:spLocks noGrp="1"/>
          </p:cNvSpPr>
          <p:nvPr>
            <p:ph type="title"/>
          </p:nvPr>
        </p:nvSpPr>
        <p:spPr/>
        <p:txBody>
          <a:bodyPr/>
          <a:p>
            <a:r>
              <a:rPr lang="en-IN"/>
              <a:t>Language Recognition in Practice</a:t>
            </a:r>
          </a:p>
        </p:txBody>
      </p:sp>
      <p:sp>
        <p:nvSpPr>
          <p:cNvPr id="1048660" name="Text Placeholder 2"/>
          <p:cNvSpPr>
            <a:spLocks noGrp="1"/>
          </p:cNvSpPr>
          <p:nvPr>
            <p:ph type="body" idx="1"/>
          </p:nvPr>
        </p:nvSpPr>
        <p:spPr/>
        <p:txBody>
          <a:bodyPr/>
          <a:p>
            <a:r>
              <a:rPr lang="en-IN"/>
              <a:t>Real-world Applications</a:t>
            </a:r>
          </a:p>
        </p:txBody>
      </p:sp>
      <p:sp>
        <p:nvSpPr>
          <p:cNvPr id="1048661" name="Text Placeholder 3"/>
          <p:cNvSpPr>
            <a:spLocks noGrp="1"/>
          </p:cNvSpPr>
          <p:nvPr>
            <p:ph type="body" sz="half" idx="2"/>
          </p:nvPr>
        </p:nvSpPr>
        <p:spPr/>
        <p:txBody>
          <a:bodyPr/>
          <a:p>
            <a:r>
              <a:rPr sz="1400" lang="en-US"/>
              <a:t>Language recognition techniques and algorithms are utilized in various real-world applications, including language detection for web content, multilingual chatbots, and language-specific search engines.</a:t>
            </a:r>
            <a:endParaRPr sz="1400" lang="en-IN"/>
          </a:p>
        </p:txBody>
      </p:sp>
      <p:sp>
        <p:nvSpPr>
          <p:cNvPr id="1048662" name="Text Placeholder 4"/>
          <p:cNvSpPr>
            <a:spLocks noGrp="1"/>
          </p:cNvSpPr>
          <p:nvPr>
            <p:ph type="body" idx="13"/>
          </p:nvPr>
        </p:nvSpPr>
        <p:spPr/>
        <p:txBody>
          <a:bodyPr/>
          <a:p>
            <a:r>
              <a:rPr lang="en-IN"/>
              <a:t>Challenges</a:t>
            </a:r>
          </a:p>
        </p:txBody>
      </p:sp>
      <p:sp>
        <p:nvSpPr>
          <p:cNvPr id="1048663" name="Text Placeholder 5"/>
          <p:cNvSpPr>
            <a:spLocks noGrp="1"/>
          </p:cNvSpPr>
          <p:nvPr>
            <p:ph type="body" sz="half" idx="14"/>
          </p:nvPr>
        </p:nvSpPr>
        <p:spPr/>
        <p:txBody>
          <a:bodyPr/>
          <a:p>
            <a:r>
              <a:rPr sz="1400" lang="en-US"/>
              <a:t>Language recognition faces challenges such as dialect identification, code-switching, and identifying languages with limited textual resources, which require advanced algorithmic solutions.</a:t>
            </a:r>
            <a:endParaRPr sz="1400" lang="en-IN"/>
          </a:p>
        </p:txBody>
      </p:sp>
      <p:pic>
        <p:nvPicPr>
          <p:cNvPr id="2097157" name="Picture Placeholder 10"/>
          <p:cNvPicPr>
            <a:picLocks noChangeAspect="1" noGrp="1"/>
          </p:cNvPicPr>
          <p:nvPr>
            <p:ph type="pic" sz="quarter" idx="17"/>
          </p:nvPr>
        </p:nvPicPr>
        <p:blipFill>
          <a:blip xmlns:r="http://schemas.openxmlformats.org/officeDocument/2006/relationships" r:embed="rId1"/>
          <a:srcRect l="16649" r="16649"/>
          <a:stretch>
            <a:fillRect/>
          </a:stretch>
        </p:blipFill>
        <p:spPr/>
      </p:pic>
      <p:sp>
        <p:nvSpPr>
          <p:cNvPr id="1048664" name="Text Placeholder 9"/>
          <p:cNvSpPr>
            <a:spLocks noGrp="1"/>
          </p:cNvSpPr>
          <p:nvPr>
            <p:ph type="body" sz="quarter" idx="20"/>
          </p:nvPr>
        </p:nvSpPr>
        <p:spPr/>
        <p:txBody>
          <a:bodyPr/>
          <a:p>
            <a:r>
              <a:rPr lang="en-IN"/>
              <a:t>Photos provided by Pexels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65" name="Title 1"/>
          <p:cNvSpPr>
            <a:spLocks noGrp="1"/>
          </p:cNvSpPr>
          <p:nvPr>
            <p:ph type="title"/>
          </p:nvPr>
        </p:nvSpPr>
        <p:spPr/>
        <p:txBody>
          <a:bodyPr/>
          <a:p>
            <a:r>
              <a:rPr lang="en-IN"/>
              <a:t>Challenges and Future Directions</a:t>
            </a:r>
          </a:p>
        </p:txBody>
      </p:sp>
      <p:sp>
        <p:nvSpPr>
          <p:cNvPr id="1048666" name="Text Placeholder 2"/>
          <p:cNvSpPr>
            <a:spLocks noGrp="1"/>
          </p:cNvSpPr>
          <p:nvPr>
            <p:ph type="body" idx="18"/>
          </p:nvPr>
        </p:nvSpPr>
        <p:spPr/>
        <p:txBody>
          <a:bodyPr/>
          <a:p>
            <a:r>
              <a:rPr lang="en-IN"/>
              <a:t>Data Sparsity</a:t>
            </a:r>
          </a:p>
        </p:txBody>
      </p:sp>
      <p:sp>
        <p:nvSpPr>
          <p:cNvPr id="1048667" name="Text Placeholder 3"/>
          <p:cNvSpPr>
            <a:spLocks noGrp="1"/>
          </p:cNvSpPr>
          <p:nvPr>
            <p:ph type="body" sz="half" idx="19"/>
          </p:nvPr>
        </p:nvSpPr>
        <p:spPr/>
        <p:txBody>
          <a:bodyPr/>
          <a:p>
            <a:r>
              <a:rPr sz="1400" lang="en-US"/>
              <a:t>Identifying languages with limited textual resources is a significant challenge in language recognition, requiring the development of techniques for leveraging scarce data effectively.</a:t>
            </a:r>
            <a:endParaRPr sz="1400" lang="en-IN"/>
          </a:p>
        </p:txBody>
      </p:sp>
      <p:sp>
        <p:nvSpPr>
          <p:cNvPr id="1048668" name="Text Placeholder 4"/>
          <p:cNvSpPr>
            <a:spLocks noGrp="1"/>
          </p:cNvSpPr>
          <p:nvPr>
            <p:ph type="body" idx="21"/>
          </p:nvPr>
        </p:nvSpPr>
        <p:spPr/>
        <p:txBody>
          <a:bodyPr/>
          <a:p>
            <a:r>
              <a:rPr lang="en-IN"/>
              <a:t>Cross-Lingual Understanding</a:t>
            </a:r>
          </a:p>
        </p:txBody>
      </p:sp>
      <p:sp>
        <p:nvSpPr>
          <p:cNvPr id="1048669" name="Text Placeholder 5"/>
          <p:cNvSpPr>
            <a:spLocks noGrp="1"/>
          </p:cNvSpPr>
          <p:nvPr>
            <p:ph type="body" sz="half" idx="22"/>
          </p:nvPr>
        </p:nvSpPr>
        <p:spPr/>
        <p:txBody>
          <a:bodyPr/>
          <a:p>
            <a:r>
              <a:rPr sz="1400" lang="en-US"/>
              <a:t>Advancing language identification towards cross-lingual understanding entails developing algorithms that can comprehend and analyze multilingual content comprehensively.</a:t>
            </a:r>
            <a:endParaRPr sz="1400" lang="en-IN"/>
          </a:p>
        </p:txBody>
      </p:sp>
      <p:sp>
        <p:nvSpPr>
          <p:cNvPr id="1048670" name="Text Placeholder 6"/>
          <p:cNvSpPr>
            <a:spLocks noGrp="1"/>
          </p:cNvSpPr>
          <p:nvPr>
            <p:ph type="body" idx="24"/>
          </p:nvPr>
        </p:nvSpPr>
        <p:spPr/>
        <p:txBody>
          <a:bodyPr/>
          <a:p>
            <a:r>
              <a:rPr lang="en-IN"/>
              <a:t>Integration of NLP</a:t>
            </a:r>
          </a:p>
        </p:txBody>
      </p:sp>
      <p:sp>
        <p:nvSpPr>
          <p:cNvPr id="1048671" name="Text Placeholder 7"/>
          <p:cNvSpPr>
            <a:spLocks noGrp="1"/>
          </p:cNvSpPr>
          <p:nvPr>
            <p:ph type="body" sz="half" idx="25"/>
          </p:nvPr>
        </p:nvSpPr>
        <p:spPr/>
        <p:txBody>
          <a:bodyPr/>
          <a:p>
            <a:r>
              <a:rPr sz="1400" lang="en-US"/>
              <a:t>Integrating natural language processing techniques with language identification opens opportunities for enhanced multilingual information extraction and semantic understanding.</a:t>
            </a:r>
            <a:endParaRPr sz="1400" lang="en-IN"/>
          </a:p>
        </p:txBody>
      </p:sp>
      <p:pic>
        <p:nvPicPr>
          <p:cNvPr id="2097158" name="Picture Placeholder 9"/>
          <p:cNvPicPr>
            <a:picLocks noChangeAspect="1" noGrp="1"/>
          </p:cNvPicPr>
          <p:nvPr>
            <p:ph type="pic" sz="quarter" idx="26"/>
          </p:nvPr>
        </p:nvPicPr>
        <p:blipFill>
          <a:blip xmlns:r="http://schemas.openxmlformats.org/officeDocument/2006/relationships" r:embed="rId1"/>
          <a:srcRect l="3941" r="3941"/>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Language Identifier in Theory of Computation</dc:title>
  <dc:creator>Avinash s</dc:creator>
  <cp:lastModifiedBy>Avinash s</cp:lastModifiedBy>
  <dcterms:created xsi:type="dcterms:W3CDTF">2024-04-07T18:04:15Z</dcterms:created>
  <dcterms:modified xsi:type="dcterms:W3CDTF">2024-04-14T01:02:45Z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32a8ddd1695348a7bd6dcbf6fe5ce448</vt:lpwstr>
  </property>
</Properties>
</file>