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C348-DD54-4E12-B983-55DF3897B15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3FF1B-8647-464A-B4DE-405838A3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xilinx/vitis-ai/tag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0.101:~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linx/vitis-a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linx/Vitis-AI/tree/master/mpsoc/vitis_ai_samples_zcu10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linx/Vitis-AI/tree/master/mpsoc/dnndk_samples_zcu1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P0sN_HIn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linx/vitis-a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cher.io/" TargetMode="External"/><Relationship Id="rId2" Type="http://schemas.openxmlformats.org/officeDocument/2006/relationships/hyperlink" Target="https://www.xilinx.com/bin/public/openDownload?filename=xilinx-zcu102-dpu-v2019.2.img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the ZCU102/104 Evaluation Board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64" y="3509963"/>
            <a:ext cx="10169236" cy="240390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Vitis</a:t>
            </a:r>
            <a:r>
              <a:rPr lang="en-US" dirty="0" smtClean="0"/>
              <a:t>™ AI software is made available via </a:t>
            </a:r>
            <a:r>
              <a:rPr lang="en-US" dirty="0" err="1" smtClean="0"/>
              <a:t>docker</a:t>
            </a:r>
            <a:r>
              <a:rPr lang="en-US" dirty="0" smtClean="0"/>
              <a:t> hub </a:t>
            </a:r>
            <a:r>
              <a:rPr lang="en-US" dirty="0" smtClean="0">
                <a:hlinkClick r:id="rId2"/>
              </a:rPr>
              <a:t>https://hub.docker.com/r/xilinx/vitis-ai/tags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Vitis</a:t>
            </a:r>
            <a:r>
              <a:rPr lang="en-US" dirty="0" smtClean="0"/>
              <a:t> AI consists of the following two </a:t>
            </a:r>
            <a:r>
              <a:rPr lang="en-US" dirty="0" err="1" smtClean="0"/>
              <a:t>docker</a:t>
            </a:r>
            <a:r>
              <a:rPr lang="en-US" dirty="0" smtClean="0"/>
              <a:t> images:</a:t>
            </a:r>
          </a:p>
          <a:p>
            <a:pPr algn="l"/>
            <a:r>
              <a:rPr lang="en-US" dirty="0" smtClean="0"/>
              <a:t> • </a:t>
            </a:r>
            <a:r>
              <a:rPr lang="en-US" dirty="0" err="1" smtClean="0"/>
              <a:t>xilinx</a:t>
            </a:r>
            <a:r>
              <a:rPr lang="en-US" dirty="0" smtClean="0"/>
              <a:t>/vitis-ai:tools-1.0.0-cpu • </a:t>
            </a:r>
            <a:r>
              <a:rPr lang="en-US" dirty="0" err="1" smtClean="0"/>
              <a:t>xilinx</a:t>
            </a:r>
            <a:r>
              <a:rPr lang="en-US" dirty="0" smtClean="0"/>
              <a:t>/vitis-ai:runtime-1.0.0-cpu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2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assign appropriate </a:t>
            </a:r>
            <a:r>
              <a:rPr lang="en-US" dirty="0" err="1" smtClean="0"/>
              <a:t>ip</a:t>
            </a:r>
            <a:r>
              <a:rPr lang="en-US" dirty="0" smtClean="0"/>
              <a:t> address in both host pc and the target to establish Ethernet Connection</a:t>
            </a:r>
          </a:p>
          <a:p>
            <a:r>
              <a:rPr lang="en-US" dirty="0" smtClean="0"/>
              <a:t>On putty terminal type “ipconfig eth0 192.168.0.101”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 terminal type “ipconfig –a” to know the name of the Ethernet port on host pc we are trying to connect. Typically it is eth0 or something like enx00…,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 terminal type “</a:t>
            </a:r>
            <a:r>
              <a:rPr lang="en-US" dirty="0" err="1" smtClean="0"/>
              <a:t>sudo</a:t>
            </a:r>
            <a:r>
              <a:rPr lang="en-US" dirty="0" smtClean="0"/>
              <a:t> ipconfig eth0</a:t>
            </a:r>
            <a:r>
              <a:rPr lang="en-US" i="1" dirty="0" smtClean="0"/>
              <a:t>(or enx00… or other name) </a:t>
            </a:r>
            <a:r>
              <a:rPr lang="en-US" dirty="0" smtClean="0"/>
              <a:t>192.168.0.100”</a:t>
            </a:r>
          </a:p>
          <a:p>
            <a:r>
              <a:rPr lang="en-US" dirty="0" smtClean="0"/>
              <a:t>Verify the Ethernet connection by typing “ping 192.168.0.101” on </a:t>
            </a:r>
            <a:r>
              <a:rPr lang="en-US" dirty="0" err="1" smtClean="0"/>
              <a:t>linux</a:t>
            </a:r>
            <a:r>
              <a:rPr lang="en-US" dirty="0" smtClean="0"/>
              <a:t> terminal. This will exchange packets between host and target.  Press </a:t>
            </a:r>
            <a:r>
              <a:rPr lang="en-US" dirty="0" err="1" smtClean="0"/>
              <a:t>Ctrl+C</a:t>
            </a:r>
            <a:r>
              <a:rPr lang="en-US" dirty="0" smtClean="0"/>
              <a:t> to stop verifying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9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Vitis</a:t>
            </a:r>
            <a:r>
              <a:rPr lang="en-US" dirty="0" smtClean="0"/>
              <a:t> AI Package on the Evaluation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an Ethernet connection established, you can copy the </a:t>
            </a:r>
            <a:r>
              <a:rPr lang="en-US" dirty="0" err="1" smtClean="0"/>
              <a:t>Vitis</a:t>
            </a:r>
            <a:r>
              <a:rPr lang="en-US" dirty="0" smtClean="0"/>
              <a:t> AI installation package from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vitis</a:t>
            </a:r>
            <a:r>
              <a:rPr lang="en-US" dirty="0" smtClean="0"/>
              <a:t>-</a:t>
            </a:r>
            <a:r>
              <a:rPr lang="en-US" dirty="0" err="1" smtClean="0"/>
              <a:t>ai</a:t>
            </a:r>
            <a:r>
              <a:rPr lang="en-US" dirty="0" smtClean="0"/>
              <a:t>-</a:t>
            </a:r>
            <a:r>
              <a:rPr lang="en-US" dirty="0" err="1" smtClean="0"/>
              <a:t>docker</a:t>
            </a:r>
            <a:r>
              <a:rPr lang="en-US" dirty="0" smtClean="0"/>
              <a:t>-runtime to the evaluation board and set up </a:t>
            </a:r>
            <a:r>
              <a:rPr lang="en-US" dirty="0" err="1" smtClean="0"/>
              <a:t>Vitis</a:t>
            </a:r>
            <a:r>
              <a:rPr lang="en-US" dirty="0" smtClean="0"/>
              <a:t> AI running environment for the ZCU102 board.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 terminal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scp</a:t>
            </a:r>
            <a:r>
              <a:rPr lang="en-US" dirty="0" smtClean="0"/>
              <a:t> -r /opt/</a:t>
            </a:r>
            <a:r>
              <a:rPr lang="en-US" dirty="0" err="1" smtClean="0"/>
              <a:t>vitis_ai</a:t>
            </a:r>
            <a:r>
              <a:rPr lang="en-US" dirty="0" smtClean="0"/>
              <a:t>/</a:t>
            </a:r>
            <a:r>
              <a:rPr lang="en-US" dirty="0" err="1" smtClean="0"/>
              <a:t>xilinx_vai_board_package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root@192.168.0.101:~/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(syntax: </a:t>
            </a:r>
            <a:r>
              <a:rPr lang="en-US" dirty="0" err="1" smtClean="0"/>
              <a:t>scp</a:t>
            </a:r>
            <a:r>
              <a:rPr lang="en-US" dirty="0" smtClean="0"/>
              <a:t>-r </a:t>
            </a:r>
            <a:r>
              <a:rPr lang="en-US" dirty="0" err="1" smtClean="0"/>
              <a:t>filetobecopied</a:t>
            </a:r>
            <a:r>
              <a:rPr lang="en-US" dirty="0" smtClean="0"/>
              <a:t> </a:t>
            </a:r>
            <a:r>
              <a:rPr lang="en-US" dirty="0" err="1" smtClean="0"/>
              <a:t>root@IPofboard</a:t>
            </a:r>
            <a:r>
              <a:rPr lang="en-US" dirty="0" smtClean="0"/>
              <a:t>:~/”</a:t>
            </a:r>
          </a:p>
          <a:p>
            <a:pPr marL="0" indent="0">
              <a:buNone/>
            </a:pPr>
            <a:r>
              <a:rPr lang="en-US" dirty="0" smtClean="0"/>
              <a:t>On the ZCU102 board, change to the ~/</a:t>
            </a:r>
            <a:r>
              <a:rPr lang="en-US" dirty="0" err="1" smtClean="0"/>
              <a:t>xilinx_vai_board_package</a:t>
            </a:r>
            <a:r>
              <a:rPr lang="en-US" dirty="0" smtClean="0"/>
              <a:t>/ directory and run install.sh. The </a:t>
            </a:r>
            <a:r>
              <a:rPr lang="en-US" dirty="0" err="1" smtClean="0"/>
              <a:t>Vitis</a:t>
            </a:r>
            <a:r>
              <a:rPr lang="en-US" dirty="0" smtClean="0"/>
              <a:t> AI runtime and utility tools will be installed into system automatically. You can now copy </a:t>
            </a:r>
            <a:r>
              <a:rPr lang="en-US" dirty="0" err="1" smtClean="0"/>
              <a:t>Vitis</a:t>
            </a:r>
            <a:r>
              <a:rPr lang="en-US" dirty="0" smtClean="0"/>
              <a:t> AI samples from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vitis</a:t>
            </a:r>
            <a:r>
              <a:rPr lang="en-US" dirty="0" smtClean="0"/>
              <a:t>-</a:t>
            </a:r>
            <a:r>
              <a:rPr lang="en-US" dirty="0" err="1" smtClean="0"/>
              <a:t>ai</a:t>
            </a:r>
            <a:r>
              <a:rPr lang="en-US" dirty="0" smtClean="0"/>
              <a:t>-</a:t>
            </a:r>
            <a:r>
              <a:rPr lang="en-US" dirty="0" err="1" smtClean="0"/>
              <a:t>docker</a:t>
            </a:r>
            <a:r>
              <a:rPr lang="en-US" dirty="0" smtClean="0"/>
              <a:t>-runtime to the evaluation board for evaluation.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can be found at </a:t>
            </a:r>
            <a:r>
              <a:rPr lang="en-US" dirty="0" smtClean="0">
                <a:hlinkClick r:id="rId2"/>
              </a:rPr>
              <a:t>https://github.com/xilinx/vitis-ai</a:t>
            </a:r>
            <a:endParaRPr lang="en-US" dirty="0" smtClean="0"/>
          </a:p>
          <a:p>
            <a:r>
              <a:rPr lang="en-US" dirty="0" smtClean="0"/>
              <a:t>The /</a:t>
            </a:r>
            <a:r>
              <a:rPr lang="en-US" dirty="0" err="1" smtClean="0"/>
              <a:t>alveo</a:t>
            </a:r>
            <a:r>
              <a:rPr lang="en-US" dirty="0" smtClean="0"/>
              <a:t> folder contains the sample for DPU-v1 on </a:t>
            </a:r>
            <a:r>
              <a:rPr lang="en-US" dirty="0" err="1" smtClean="0"/>
              <a:t>Alveo</a:t>
            </a:r>
            <a:r>
              <a:rPr lang="en-US" dirty="0" smtClean="0"/>
              <a:t> platform, and the folder </a:t>
            </a:r>
            <a:r>
              <a:rPr lang="en-US" dirty="0" err="1" smtClean="0"/>
              <a:t>mpsoc</a:t>
            </a:r>
            <a:r>
              <a:rPr lang="en-US" dirty="0" smtClean="0"/>
              <a:t> contains the samples for edge DPU on ZCU102 and ZCU104 boards </a:t>
            </a:r>
          </a:p>
          <a:p>
            <a:r>
              <a:rPr lang="en-US" dirty="0" smtClean="0"/>
              <a:t>If you are using Xilinx ZCU102 and ZCU104 boards to run samples, make sure to enable X11 forwarding with the command export DISPLAY=192.168.0.10:0.0 (assuming the IP address of host machine is 192.168.0.10) when logging in to the board using an SSH terminal since all the examples require Linux windows system to work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Vitis</a:t>
            </a:r>
            <a:r>
              <a:rPr lang="en-US" dirty="0" smtClean="0"/>
              <a:t> AI samples can be found in the following locations: </a:t>
            </a:r>
          </a:p>
          <a:p>
            <a:pPr marL="0" indent="0">
              <a:buNone/>
            </a:pPr>
            <a:r>
              <a:rPr lang="en-US" dirty="0" smtClean="0"/>
              <a:t>• ZCU102 board samples:  </a:t>
            </a:r>
            <a:r>
              <a:rPr lang="en-US" dirty="0" smtClean="0">
                <a:hlinkClick r:id="rId2"/>
              </a:rPr>
              <a:t>https://github.com/Xilinx/Vitis-AI/tree/master/mpsoc/vitis_ai_samples_zcu102</a:t>
            </a:r>
            <a:endParaRPr lang="en-US" dirty="0" smtClean="0"/>
          </a:p>
          <a:p>
            <a:r>
              <a:rPr lang="en-US" dirty="0" smtClean="0"/>
              <a:t>After downloading the samples, copy them into your /workspace/sample/ folder</a:t>
            </a:r>
          </a:p>
          <a:p>
            <a:r>
              <a:rPr lang="en-US" dirty="0" smtClean="0"/>
              <a:t>Test images can be found in /workspace/sample/vitis_ai_samples_zcu102/images/</a:t>
            </a:r>
          </a:p>
          <a:p>
            <a:r>
              <a:rPr lang="en-US" dirty="0" smtClean="0"/>
              <a:t>copying the whole directory /workspace/sample/vitis_ai_samples_zcu102/ to ZCU102 board directory /home/root/ is recommend.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dirty="0" smtClean="0"/>
              <a:t>The launching command for each sample is listed in the following table. For Python samples, note that the absolute path for dpuv2_rundir should be specified.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817"/>
            <a:ext cx="10515599" cy="51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DNNDK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legacy DNNDK C++/Python examples can be found at the following locations:</a:t>
            </a:r>
          </a:p>
          <a:p>
            <a:pPr marL="0" indent="0">
              <a:buNone/>
            </a:pPr>
            <a:r>
              <a:rPr lang="en-US" dirty="0" smtClean="0"/>
              <a:t>• ZCU102 examples: </a:t>
            </a:r>
            <a:r>
              <a:rPr lang="en-US" dirty="0" smtClean="0">
                <a:hlinkClick r:id="rId2"/>
              </a:rPr>
              <a:t>https://github.com/Xilinx/Vitis-AI/tree/master/mpsoc/dnndk_samples_zcu102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downloading the samples, copy them into the /workspace/sample/ folder within the runtime container. These examples can be built with Arm GCC cross-compilation toolchains.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6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samples stay under the directory /workspaces/sample/ dnndk_samples_zcu102/. After all the samples are built by Arm GCC cross-compilation toolchains within runtime container, it is recommended to copy the whole directory / workspaces/sample/dnndk_samples_zcu102/ to ZCU102 board directory /home/root/.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4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ResNet-50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dnndk_sample_base</a:t>
            </a:r>
            <a:r>
              <a:rPr lang="en-US" dirty="0" smtClean="0"/>
              <a:t>/resnet50 contains an example of image classification using </a:t>
            </a:r>
            <a:r>
              <a:rPr lang="en-US" dirty="0" err="1" smtClean="0"/>
              <a:t>Caffe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ResNet-50 model. It reads the images under the $</a:t>
            </a:r>
            <a:r>
              <a:rPr lang="en-US" dirty="0" err="1" smtClean="0"/>
              <a:t>dnndk_sample_base</a:t>
            </a:r>
            <a:r>
              <a:rPr lang="en-US" dirty="0" smtClean="0"/>
              <a:t>/dataset/</a:t>
            </a:r>
          </a:p>
          <a:p>
            <a:pPr marL="0" indent="0">
              <a:buNone/>
            </a:pPr>
            <a:r>
              <a:rPr lang="en-US" dirty="0" smtClean="0"/>
              <a:t>image500_640_480 directory and outputs the classification result for each input image. You</a:t>
            </a:r>
          </a:p>
          <a:p>
            <a:pPr marL="0" indent="0">
              <a:buNone/>
            </a:pPr>
            <a:r>
              <a:rPr lang="en-US" dirty="0" smtClean="0"/>
              <a:t>can then launch it with the./resnet50 command.</a:t>
            </a:r>
          </a:p>
          <a:p>
            <a:pPr marL="0" indent="0">
              <a:buNone/>
            </a:pPr>
            <a:r>
              <a:rPr lang="en-US" b="1" dirty="0" smtClean="0"/>
              <a:t>Video Analytics</a:t>
            </a:r>
          </a:p>
          <a:p>
            <a:pPr marL="0" indent="0">
              <a:buNone/>
            </a:pPr>
            <a:r>
              <a:rPr lang="en-US" dirty="0" smtClean="0"/>
              <a:t>An object detection example is located under the $</a:t>
            </a:r>
            <a:r>
              <a:rPr lang="en-US" dirty="0" err="1" smtClean="0"/>
              <a:t>dnndk_sample_base</a:t>
            </a:r>
            <a:r>
              <a:rPr lang="en-US" dirty="0" smtClean="0"/>
              <a:t>/</a:t>
            </a:r>
            <a:r>
              <a:rPr lang="en-US" dirty="0" err="1" smtClean="0"/>
              <a:t>video_analysis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directory. It reads image frames from a video file and annotates detected vehicles and</a:t>
            </a:r>
          </a:p>
          <a:p>
            <a:pPr marL="0" indent="0">
              <a:buNone/>
            </a:pPr>
            <a:r>
              <a:rPr lang="en-US" dirty="0" smtClean="0"/>
              <a:t>pedestrians in real-time. Launch it with the command ./</a:t>
            </a:r>
            <a:r>
              <a:rPr lang="en-US" dirty="0" err="1" smtClean="0"/>
              <a:t>video_analysis</a:t>
            </a:r>
            <a:r>
              <a:rPr lang="en-US" dirty="0" smtClean="0"/>
              <a:t> video/</a:t>
            </a:r>
          </a:p>
          <a:p>
            <a:pPr marL="0" indent="0">
              <a:buNone/>
            </a:pPr>
            <a:r>
              <a:rPr lang="en-US" dirty="0" smtClean="0"/>
              <a:t>structure.mp4 (where video/structure.mp4 is the input video file).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ADAS Detection</a:t>
            </a:r>
          </a:p>
          <a:p>
            <a:pPr marL="0" indent="0">
              <a:buNone/>
            </a:pPr>
            <a:r>
              <a:rPr lang="en-US" dirty="0" smtClean="0"/>
              <a:t>An example of object detection for ADAS (Advanced Driver Assistance Systems) application</a:t>
            </a:r>
          </a:p>
          <a:p>
            <a:pPr marL="0" indent="0">
              <a:buNone/>
            </a:pPr>
            <a:r>
              <a:rPr lang="en-US" dirty="0" smtClean="0"/>
              <a:t>using YOLO-v3 network model is located under the directory $</a:t>
            </a:r>
            <a:r>
              <a:rPr lang="en-US" dirty="0" err="1" smtClean="0"/>
              <a:t>dnndk_sample_base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err="1" smtClean="0"/>
              <a:t>adas_detection</a:t>
            </a:r>
            <a:r>
              <a:rPr lang="en-US" dirty="0" smtClean="0"/>
              <a:t>. It reads image frames from a video file and annotates in real-time. Launch it</a:t>
            </a:r>
          </a:p>
          <a:p>
            <a:pPr marL="0" indent="0">
              <a:buNone/>
            </a:pPr>
            <a:r>
              <a:rPr lang="en-US" dirty="0" smtClean="0"/>
              <a:t>with the ./</a:t>
            </a:r>
            <a:r>
              <a:rPr lang="en-US" dirty="0" err="1" smtClean="0"/>
              <a:t>adas_detection</a:t>
            </a:r>
            <a:r>
              <a:rPr lang="en-US" dirty="0" smtClean="0"/>
              <a:t> video/adas.avi command (where video/adas.mp4 is the</a:t>
            </a:r>
          </a:p>
          <a:p>
            <a:pPr marL="0" indent="0">
              <a:buNone/>
            </a:pPr>
            <a:r>
              <a:rPr lang="en-US" dirty="0" smtClean="0"/>
              <a:t>input video file).</a:t>
            </a:r>
          </a:p>
          <a:p>
            <a:pPr marL="0" indent="0">
              <a:buNone/>
            </a:pPr>
            <a:r>
              <a:rPr lang="en-US" b="1" dirty="0" smtClean="0"/>
              <a:t>Semantic Segmentation</a:t>
            </a:r>
          </a:p>
          <a:p>
            <a:pPr marL="0" indent="0">
              <a:buNone/>
            </a:pPr>
            <a:r>
              <a:rPr lang="en-US" dirty="0" smtClean="0"/>
              <a:t>An example of semantic segmentation in the $</a:t>
            </a:r>
            <a:r>
              <a:rPr lang="en-US" dirty="0" err="1" smtClean="0"/>
              <a:t>dnndk_sample_base</a:t>
            </a:r>
            <a:r>
              <a:rPr lang="en-US" dirty="0" smtClean="0"/>
              <a:t>/segmentation</a:t>
            </a:r>
          </a:p>
          <a:p>
            <a:pPr marL="0" indent="0">
              <a:buNone/>
            </a:pPr>
            <a:r>
              <a:rPr lang="en-US" dirty="0" smtClean="0"/>
              <a:t>directory. It reads image frames from a video file and annotates in real-time. Launch it with</a:t>
            </a:r>
          </a:p>
          <a:p>
            <a:pPr marL="0" indent="0">
              <a:buNone/>
            </a:pPr>
            <a:r>
              <a:rPr lang="en-US" dirty="0" smtClean="0"/>
              <a:t>the ./segmentation video/traffic.mp4 command (where video/traffic.mp4 is the input</a:t>
            </a:r>
          </a:p>
          <a:p>
            <a:pPr marL="0" indent="0">
              <a:buNone/>
            </a:pPr>
            <a:r>
              <a:rPr lang="en-US" dirty="0" smtClean="0"/>
              <a:t>video file).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Examples On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Vitis</a:t>
            </a:r>
            <a:r>
              <a:rPr lang="en-US" dirty="0" smtClean="0"/>
              <a:t> AI via cloud is fairly straightforward</a:t>
            </a:r>
          </a:p>
          <a:p>
            <a:r>
              <a:rPr lang="en-US" dirty="0" smtClean="0"/>
              <a:t>Refer to this </a:t>
            </a:r>
            <a:r>
              <a:rPr lang="en-US" dirty="0" err="1" smtClean="0"/>
              <a:t>youtube</a:t>
            </a:r>
            <a:r>
              <a:rPr lang="en-US" dirty="0" smtClean="0"/>
              <a:t> tutorial </a:t>
            </a:r>
            <a:r>
              <a:rPr lang="en-US" dirty="0" smtClean="0">
                <a:hlinkClick r:id="rId2"/>
              </a:rPr>
              <a:t>https://www.youtube.com/watch?v=FCP0sN_HInw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</a:t>
            </a:r>
            <a:r>
              <a:rPr lang="en-US" dirty="0" err="1" smtClean="0"/>
              <a:t>Vitis</a:t>
            </a:r>
            <a:r>
              <a:rPr lang="en-US" dirty="0" smtClean="0"/>
              <a:t> AI repository: 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 terminal : “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</a:t>
            </a:r>
            <a:r>
              <a:rPr lang="en-US" dirty="0" err="1" smtClean="0">
                <a:hlinkClick r:id="rId2"/>
              </a:rPr>
              <a:t>xilinx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vitis-ai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Vitis</a:t>
            </a:r>
            <a:r>
              <a:rPr lang="en-US" dirty="0" smtClean="0"/>
              <a:t> AI to target </a:t>
            </a:r>
            <a:r>
              <a:rPr lang="en-US" dirty="0" err="1" smtClean="0"/>
              <a:t>Alveo</a:t>
            </a:r>
            <a:r>
              <a:rPr lang="en-US" dirty="0" smtClean="0"/>
              <a:t> cards (Only for systems with </a:t>
            </a:r>
            <a:r>
              <a:rPr lang="en-US" dirty="0" err="1" smtClean="0"/>
              <a:t>Alveo</a:t>
            </a:r>
            <a:r>
              <a:rPr lang="en-US" dirty="0" smtClean="0"/>
              <a:t> cards)</a:t>
            </a:r>
          </a:p>
          <a:p>
            <a:r>
              <a:rPr lang="en-US" dirty="0" smtClean="0"/>
              <a:t>Run the following commands: </a:t>
            </a:r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Vitis</a:t>
            </a:r>
            <a:r>
              <a:rPr lang="en-US" dirty="0" smtClean="0"/>
              <a:t>-AI/</a:t>
            </a:r>
            <a:r>
              <a:rPr lang="en-US" dirty="0" err="1" smtClean="0"/>
              <a:t>alveo</a:t>
            </a:r>
            <a:r>
              <a:rPr lang="en-US" dirty="0" smtClean="0"/>
              <a:t>/packages 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./install.sh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the Docker Container.</a:t>
            </a:r>
          </a:p>
          <a:p>
            <a:pPr marL="0" indent="0">
              <a:buNone/>
            </a:pPr>
            <a:r>
              <a:rPr lang="en-US" dirty="0" smtClean="0"/>
              <a:t>a. Change directories to </a:t>
            </a:r>
            <a:r>
              <a:rPr lang="en-US" dirty="0" err="1" smtClean="0"/>
              <a:t>Vitis</a:t>
            </a:r>
            <a:r>
              <a:rPr lang="en-US" dirty="0" smtClean="0"/>
              <a:t> AI:</a:t>
            </a:r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Vitis</a:t>
            </a:r>
            <a:r>
              <a:rPr lang="en-US" dirty="0" smtClean="0"/>
              <a:t>-AI/</a:t>
            </a:r>
          </a:p>
          <a:p>
            <a:pPr marL="0" indent="0">
              <a:buNone/>
            </a:pPr>
            <a:r>
              <a:rPr lang="en-US" dirty="0" smtClean="0"/>
              <a:t>b. Run one of the following command sets.</a:t>
            </a:r>
          </a:p>
          <a:p>
            <a:pPr marL="0" indent="0">
              <a:buNone/>
            </a:pPr>
            <a:r>
              <a:rPr lang="en-US" dirty="0" smtClean="0"/>
              <a:t>• For a CPU tools container:</a:t>
            </a:r>
          </a:p>
          <a:p>
            <a:pPr marL="0" indent="0">
              <a:buNone/>
            </a:pPr>
            <a:r>
              <a:rPr lang="en-US" dirty="0" smtClean="0"/>
              <a:t>./docker_run.sh </a:t>
            </a:r>
            <a:r>
              <a:rPr lang="en-US" dirty="0" err="1" smtClean="0"/>
              <a:t>xilinx</a:t>
            </a:r>
            <a:r>
              <a:rPr lang="en-US" dirty="0" smtClean="0"/>
              <a:t>/vitis-ai:1.0.0-cpu</a:t>
            </a:r>
          </a:p>
          <a:p>
            <a:pPr marL="0" indent="0">
              <a:buNone/>
            </a:pPr>
            <a:r>
              <a:rPr lang="en-US" dirty="0" smtClean="0"/>
              <a:t>• For a GPU-enabled tools container:</a:t>
            </a:r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Vitis</a:t>
            </a:r>
            <a:r>
              <a:rPr lang="en-US" dirty="0" smtClean="0"/>
              <a:t>-AI/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./docker_build.sh</a:t>
            </a:r>
          </a:p>
          <a:p>
            <a:pPr marL="0" indent="0">
              <a:buNone/>
            </a:pPr>
            <a:r>
              <a:rPr lang="en-US" dirty="0" smtClean="0"/>
              <a:t> cd </a:t>
            </a:r>
            <a:r>
              <a:rPr lang="en-US" dirty="0" err="1" smtClean="0"/>
              <a:t>Vitis</a:t>
            </a:r>
            <a:r>
              <a:rPr lang="en-US" dirty="0" smtClean="0"/>
              <a:t>-AI</a:t>
            </a:r>
          </a:p>
          <a:p>
            <a:pPr marL="0" indent="0">
              <a:buNone/>
            </a:pPr>
            <a:r>
              <a:rPr lang="en-US" dirty="0" smtClean="0"/>
              <a:t> ./docker_run.sh </a:t>
            </a:r>
            <a:r>
              <a:rPr lang="en-US" dirty="0" err="1" smtClean="0"/>
              <a:t>xilinx</a:t>
            </a:r>
            <a:r>
              <a:rPr lang="en-US" dirty="0" smtClean="0"/>
              <a:t>/vitis-ai:runtime-1.0.0-gpu</a:t>
            </a:r>
          </a:p>
          <a:p>
            <a:pPr marL="0" indent="0">
              <a:buNone/>
            </a:pPr>
            <a:r>
              <a:rPr lang="en-US" dirty="0" smtClean="0"/>
              <a:t>• For </a:t>
            </a:r>
            <a:r>
              <a:rPr lang="en-US" dirty="0" err="1" smtClean="0"/>
              <a:t>MPSoC</a:t>
            </a:r>
            <a:r>
              <a:rPr lang="en-US" dirty="0" smtClean="0"/>
              <a:t> Runtime tools container:</a:t>
            </a:r>
          </a:p>
          <a:p>
            <a:pPr marL="0" indent="0">
              <a:buNone/>
            </a:pPr>
            <a:r>
              <a:rPr lang="en-US" dirty="0" smtClean="0"/>
              <a:t>./docker_run.sh </a:t>
            </a:r>
            <a:r>
              <a:rPr lang="en-US" dirty="0" err="1" smtClean="0"/>
              <a:t>xilinx</a:t>
            </a:r>
            <a:r>
              <a:rPr lang="en-US" dirty="0" smtClean="0"/>
              <a:t>/vitis-ai:runtime:1.0.0-cpu</a:t>
            </a:r>
          </a:p>
          <a:p>
            <a:pPr marL="0" indent="0">
              <a:buNone/>
            </a:pPr>
            <a:r>
              <a:rPr lang="en-US" dirty="0" smtClean="0"/>
              <a:t>c. Upon starting the container your current working directory will be mounted to: /</a:t>
            </a:r>
          </a:p>
          <a:p>
            <a:pPr marL="0" indent="0">
              <a:buNone/>
            </a:pPr>
            <a:r>
              <a:rPr lang="en-US" dirty="0" smtClean="0"/>
              <a:t>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ZCU102 Evaluation Board and Peripheral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7" y="1690688"/>
            <a:ext cx="89154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Flashing the OS Image to the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ZCU102, the system images can be downloaded from here: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https://www.xilinx.com/bin/public/openDownload?filename=xilinx-zcu102-dpu-v2019.2.img.gz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image file has to be flashed into the </a:t>
            </a:r>
            <a:r>
              <a:rPr lang="en-US" dirty="0" err="1" smtClean="0"/>
              <a:t>sd</a:t>
            </a:r>
            <a:r>
              <a:rPr lang="en-US" dirty="0" smtClean="0"/>
              <a:t> card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Download and install Etcher from: </a:t>
            </a:r>
            <a:r>
              <a:rPr lang="en-US" dirty="0" smtClean="0">
                <a:hlinkClick r:id="rId3"/>
              </a:rPr>
              <a:t>https://etcher.io/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Eject any external storage devices such as USB flash drives and backup hard disks. Then, insert the SD card into the slot on your computer, or into the reader.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Run Etcher. Choose the image file -&gt; Choose the SD card -&gt;Click Flash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Evaluation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Connect the power supply (12V ~ 5A).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Connect the UART debug interface to the host and other peripherals as required.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Turn on the power and wait for the system to boot.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Evaluation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42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three ways to access the ZCU102 board: • UART port • Ethernet connection • Standalone</a:t>
            </a:r>
          </a:p>
          <a:p>
            <a:pPr marL="0" indent="0">
              <a:buNone/>
            </a:pPr>
            <a:r>
              <a:rPr lang="en-US" dirty="0" smtClean="0"/>
              <a:t>You generally need to connect the board via both UART port and Ethernet connection with the host PC</a:t>
            </a:r>
          </a:p>
          <a:p>
            <a:pPr marL="0" indent="0">
              <a:buNone/>
            </a:pPr>
            <a:r>
              <a:rPr lang="en-US" dirty="0" smtClean="0"/>
              <a:t>Download and install Putty or </a:t>
            </a:r>
            <a:r>
              <a:rPr lang="en-US" dirty="0" err="1" smtClean="0"/>
              <a:t>Teraterm</a:t>
            </a:r>
            <a:r>
              <a:rPr lang="en-US" dirty="0" smtClean="0"/>
              <a:t> in </a:t>
            </a:r>
            <a:r>
              <a:rPr lang="en-US" dirty="0" err="1" smtClean="0"/>
              <a:t>linux</a:t>
            </a:r>
            <a:r>
              <a:rPr lang="en-US" dirty="0" smtClean="0"/>
              <a:t> using </a:t>
            </a:r>
            <a:r>
              <a:rPr lang="en-US" dirty="0" err="1" smtClean="0"/>
              <a:t>linux</a:t>
            </a:r>
            <a:r>
              <a:rPr lang="en-US" dirty="0" smtClean="0"/>
              <a:t> Apps search bar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0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Putty by typing “</a:t>
            </a:r>
            <a:r>
              <a:rPr lang="en-US" dirty="0" err="1" smtClean="0"/>
              <a:t>sudo</a:t>
            </a:r>
            <a:r>
              <a:rPr lang="en-US" dirty="0" smtClean="0"/>
              <a:t> putty” -&gt; select serial port -&gt; Choose the USB port </a:t>
            </a:r>
          </a:p>
          <a:p>
            <a:pPr marL="0" indent="0">
              <a:buNone/>
            </a:pPr>
            <a:r>
              <a:rPr lang="en-US" i="1" dirty="0" smtClean="0"/>
              <a:t>(The </a:t>
            </a:r>
            <a:r>
              <a:rPr lang="en-US" i="1" dirty="0" err="1" smtClean="0"/>
              <a:t>ttyUSB</a:t>
            </a:r>
            <a:r>
              <a:rPr lang="en-US" i="1" dirty="0" smtClean="0"/>
              <a:t> number varies. I suggest you to try each ones. If you cant find </a:t>
            </a:r>
            <a:r>
              <a:rPr lang="en-US" i="1" dirty="0" err="1" smtClean="0"/>
              <a:t>ttyUSB</a:t>
            </a:r>
            <a:r>
              <a:rPr lang="en-US" i="1" dirty="0" smtClean="0"/>
              <a:t> in dropdown list box in putty, try google the issue. The </a:t>
            </a:r>
            <a:r>
              <a:rPr lang="en-US" i="1" dirty="0" err="1" smtClean="0"/>
              <a:t>linux</a:t>
            </a:r>
            <a:r>
              <a:rPr lang="en-US" i="1" dirty="0" smtClean="0"/>
              <a:t> connection port drivers might need an update. Try typing “</a:t>
            </a:r>
            <a:r>
              <a:rPr lang="en-US" i="1" dirty="0" err="1" smtClean="0"/>
              <a:t>lsusb</a:t>
            </a:r>
            <a:r>
              <a:rPr lang="en-US" i="1" dirty="0" smtClean="0"/>
              <a:t>” on </a:t>
            </a:r>
            <a:r>
              <a:rPr lang="en-US" i="1" dirty="0" err="1" smtClean="0"/>
              <a:t>linux</a:t>
            </a:r>
            <a:r>
              <a:rPr lang="en-US" i="1" dirty="0" smtClean="0"/>
              <a:t> terminal)</a:t>
            </a:r>
          </a:p>
          <a:p>
            <a:pPr marL="0" indent="0">
              <a:buNone/>
            </a:pPr>
            <a:r>
              <a:rPr lang="en-US" dirty="0" smtClean="0"/>
              <a:t>Select • baud rate: 115200 bps • data bit: 8 • stop bit: 1 • no parity</a:t>
            </a:r>
          </a:p>
          <a:p>
            <a:pPr marL="0" indent="0">
              <a:buNone/>
            </a:pPr>
            <a:r>
              <a:rPr lang="en-US" i="1" dirty="0" smtClean="0"/>
              <a:t>(Make sure you type the right </a:t>
            </a:r>
            <a:r>
              <a:rPr lang="en-US" i="1" dirty="0" err="1" smtClean="0"/>
              <a:t>baudrate</a:t>
            </a:r>
            <a:r>
              <a:rPr lang="en-US" i="1" dirty="0" smtClean="0"/>
              <a:t>. Once, the terminal is launched, press enter to get the cursor)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9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UART Boot on Putty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818" y="1690688"/>
            <a:ext cx="7958137" cy="48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1194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Setting Up the ZCU102/104 Evaluation Board </vt:lpstr>
      <vt:lpstr>Setting Up the Host</vt:lpstr>
      <vt:lpstr>PowerPoint Presentation</vt:lpstr>
      <vt:lpstr>Xilinx ZCU102 Evaluation Board and Peripheral Connections</vt:lpstr>
      <vt:lpstr>Flashing the OS Image to the SD Card</vt:lpstr>
      <vt:lpstr>Booting the Evaluation Board</vt:lpstr>
      <vt:lpstr>Accessing the Evaluation Board</vt:lpstr>
      <vt:lpstr>UART Port</vt:lpstr>
      <vt:lpstr>Example of UART Boot on Putty Terminal</vt:lpstr>
      <vt:lpstr>Ethernet Port</vt:lpstr>
      <vt:lpstr>Installing Vitis AI Package on the Evaluation Board</vt:lpstr>
      <vt:lpstr>Running Examples</vt:lpstr>
      <vt:lpstr>PowerPoint Presentation</vt:lpstr>
      <vt:lpstr>PowerPoint Presentation</vt:lpstr>
      <vt:lpstr>Legacy DNNDK Examples</vt:lpstr>
      <vt:lpstr>PowerPoint Presentation</vt:lpstr>
      <vt:lpstr>Running Examples</vt:lpstr>
      <vt:lpstr>PowerPoint Presentation</vt:lpstr>
      <vt:lpstr>Running Examples On Cloud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ZCU102/104 Evaluation Board</dc:title>
  <dc:creator>kishore</dc:creator>
  <cp:lastModifiedBy>kishore</cp:lastModifiedBy>
  <cp:revision>11</cp:revision>
  <dcterms:created xsi:type="dcterms:W3CDTF">2020-02-13T13:19:31Z</dcterms:created>
  <dcterms:modified xsi:type="dcterms:W3CDTF">2020-02-15T12:39:40Z</dcterms:modified>
</cp:coreProperties>
</file>