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WHY  ATBS  ?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Target users..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Needs..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HOW  ?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05-Jul-18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  <a:alpha val="99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/>
          </p:cNvSpPr>
          <p:nvPr/>
        </p:nvSpPr>
        <p:spPr>
          <a:xfrm>
            <a:off x="762000" y="914400"/>
            <a:ext cx="8153400" cy="50292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-150" normalizeH="0" baseline="0" noProof="0" dirty="0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IN" sz="4400" b="1" i="0" u="none" strike="noStrike" kern="1200" cap="all" spc="-150" normalizeH="0" baseline="0" noProof="0" dirty="0" err="1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400" b="1" i="0" u="none" strike="noStrike" kern="1200" cap="all" spc="-150" normalizeH="0" baseline="0" noProof="0" dirty="0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   ticket   booking   </a:t>
            </a:r>
            <a:r>
              <a:rPr kumimoji="0" lang="en-US" sz="4400" b="1" i="0" u="none" strike="noStrike" kern="1200" cap="all" spc="-150" normalizeH="0" noProof="0" dirty="0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SYSTEM</a:t>
            </a:r>
            <a: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					</a:t>
            </a:r>
            <a:b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-150" normalizeH="0" baseline="0" noProof="0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cap="all" spc="-15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sz="4000" b="1" cap="all" spc="-150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				</a:t>
            </a:r>
            <a:r>
              <a:rPr kumimoji="0" lang="en-US" sz="4000" b="1" i="0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 Vignesh.R</a:t>
            </a:r>
            <a:endParaRPr kumimoji="0" lang="en-US" sz="4000" b="1" i="0" u="none" strike="noStrike" kern="1200" cap="all" spc="-150" normalizeH="0" baseline="0" noProof="0" dirty="0">
              <a:ln/>
              <a:solidFill>
                <a:srgbClr val="0070C0"/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229600" cy="1295400"/>
          </a:xfrm>
        </p:spPr>
        <p:txBody>
          <a:bodyPr/>
          <a:lstStyle>
            <a:extLst/>
          </a:lstStyle>
          <a:p>
            <a:r>
              <a:rPr lang="en-US" dirty="0" smtClean="0"/>
              <a:t>OVERVIEW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4294967295"/>
          </p:nvPr>
        </p:nvSpPr>
        <p:spPr>
          <a:xfrm>
            <a:off x="0" y="2590800"/>
            <a:ext cx="4038600" cy="4525963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Chaparral Pro Light" pitchFamily="18" charset="0"/>
              </a:rPr>
              <a:t>	The </a:t>
            </a:r>
            <a:r>
              <a:rPr lang="en-IN" sz="2400" b="1" dirty="0" smtClean="0">
                <a:solidFill>
                  <a:schemeClr val="bg1"/>
                </a:solidFill>
                <a:latin typeface="Chaparral Pro Light" pitchFamily="18" charset="0"/>
              </a:rPr>
              <a:t>web based </a:t>
            </a:r>
            <a:r>
              <a:rPr lang="en-IN" sz="2400" b="1" dirty="0" smtClean="0">
                <a:solidFill>
                  <a:schemeClr val="bg1"/>
                </a:solidFill>
                <a:latin typeface="Chaparral Pro Light" pitchFamily="18" charset="0"/>
              </a:rPr>
              <a:t>“Airline Reservation System” </a:t>
            </a:r>
            <a:r>
              <a:rPr lang="en-IN" sz="2400" b="1" dirty="0" smtClean="0">
                <a:solidFill>
                  <a:schemeClr val="bg1"/>
                </a:solidFill>
                <a:latin typeface="Chaparral Pro Light" pitchFamily="18" charset="0"/>
              </a:rPr>
              <a:t>project is an attempt to stimulate</a:t>
            </a:r>
            <a:r>
              <a:rPr lang="en-IN" sz="2400" b="1" i="1" dirty="0" smtClean="0">
                <a:solidFill>
                  <a:schemeClr val="bg1"/>
                </a:solidFill>
                <a:latin typeface="Chaparral Pro Light" pitchFamily="18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Chaparral Pro Light" pitchFamily="18" charset="0"/>
              </a:rPr>
              <a:t>the basic concepts of airline reservation system.</a:t>
            </a:r>
            <a:endParaRPr lang="en-US" sz="2400" b="1" dirty="0">
              <a:solidFill>
                <a:schemeClr val="bg1"/>
              </a:solidFill>
              <a:latin typeface="Chaparral Pro Light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1943100" y="38481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cky_Bucket\Desktop\Project\PPT\aircraft_flight-wallpaper-1366x768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410200" y="4343400"/>
            <a:ext cx="2743200" cy="685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Objective</a:t>
            </a:r>
            <a:endParaRPr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1295400"/>
          </a:xfrm>
        </p:spPr>
        <p:txBody>
          <a:bodyPr/>
          <a:lstStyle>
            <a:extLst/>
          </a:lstStyle>
          <a:p>
            <a:r>
              <a:rPr lang="en-US" b="1" dirty="0" smtClean="0"/>
              <a:t>Targeted   Users</a:t>
            </a:r>
            <a:endParaRPr lang="en-US" b="1" dirty="0"/>
          </a:p>
        </p:txBody>
      </p:sp>
      <p:sp>
        <p:nvSpPr>
          <p:cNvPr id="3" name="Rectangle 2"/>
          <p:cNvSpPr>
            <a:spLocks noGrp="1"/>
          </p:cNvSpPr>
          <p:nvPr>
            <p:ph sz="half" idx="4294967295"/>
          </p:nvPr>
        </p:nvSpPr>
        <p:spPr>
          <a:xfrm>
            <a:off x="2819400" y="2408238"/>
            <a:ext cx="4038600" cy="4525962"/>
          </a:xfrm>
        </p:spPr>
        <p:txBody>
          <a:bodyPr>
            <a:normAutofit/>
          </a:bodyPr>
          <a:lstStyle>
            <a:extLst/>
          </a:lstStyle>
          <a:p>
            <a:pPr lvl="0"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haparral Pro Light" pitchFamily="18" charset="0"/>
              </a:rPr>
              <a:t>Passengers</a:t>
            </a:r>
            <a:endParaRPr lang="en-IN" sz="3200" b="1" dirty="0" smtClean="0">
              <a:solidFill>
                <a:schemeClr val="bg1"/>
              </a:solidFill>
              <a:latin typeface="Chaparral Pro Light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haparral Pro Light" pitchFamily="18" charset="0"/>
              </a:rPr>
              <a:t>Airlines Admin</a:t>
            </a:r>
            <a:endParaRPr lang="en-IN" sz="3200" b="1" dirty="0">
              <a:solidFill>
                <a:schemeClr val="bg1"/>
              </a:solidFill>
              <a:latin typeface="Chaparral Pro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533400" y="838200"/>
            <a:ext cx="8229600" cy="1295400"/>
          </a:xfrm>
        </p:spPr>
        <p:txBody>
          <a:bodyPr/>
          <a:lstStyle>
            <a:extLst/>
          </a:lstStyle>
          <a:p>
            <a:r>
              <a:rPr lang="en-US" b="1" dirty="0" smtClean="0"/>
              <a:t>Functional  needs</a:t>
            </a:r>
            <a:endParaRPr lang="en-US" b="1" dirty="0"/>
          </a:p>
        </p:txBody>
      </p:sp>
      <p:sp>
        <p:nvSpPr>
          <p:cNvPr id="3" name="Rectangle 2"/>
          <p:cNvSpPr>
            <a:spLocks noGrp="1"/>
          </p:cNvSpPr>
          <p:nvPr>
            <p:ph sz="half" idx="4294967295"/>
          </p:nvPr>
        </p:nvSpPr>
        <p:spPr>
          <a:xfrm>
            <a:off x="838200" y="1905000"/>
            <a:ext cx="5105400" cy="4525962"/>
          </a:xfrm>
        </p:spPr>
        <p:txBody>
          <a:bodyPr>
            <a:normAutofit/>
          </a:bodyPr>
          <a:lstStyle>
            <a:extLst/>
          </a:lstStyle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User accounts</a:t>
            </a:r>
            <a:endParaRPr lang="en-IN" sz="3200" b="1" dirty="0" smtClean="0">
              <a:solidFill>
                <a:schemeClr val="bg1"/>
              </a:solidFill>
              <a:latin typeface="Chaparral Pro Light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Chaparral Pro Light" pitchFamily="18" charset="0"/>
              </a:rPr>
              <a:t>Reservation of seats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View or query flight status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Cancellation of ticket</a:t>
            </a:r>
            <a:endParaRPr lang="en-IN" sz="3200" b="1" dirty="0">
              <a:solidFill>
                <a:schemeClr val="bg1"/>
              </a:solidFill>
              <a:latin typeface="Chaparral Pro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533400" y="838200"/>
            <a:ext cx="8229600" cy="1295400"/>
          </a:xfrm>
        </p:spPr>
        <p:txBody>
          <a:bodyPr/>
          <a:lstStyle>
            <a:extLst/>
          </a:lstStyle>
          <a:p>
            <a:r>
              <a:rPr lang="en-US" b="1" dirty="0" smtClean="0"/>
              <a:t>Non-f</a:t>
            </a:r>
            <a:r>
              <a:rPr lang="en-US" b="1" dirty="0" smtClean="0"/>
              <a:t>unctional  needs</a:t>
            </a:r>
            <a:endParaRPr lang="en-US" b="1" dirty="0"/>
          </a:p>
        </p:txBody>
      </p:sp>
      <p:sp>
        <p:nvSpPr>
          <p:cNvPr id="3" name="Rectangle 2"/>
          <p:cNvSpPr>
            <a:spLocks noGrp="1"/>
          </p:cNvSpPr>
          <p:nvPr>
            <p:ph sz="half" idx="4294967295"/>
          </p:nvPr>
        </p:nvSpPr>
        <p:spPr>
          <a:xfrm>
            <a:off x="838200" y="1905000"/>
            <a:ext cx="5105400" cy="4525962"/>
          </a:xfrm>
        </p:spPr>
        <p:txBody>
          <a:bodyPr>
            <a:normAutofit/>
          </a:bodyPr>
          <a:lstStyle>
            <a:extLst/>
          </a:lstStyle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Performance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Interactive UI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Reliability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haparral Pro Light" pitchFamily="18" charset="0"/>
              </a:rPr>
              <a:t>Usability</a:t>
            </a:r>
          </a:p>
          <a:p>
            <a:pPr lvl="0">
              <a:buFont typeface="Wingdings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Chaparral Pro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cky_Bucket\Desktop\Project\PPT\7VFm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7620000" cy="3581400"/>
          </a:xfrm>
          <a:prstGeom prst="rect">
            <a:avLst/>
          </a:prstGeom>
          <a:noFill/>
        </p:spPr>
      </p:pic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533400" y="838200"/>
            <a:ext cx="8229600" cy="1295400"/>
          </a:xfrm>
        </p:spPr>
        <p:txBody>
          <a:bodyPr/>
          <a:lstStyle>
            <a:extLst/>
          </a:lstStyle>
          <a:p>
            <a:r>
              <a:rPr lang="en-US" b="1" dirty="0" smtClean="0"/>
              <a:t>Tech   &amp;  stuffs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838200" y="457200"/>
            <a:ext cx="8229600" cy="1295400"/>
          </a:xfrm>
        </p:spPr>
        <p:txBody>
          <a:bodyPr/>
          <a:lstStyle>
            <a:extLst/>
          </a:lstStyle>
          <a:p>
            <a:r>
              <a:rPr lang="en-US" b="1" dirty="0" smtClean="0"/>
              <a:t>Use case . . .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icky_Bucket\Desktop\Project\PPT\Best-Place-to-Hide-Dead-Body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-152400"/>
            <a:ext cx="6248400" cy="46863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95600" y="5105400"/>
            <a:ext cx="7772400" cy="9144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 END</a:t>
            </a:r>
            <a:endParaRPr lang="en-IN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123" name="Picture 3" descr="C:\Users\Vicky_Bucket\Desktop\Project\PPT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139375">
            <a:off x="1785189" y="4236391"/>
            <a:ext cx="1286904" cy="1269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63</Words>
  <Application>Microsoft Office PowerPoint</Application>
  <PresentationFormat>On-screen Show (4:3)</PresentationFormat>
  <Paragraphs>34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IntroducingPowerPoint2007</vt:lpstr>
      <vt:lpstr>Slide 1</vt:lpstr>
      <vt:lpstr>OVERVIEW </vt:lpstr>
      <vt:lpstr>Objective</vt:lpstr>
      <vt:lpstr>Targeted   Users</vt:lpstr>
      <vt:lpstr>Functional  needs</vt:lpstr>
      <vt:lpstr>Non-functional  needs</vt:lpstr>
      <vt:lpstr>Tech   &amp;  stuffs</vt:lpstr>
      <vt:lpstr>Use case . . .</vt:lpstr>
      <vt:lpstr>THE  END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2018-07-04T18:46:33Z</dcterms:created>
  <dcterms:modified xsi:type="dcterms:W3CDTF">2018-07-04T19:46:54Z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