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78643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B.VIGNESHWARAN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31924U09027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B.C .A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</a:t>
            </a:r>
            <a:r>
              <a:rPr lang="en-IN" sz="2400" dirty="0" err="1"/>
              <a:t>Mazharul</a:t>
            </a:r>
            <a:r>
              <a:rPr lang="en-IN" sz="2400" dirty="0"/>
              <a:t> </a:t>
            </a:r>
            <a:r>
              <a:rPr lang="en-IN" sz="2400" dirty="0" err="1"/>
              <a:t>uloom</a:t>
            </a:r>
            <a:r>
              <a:rPr lang="en-IN" sz="2400" dirty="0"/>
              <a:t> college [Autonomous]/</a:t>
            </a:r>
            <a:r>
              <a:rPr lang="en-IN" sz="2400" dirty="0" err="1"/>
              <a:t>Thiruvalluvar</a:t>
            </a:r>
            <a:r>
              <a:rPr lang="en-IN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14751-1F2D-CB88-8F86-FF77E0BFB68E}"/>
              </a:ext>
            </a:extLst>
          </p:cNvPr>
          <p:cNvSpPr txBox="1"/>
          <p:nvPr/>
        </p:nvSpPr>
        <p:spPr>
          <a:xfrm>
            <a:off x="2220516" y="654938"/>
            <a:ext cx="6107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b="1" dirty="0"/>
              <a:t>Project Results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portfolio website was successfully designed and developed with a user-friendly layout.</a:t>
            </a:r>
          </a:p>
          <a:p>
            <a:pPr>
              <a:buFont typeface="+mj-lt"/>
              <a:buAutoNum type="arabicPeriod"/>
            </a:pPr>
            <a:r>
              <a:rPr lang="en-IN" dirty="0"/>
              <a:t>All key sections such as </a:t>
            </a:r>
            <a:r>
              <a:rPr lang="en-IN" b="1" dirty="0"/>
              <a:t>About Me, Skills, Projects, and Contact Information</a:t>
            </a:r>
            <a:r>
              <a:rPr lang="en-IN" dirty="0"/>
              <a:t> were included and displayed clearly.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project demonstrates the ability to use </a:t>
            </a:r>
            <a:r>
              <a:rPr lang="en-IN" b="1" dirty="0"/>
              <a:t>HTML, CSS, and JavaScript</a:t>
            </a:r>
            <a:r>
              <a:rPr lang="en-IN" dirty="0"/>
              <a:t> for building a functional and responsive website.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portfolio highlights academic details, technical skills, and personal achievements in a professional manner.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final output is a well-structured digital portfolio that can be shared with recruiters, teachers, and peers.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70DB9-1FDE-9BA9-40F6-2A1A3768B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96" y="923363"/>
            <a:ext cx="3423047" cy="56147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BD9C-DC98-A6E4-CFEC-57AA9DAEC3AC}"/>
              </a:ext>
            </a:extLst>
          </p:cNvPr>
          <p:cNvSpPr txBox="1"/>
          <p:nvPr/>
        </p:nvSpPr>
        <p:spPr>
          <a:xfrm>
            <a:off x="588169" y="289679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/>
              <a:t>Digital Portfolio Project</a:t>
            </a:r>
            <a:r>
              <a:rPr lang="en-IN" dirty="0"/>
              <a:t> serves as a structured platform to showcase my academic details, technical skills, and project work in a professional manner. It highlights my abilities, achievements, and practical knowledge through a well-organized layout. This portfolio not only reflects my learning journey but also acts as a reference for future career opportunities and personal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C4B71-0235-FD65-F08F-7B6BEEAFF872}"/>
              </a:ext>
            </a:extLst>
          </p:cNvPr>
          <p:cNvSpPr txBox="1"/>
          <p:nvPr/>
        </p:nvSpPr>
        <p:spPr>
          <a:xfrm>
            <a:off x="5543323" y="252140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C385C-2E9E-74EF-CE21-CBE26354C6B2}"/>
              </a:ext>
            </a:extLst>
          </p:cNvPr>
          <p:cNvSpPr txBox="1"/>
          <p:nvPr/>
        </p:nvSpPr>
        <p:spPr>
          <a:xfrm>
            <a:off x="5541764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25F7D1-F3A4-66D9-3A06-F01C193DBC91}"/>
              </a:ext>
            </a:extLst>
          </p:cNvPr>
          <p:cNvSpPr txBox="1"/>
          <p:nvPr/>
        </p:nvSpPr>
        <p:spPr>
          <a:xfrm rot="10800000" flipV="1">
            <a:off x="3054110" y="1768094"/>
            <a:ext cx="9064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DIGITAL PORTFOLIO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96A45-40F4-0585-7D2B-A2F4B26DA303}"/>
              </a:ext>
            </a:extLst>
          </p:cNvPr>
          <p:cNvSpPr txBox="1"/>
          <p:nvPr/>
        </p:nvSpPr>
        <p:spPr>
          <a:xfrm>
            <a:off x="1735364" y="2076450"/>
            <a:ext cx="5850665" cy="2930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SHOWCASE OF WORK</a:t>
            </a:r>
            <a:r>
              <a:rPr lang="en-IN" dirty="0"/>
              <a:t> – A digital portfolio helps to present personal, academic, and professional details in an organized way.</a:t>
            </a:r>
          </a:p>
          <a:p>
            <a:r>
              <a:rPr lang="en-IN" b="1" dirty="0"/>
              <a:t>EASY ACCESS</a:t>
            </a:r>
            <a:r>
              <a:rPr lang="en-IN" dirty="0"/>
              <a:t> – It allows others (teachers, recruiters, or companies) to easily view achievements and skills online.</a:t>
            </a:r>
          </a:p>
          <a:p>
            <a:r>
              <a:rPr lang="en-IN" b="1" dirty="0"/>
              <a:t>PROFESSIONAL PRESENTATION</a:t>
            </a:r>
            <a:r>
              <a:rPr lang="en-IN" dirty="0"/>
              <a:t> – It highlights projects, certifications, and talents in a professional format.</a:t>
            </a:r>
          </a:p>
          <a:p>
            <a:r>
              <a:rPr lang="en-IN" b="1" dirty="0"/>
              <a:t>CAREER SUPPORT</a:t>
            </a:r>
            <a:r>
              <a:rPr lang="en-IN" dirty="0"/>
              <a:t> – Useful for academic evaluations, internships, and future job opportunity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33F59-6A36-09BC-F40D-9E2535185938}"/>
              </a:ext>
            </a:extLst>
          </p:cNvPr>
          <p:cNvSpPr txBox="1"/>
          <p:nvPr/>
        </p:nvSpPr>
        <p:spPr>
          <a:xfrm>
            <a:off x="753821" y="1695450"/>
            <a:ext cx="6099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The </a:t>
            </a:r>
            <a:r>
              <a:rPr lang="en-IN" b="1" dirty="0"/>
              <a:t>“Problem Statement”</a:t>
            </a:r>
            <a:r>
              <a:rPr lang="en-IN" dirty="0"/>
              <a:t> in a project or research clearly defines the issue you are trying to solve. It sets the foundation for your study or project. Here’s the meaning explained in points:</a:t>
            </a:r>
          </a:p>
          <a:p>
            <a:r>
              <a:rPr lang="en-IN" b="1" dirty="0"/>
              <a:t>Gives Context</a:t>
            </a:r>
            <a:r>
              <a:rPr lang="en-IN" dirty="0"/>
              <a:t> – Provides background information so the reader understands the situation</a:t>
            </a:r>
          </a:p>
          <a:p>
            <a:r>
              <a:rPr lang="en-IN" b="1" dirty="0"/>
              <a:t>Highlights Impact</a:t>
            </a:r>
            <a:r>
              <a:rPr lang="en-IN" dirty="0"/>
              <a:t> – Explains the negative consequences of not solving the problem.</a:t>
            </a:r>
          </a:p>
          <a:p>
            <a:r>
              <a:rPr lang="en-IN" b="1" dirty="0"/>
              <a:t>Justifies the Need</a:t>
            </a:r>
            <a:r>
              <a:rPr lang="en-IN" dirty="0"/>
              <a:t> – Shows why solving this problem is important (social, technical, educational, environmental, etc.).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FDE93-79EA-C66B-0111-BD7BEA7F3D5C}"/>
              </a:ext>
            </a:extLst>
          </p:cNvPr>
          <p:cNvSpPr txBox="1"/>
          <p:nvPr/>
        </p:nvSpPr>
        <p:spPr>
          <a:xfrm>
            <a:off x="739775" y="1956315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A </a:t>
            </a:r>
            <a:r>
              <a:rPr lang="en-IN" b="1" dirty="0"/>
              <a:t>Project Overview</a:t>
            </a:r>
            <a:r>
              <a:rPr lang="en-IN" dirty="0"/>
              <a:t> is a short summary of the project that explains what it is about, why it is important, and how it will be carried out. It gives a clear idea of the project at a glance.</a:t>
            </a:r>
          </a:p>
          <a:p>
            <a:pPr>
              <a:buNone/>
            </a:pPr>
            <a:r>
              <a:rPr lang="en-IN" b="1" dirty="0"/>
              <a:t>Project Title</a:t>
            </a:r>
            <a:r>
              <a:rPr lang="en-IN" dirty="0"/>
              <a:t> – The name of the project.</a:t>
            </a:r>
          </a:p>
          <a:p>
            <a:r>
              <a:rPr lang="en-IN" b="1" dirty="0"/>
              <a:t>Introduction</a:t>
            </a:r>
            <a:r>
              <a:rPr lang="en-IN" dirty="0"/>
              <a:t> – A brief explanation of the topic or idea.</a:t>
            </a:r>
          </a:p>
          <a:p>
            <a:r>
              <a:rPr lang="en-IN" dirty="0"/>
              <a:t>Overview of project :The name of the project digital portfolio and using the 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6CFBA-A144-D6EF-CE38-E55FB28690BB}"/>
              </a:ext>
            </a:extLst>
          </p:cNvPr>
          <p:cNvSpPr txBox="1"/>
          <p:nvPr/>
        </p:nvSpPr>
        <p:spPr>
          <a:xfrm>
            <a:off x="571137" y="2019300"/>
            <a:ext cx="9849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End users are the </a:t>
            </a:r>
            <a:r>
              <a:rPr lang="en-IN" b="1" dirty="0"/>
              <a:t>final people who actually use a product, system, or service</a:t>
            </a:r>
            <a:r>
              <a:rPr lang="en-IN" dirty="0"/>
              <a:t>. </a:t>
            </a:r>
          </a:p>
          <a:p>
            <a:pPr>
              <a:buNone/>
            </a:pPr>
            <a:r>
              <a:rPr lang="en-IN" dirty="0"/>
              <a:t>They are different from developers, administrators, or intermediaries because </a:t>
            </a:r>
          </a:p>
          <a:p>
            <a:pPr>
              <a:buNone/>
            </a:pPr>
            <a:r>
              <a:rPr lang="en-IN" dirty="0"/>
              <a:t>they directly interact with the finished output.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software development</a:t>
            </a:r>
            <a:r>
              <a:rPr lang="en-IN" dirty="0"/>
              <a:t> → End users are the people who install and use 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app on their phone or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education technology</a:t>
            </a:r>
            <a:r>
              <a:rPr lang="en-IN" dirty="0"/>
              <a:t> → Students and teachers using a learning app are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an </a:t>
            </a:r>
            <a:r>
              <a:rPr lang="en-IN" b="1" dirty="0"/>
              <a:t>e-commerce website</a:t>
            </a:r>
            <a:r>
              <a:rPr lang="en-IN" dirty="0"/>
              <a:t> → Shoppers buying products online are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98F55-A0C4-9CA5-351F-6DE55C7212D4}"/>
              </a:ext>
            </a:extLst>
          </p:cNvPr>
          <p:cNvSpPr txBox="1"/>
          <p:nvPr/>
        </p:nvSpPr>
        <p:spPr>
          <a:xfrm>
            <a:off x="2819400" y="1145540"/>
            <a:ext cx="61079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Tools</a:t>
            </a:r>
          </a:p>
          <a:p>
            <a:r>
              <a:rPr lang="en-IN" b="1" dirty="0"/>
              <a:t>IOT Hardware</a:t>
            </a:r>
            <a:r>
              <a:rPr lang="en-IN" dirty="0"/>
              <a:t> – Sensors (ultrasonic, weight), microcontrollers (Arduino/Raspberry Pi).</a:t>
            </a:r>
          </a:p>
          <a:p>
            <a:r>
              <a:rPr lang="en-IN" b="1" dirty="0"/>
              <a:t>Software Platforms</a:t>
            </a:r>
            <a:r>
              <a:rPr lang="en-IN" dirty="0"/>
              <a:t> – Cloud services (</a:t>
            </a:r>
            <a:r>
              <a:rPr lang="en-IN" dirty="0" err="1"/>
              <a:t>ThingSpeak</a:t>
            </a:r>
            <a:r>
              <a:rPr lang="en-IN" dirty="0"/>
              <a:t>, Firebase), programming (C, Python).</a:t>
            </a:r>
          </a:p>
          <a:p>
            <a:pPr>
              <a:buNone/>
            </a:pPr>
            <a:r>
              <a:rPr lang="en-IN" b="1" dirty="0"/>
              <a:t>Techniques</a:t>
            </a:r>
          </a:p>
          <a:p>
            <a:pPr>
              <a:buNone/>
            </a:pPr>
            <a:r>
              <a:rPr lang="en-IN" b="1" dirty="0"/>
              <a:t>Real-time Monitoring</a:t>
            </a:r>
            <a:r>
              <a:rPr lang="en-IN" dirty="0"/>
              <a:t> – Wireless data transfer from bins to cloud/mobile app.</a:t>
            </a:r>
          </a:p>
          <a:p>
            <a:r>
              <a:rPr lang="en-IN" b="1" dirty="0"/>
              <a:t>Automation &amp; Alerts</a:t>
            </a:r>
            <a:r>
              <a:rPr lang="en-IN" dirty="0"/>
              <a:t> – Automatic notifications and optimized waste collection routes.</a:t>
            </a:r>
          </a:p>
          <a:p>
            <a:pPr>
              <a:buNone/>
            </a:pPr>
            <a:r>
              <a:rPr lang="en-IN" dirty="0"/>
              <a:t>Would you like me to also make this in a </a:t>
            </a:r>
            <a:r>
              <a:rPr lang="en-IN" b="1" dirty="0"/>
              <a:t>very crisp table format</a:t>
            </a:r>
            <a:r>
              <a:rPr lang="en-IN" dirty="0"/>
              <a:t> (Tools vs Techniques) for your project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94A3F-7190-A228-EFCE-C1B79A3C1A1A}"/>
              </a:ext>
            </a:extLst>
          </p:cNvPr>
          <p:cNvSpPr txBox="1"/>
          <p:nvPr/>
        </p:nvSpPr>
        <p:spPr>
          <a:xfrm>
            <a:off x="739775" y="982341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Cover Page</a:t>
            </a:r>
            <a:r>
              <a:rPr lang="en-IN" dirty="0"/>
              <a:t> – Title, Name, Register Number, Department, College.</a:t>
            </a:r>
          </a:p>
          <a:p>
            <a:r>
              <a:rPr lang="en-IN" b="1" dirty="0"/>
              <a:t>About &amp; Project Details</a:t>
            </a:r>
            <a:r>
              <a:rPr lang="en-IN" dirty="0"/>
              <a:t> – Profile, Project overview, objectives, tools, and techniques.</a:t>
            </a:r>
          </a:p>
          <a:p>
            <a:r>
              <a:rPr lang="en-IN" b="1" dirty="0"/>
              <a:t>Skills &amp; Achievements</a:t>
            </a:r>
            <a:r>
              <a:rPr lang="en-IN" dirty="0"/>
              <a:t> – Technical skills, certifications, and strengths.</a:t>
            </a:r>
          </a:p>
          <a:p>
            <a:r>
              <a:rPr lang="en-IN" b="1" dirty="0"/>
              <a:t>Conclusion &amp; Contact</a:t>
            </a:r>
            <a:r>
              <a:rPr lang="en-IN" dirty="0"/>
              <a:t> – Future scope, summary, and contact details.</a:t>
            </a:r>
          </a:p>
          <a:p>
            <a:pPr>
              <a:buNone/>
            </a:pPr>
            <a:r>
              <a:rPr lang="en-IN" dirty="0"/>
              <a:t>Do you want me to also make this in a </a:t>
            </a:r>
            <a:r>
              <a:rPr lang="en-IN" b="1" dirty="0"/>
              <a:t>clean table format</a:t>
            </a:r>
            <a:r>
              <a:rPr lang="en-IN" dirty="0"/>
              <a:t> (Section → Content) for quick portfolio setup?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1A85A-AB5F-8F4F-996C-F4DA7FA0E78A}"/>
              </a:ext>
            </a:extLst>
          </p:cNvPr>
          <p:cNvSpPr txBox="1"/>
          <p:nvPr/>
        </p:nvSpPr>
        <p:spPr>
          <a:xfrm>
            <a:off x="755332" y="1143634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Real-time Monitoring</a:t>
            </a:r>
            <a:r>
              <a:rPr lang="en-IN" dirty="0"/>
              <a:t> – Sensors track waste level in bins.</a:t>
            </a:r>
          </a:p>
          <a:p>
            <a:r>
              <a:rPr lang="en-IN" b="1" dirty="0"/>
              <a:t>Automatic Alerts</a:t>
            </a:r>
            <a:r>
              <a:rPr lang="en-IN" dirty="0"/>
              <a:t> – Notifications sent when bins are full.</a:t>
            </a:r>
          </a:p>
          <a:p>
            <a:r>
              <a:rPr lang="en-IN" b="1" dirty="0"/>
              <a:t>Data Visualization</a:t>
            </a:r>
            <a:r>
              <a:rPr lang="en-IN" dirty="0"/>
              <a:t> – Dashboard/app shows waste status and reports.</a:t>
            </a:r>
          </a:p>
          <a:p>
            <a:r>
              <a:rPr lang="en-IN" b="1" dirty="0"/>
              <a:t>Optimized Collection</a:t>
            </a:r>
            <a:r>
              <a:rPr lang="en-IN" dirty="0"/>
              <a:t> – Route planning for efficient garbage pickup.</a:t>
            </a:r>
          </a:p>
          <a:p>
            <a:pPr>
              <a:buNone/>
            </a:pPr>
            <a:r>
              <a:rPr lang="en-IN" dirty="0"/>
              <a:t>Do you want me to make this in a </a:t>
            </a:r>
            <a:r>
              <a:rPr lang="en-IN" b="1" dirty="0"/>
              <a:t>table format (Feature → Functionality)</a:t>
            </a:r>
            <a:r>
              <a:rPr lang="en-IN" dirty="0"/>
              <a:t> for your portfolio?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Vicky 23</cp:lastModifiedBy>
  <cp:revision>33</cp:revision>
  <dcterms:created xsi:type="dcterms:W3CDTF">2024-03-29T15:07:22Z</dcterms:created>
  <dcterms:modified xsi:type="dcterms:W3CDTF">2025-09-04T12:24:15Z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