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0888D-735B-EF65-3D76-0C9A0695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42A215-6F04-597A-88D9-157FDE7B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E1F91-FE6A-43ED-56AA-9CF7BA1D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F8C92F-0650-EB55-35A9-D0B515CE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A68FC9-DD79-3002-0E76-FED26135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690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CC0BE-0A3B-93C6-31B4-390AE063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0AB023-B03B-6C5A-B97F-D29F3579F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69D1FB-FC30-19F0-B003-5A1F4B20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A09C5-DD5C-FAF9-278E-3FC534A4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8BFD6-C6F4-FCF1-FA3F-FA9AC20F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006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6E5826-5829-7347-D724-1D5B4BF6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B07DCF-0445-C577-0BFF-A093F3C18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8A93EB-1B6F-3704-F925-85F73C2E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DB0DB-1FA8-C282-8A6F-5841F611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BF5D7C-2732-F010-DA47-FEB2E610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73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A2FB4-C133-20F4-CABA-C220B2F9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22624-D6E2-EFBE-A308-5926CCC7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053520-D8BB-2D23-AA40-252D8EE3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8699B-82EB-3D52-9A0A-9FB1C652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7A304-5F49-2329-11F5-B498CA26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51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8B4AE-AA85-071A-39A6-CD830FDE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A79A51-FA06-CE79-BC82-F69AB139C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CE37D-5BF8-4839-D25F-C6AABBC3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904B2-6C9D-5CDF-66D7-9B89659D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A6430-B3EB-3ECE-F08C-AF4F3667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775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87A94-2171-1E77-C87A-EDBE8562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1E346-F512-1A84-D0E2-8B80F7603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CE938C-772A-D761-DB93-B7888D975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CCF471-123B-EE35-B506-D43EE3CC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969868-DC04-56B8-AC93-92DB4FC3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360B5D-002B-C404-53D7-FB5E7851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225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113BB-26D5-A939-03B2-E5926B4F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FB49AD-AFA7-6D27-ABA7-E033F12B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D750F8-73B4-10D8-A9C7-DBBF74C74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DCEE30-1F2E-D93A-664A-B5DA2121D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20F545-C951-4B2B-B5AF-7CF5A478E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247B5D-F8BD-DBC6-75EF-A7581564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15F3CFF-528A-C604-352C-36F771A8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2894E4-1EB0-523C-1467-FAEE97A5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606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66B8E-5668-5447-8A62-2E95A679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AAF196-4DB0-42EB-A43D-356E8F8E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2E11C5-4847-0FAD-CA37-61783615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B18E3B-1F4B-6ADD-807C-87F38655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221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08E1C9-049F-8A88-9A2A-95FDFED0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E751A3-2F79-54C6-0F13-E92AD674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CF964E-7BA4-58F1-26BA-D9CDC4F0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33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C22CE-4826-3F1F-CC49-FE977311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7F695A-18AD-D73C-0301-85F46807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060A2F-F192-38FE-B0B3-62AB8D6D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A7F810-D7C0-31B0-33BD-E479516A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52C483-BCA9-B102-7B08-0DD89C67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7C2F4-DA9D-B387-69CB-A516898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84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56D48-EB3E-CB59-B6FB-6FC425D8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7AF573-0B77-7C38-EC68-E39A5F7B7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11C59A-A3CD-6B79-14D9-B39767437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8F5B9E-1A2D-1948-26B4-EDFC2FFB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42F4C6-3091-0B59-1BB7-56FAC91C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24E6AC-EE21-7CDD-0B74-EEDF0748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565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AA4201-A15D-BB95-2D89-A6733EBC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65F7BC-F690-8FCA-4518-BA2B3DC1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C1E9CB-6E24-900D-9AA1-2DE36DF6F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0E824-E041-5A4A-A17B-B9D926B851AF}" type="datetimeFigureOut">
              <a:rPr kumimoji="1" lang="zh-TW" altLang="en-US" smtClean="0"/>
              <a:t>2023/11/26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5BE09F-3FEB-CC75-D508-BA6CD946C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47F77-3769-E188-A4B9-FD08A2CC7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AA9D-127B-0446-AA58-4B353E7324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906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3_gmYguSRx298H5v5k5vAg/SJnN_KJr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1C343-1216-6CFD-6583-E7A30990D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YuPearl" panose="020F0500000000000000" pitchFamily="34" charset="-120"/>
                <a:ea typeface="YuPearl" panose="020F0500000000000000" pitchFamily="34" charset="-120"/>
              </a:rPr>
              <a:t>UVA 10307</a:t>
            </a:r>
            <a:br>
              <a:rPr kumimoji="1" lang="en-US" altLang="zh-TW" dirty="0">
                <a:solidFill>
                  <a:schemeClr val="bg1"/>
                </a:solidFill>
                <a:latin typeface="YuPearl" panose="020F0500000000000000" pitchFamily="34" charset="-120"/>
                <a:ea typeface="YuPearl" panose="020F0500000000000000" pitchFamily="34" charset="-120"/>
              </a:rPr>
            </a:br>
            <a:r>
              <a:rPr kumimoji="1" lang="en-US" altLang="zh-TW" dirty="0">
                <a:solidFill>
                  <a:schemeClr val="bg1"/>
                </a:solidFill>
                <a:latin typeface="YuPearl" panose="020F0500000000000000" pitchFamily="34" charset="-120"/>
                <a:ea typeface="YuPearl" panose="020F0500000000000000" pitchFamily="34" charset="-120"/>
              </a:rPr>
              <a:t>Killing Aliens in Borg Maze</a:t>
            </a:r>
            <a:endParaRPr kumimoji="1" lang="zh-TW" altLang="en-US" dirty="0">
              <a:solidFill>
                <a:schemeClr val="bg1"/>
              </a:solidFill>
              <a:latin typeface="YuPearl" panose="020F0500000000000000" pitchFamily="34" charset="-120"/>
              <a:ea typeface="YuPearl" panose="020F05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82BB67-F264-23B7-5481-C3D9BC77A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714" y="3631066"/>
            <a:ext cx="9724571" cy="1655762"/>
          </a:xfrm>
        </p:spPr>
        <p:txBody>
          <a:bodyPr/>
          <a:lstStyle/>
          <a:p>
            <a:r>
              <a:rPr kumimoji="1" lang="en" altLang="zh-TW" dirty="0">
                <a:solidFill>
                  <a:schemeClr val="bg1"/>
                </a:solidFill>
                <a:latin typeface="YuPearl" panose="020F0500000000000000" pitchFamily="34" charset="-120"/>
                <a:ea typeface="YuPearl" panose="020F0500000000000000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https://hackmd.io/@3_gmYguSRx298H5v5k5vAg/SJnN_KJr6</a:t>
            </a:r>
            <a:endParaRPr kumimoji="1" lang="en" altLang="zh-TW" dirty="0">
              <a:solidFill>
                <a:schemeClr val="bg1"/>
              </a:solidFill>
              <a:latin typeface="YuPearl" panose="020F0500000000000000" pitchFamily="34" charset="-120"/>
              <a:ea typeface="YuPearl" panose="020F0500000000000000" pitchFamily="34" charset="-120"/>
            </a:endParaRPr>
          </a:p>
          <a:p>
            <a:r>
              <a:rPr kumimoji="1" lang="zh-TW" altLang="en-US" dirty="0">
                <a:solidFill>
                  <a:schemeClr val="bg1"/>
                </a:solidFill>
                <a:latin typeface="YuPearl" panose="020F0500000000000000" pitchFamily="34" charset="-120"/>
                <a:ea typeface="YuPearl" panose="020F0500000000000000" pitchFamily="34" charset="-120"/>
              </a:rPr>
              <a:t>資工二</a:t>
            </a:r>
            <a:r>
              <a:rPr kumimoji="1" lang="en-US" altLang="zh-TW" dirty="0">
                <a:solidFill>
                  <a:schemeClr val="bg1"/>
                </a:solidFill>
                <a:latin typeface="YuPearl" panose="020F0500000000000000" pitchFamily="34" charset="-120"/>
                <a:ea typeface="YuPearl" panose="020F0500000000000000" pitchFamily="34" charset="-120"/>
              </a:rPr>
              <a:t>B </a:t>
            </a:r>
            <a:r>
              <a:rPr kumimoji="1" lang="zh-TW" altLang="en-US" dirty="0">
                <a:solidFill>
                  <a:schemeClr val="bg1"/>
                </a:solidFill>
                <a:latin typeface="YuPearl" panose="020F0500000000000000" pitchFamily="34" charset="-120"/>
                <a:ea typeface="YuPearl" panose="020F0500000000000000" pitchFamily="34" charset="-120"/>
              </a:rPr>
              <a:t>蔡文綺</a:t>
            </a:r>
          </a:p>
        </p:txBody>
      </p:sp>
    </p:spTree>
    <p:extLst>
      <p:ext uri="{BB962C8B-B14F-4D97-AF65-F5344CB8AC3E}">
        <p14:creationId xmlns:p14="http://schemas.microsoft.com/office/powerpoint/2010/main" val="99700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Macintosh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YuPearl</vt:lpstr>
      <vt:lpstr>Office 佈景主題</vt:lpstr>
      <vt:lpstr>UVA 10307 Killing Aliens in Borg Maze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10307 Killing Aliens in Borg Maze</dc:title>
  <dc:creator>文綺 文綺</dc:creator>
  <cp:lastModifiedBy>文綺 文綺</cp:lastModifiedBy>
  <cp:revision>1</cp:revision>
  <dcterms:created xsi:type="dcterms:W3CDTF">2023-11-26T04:43:33Z</dcterms:created>
  <dcterms:modified xsi:type="dcterms:W3CDTF">2023-11-26T04:46:05Z</dcterms:modified>
</cp:coreProperties>
</file>