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diagrams/data7.xml" ContentType="application/vnd.openxmlformats-officedocument.drawingml.diagramData+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diagrams/layout7.xml" ContentType="application/vnd.openxmlformats-officedocument.drawingml.diagramLayout+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tags/tag32.xml" ContentType="application/vnd.openxmlformats-officedocument.presentationml.tags+xml"/>
  <Override PartName="/ppt/tags/tag50.xml" ContentType="application/vnd.openxmlformats-officedocument.presentationml.tags+xml"/>
  <Override PartName="/ppt/diagrams/colors6.xml" ContentType="application/vnd.openxmlformats-officedocument.drawingml.diagramColor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diagrams/drawing6.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9"/>
  </p:notesMasterIdLst>
  <p:handoutMasterIdLst>
    <p:handoutMasterId r:id="rId30"/>
  </p:handoutMasterIdLst>
  <p:sldIdLst>
    <p:sldId id="311" r:id="rId6"/>
    <p:sldId id="386" r:id="rId7"/>
    <p:sldId id="400" r:id="rId8"/>
    <p:sldId id="387" r:id="rId9"/>
    <p:sldId id="388" r:id="rId10"/>
    <p:sldId id="393" r:id="rId11"/>
    <p:sldId id="396" r:id="rId12"/>
    <p:sldId id="390" r:id="rId13"/>
    <p:sldId id="391" r:id="rId14"/>
    <p:sldId id="394" r:id="rId15"/>
    <p:sldId id="385" r:id="rId16"/>
    <p:sldId id="395" r:id="rId17"/>
    <p:sldId id="418" r:id="rId18"/>
    <p:sldId id="398" r:id="rId19"/>
    <p:sldId id="421" r:id="rId20"/>
    <p:sldId id="402" r:id="rId21"/>
    <p:sldId id="403" r:id="rId22"/>
    <p:sldId id="404" r:id="rId23"/>
    <p:sldId id="420" r:id="rId24"/>
    <p:sldId id="414" r:id="rId25"/>
    <p:sldId id="415" r:id="rId26"/>
    <p:sldId id="416" r:id="rId27"/>
    <p:sldId id="329" r:id="rId28"/>
  </p:sldIdLst>
  <p:sldSz cx="10972800" cy="6858000"/>
  <p:notesSz cx="6797675" cy="9874250"/>
  <p:custDataLst>
    <p:tags r:id="rId3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0C6C-D0AA-4343-86A6-43ED7C37256A}" type="doc">
      <dgm:prSet loTypeId="urn:microsoft.com/office/officeart/2005/8/layout/vList2" loCatId="list" qsTypeId="urn:microsoft.com/office/officeart/2005/8/quickstyle/simple3" qsCatId="simple" csTypeId="urn:microsoft.com/office/officeart/2005/8/colors/accent5_3" csCatId="accent5"/>
      <dgm:spPr/>
      <dgm:t>
        <a:bodyPr/>
        <a:lstStyle/>
        <a:p>
          <a:endParaRPr lang="en-US"/>
        </a:p>
      </dgm:t>
    </dgm:pt>
    <dgm:pt modelId="{EDE9639B-26EE-4C60-BB1C-9D06A3FB3CBC}">
      <dgm:prSet/>
      <dgm:spPr/>
      <dgm:t>
        <a:bodyPr/>
        <a:lstStyle/>
        <a:p>
          <a:pPr rtl="0"/>
          <a:r>
            <a:rPr lang="en-US" dirty="0" smtClean="0"/>
            <a:t>Delivery of on-demand computing resources everything from applications to data centers over the Internet on a pay-for-use basis</a:t>
          </a:r>
          <a:endParaRPr lang="en-US" dirty="0"/>
        </a:p>
      </dgm:t>
    </dgm:pt>
    <dgm:pt modelId="{1D33338D-4479-4ECB-9359-2A57F94542B2}" type="parTrans" cxnId="{90951D1D-8526-49E0-A050-AD517EC0E2DB}">
      <dgm:prSet/>
      <dgm:spPr/>
      <dgm:t>
        <a:bodyPr/>
        <a:lstStyle/>
        <a:p>
          <a:endParaRPr lang="en-US"/>
        </a:p>
      </dgm:t>
    </dgm:pt>
    <dgm:pt modelId="{9ED662B0-3E5A-4ED2-B8E4-5C780B15F9C7}" type="sibTrans" cxnId="{90951D1D-8526-49E0-A050-AD517EC0E2DB}">
      <dgm:prSet/>
      <dgm:spPr/>
      <dgm:t>
        <a:bodyPr/>
        <a:lstStyle/>
        <a:p>
          <a:endParaRPr lang="en-US"/>
        </a:p>
      </dgm:t>
    </dgm:pt>
    <dgm:pt modelId="{10D05E69-9637-4FF3-B3EC-88853E09186A}">
      <dgm:prSet/>
      <dgm:spPr/>
      <dgm:t>
        <a:bodyPr/>
        <a:lstStyle/>
        <a:p>
          <a:pPr rtl="0"/>
          <a:r>
            <a:rPr lang="en-US" dirty="0" smtClean="0"/>
            <a:t>Relies on sharing computing resources rather than having local servers or personal devices to handle applications</a:t>
          </a:r>
          <a:endParaRPr lang="en-US" dirty="0"/>
        </a:p>
      </dgm:t>
    </dgm:pt>
    <dgm:pt modelId="{33F8C679-91BA-4776-BD5A-08E9823E3C1E}" type="parTrans" cxnId="{E8723E09-11C4-4DA3-B857-1D3A0CC68FD2}">
      <dgm:prSet/>
      <dgm:spPr/>
      <dgm:t>
        <a:bodyPr/>
        <a:lstStyle/>
        <a:p>
          <a:endParaRPr lang="en-US"/>
        </a:p>
      </dgm:t>
    </dgm:pt>
    <dgm:pt modelId="{8677B24D-A0B3-4EF4-A081-89D56125F297}" type="sibTrans" cxnId="{E8723E09-11C4-4DA3-B857-1D3A0CC68FD2}">
      <dgm:prSet/>
      <dgm:spPr/>
      <dgm:t>
        <a:bodyPr/>
        <a:lstStyle/>
        <a:p>
          <a:endParaRPr lang="en-US"/>
        </a:p>
      </dgm:t>
    </dgm:pt>
    <dgm:pt modelId="{3F7A0956-8037-4D49-8DFE-8B1C1E270312}" type="pres">
      <dgm:prSet presAssocID="{01850C6C-D0AA-4343-86A6-43ED7C37256A}" presName="linear" presStyleCnt="0">
        <dgm:presLayoutVars>
          <dgm:animLvl val="lvl"/>
          <dgm:resizeHandles val="exact"/>
        </dgm:presLayoutVars>
      </dgm:prSet>
      <dgm:spPr/>
      <dgm:t>
        <a:bodyPr/>
        <a:lstStyle/>
        <a:p>
          <a:endParaRPr lang="en-US"/>
        </a:p>
      </dgm:t>
    </dgm:pt>
    <dgm:pt modelId="{538779E5-2AD6-418F-8D76-424B2DFC14E4}" type="pres">
      <dgm:prSet presAssocID="{EDE9639B-26EE-4C60-BB1C-9D06A3FB3CBC}" presName="parentText" presStyleLbl="node1" presStyleIdx="0" presStyleCnt="2">
        <dgm:presLayoutVars>
          <dgm:chMax val="0"/>
          <dgm:bulletEnabled val="1"/>
        </dgm:presLayoutVars>
      </dgm:prSet>
      <dgm:spPr/>
      <dgm:t>
        <a:bodyPr/>
        <a:lstStyle/>
        <a:p>
          <a:endParaRPr lang="en-US"/>
        </a:p>
      </dgm:t>
    </dgm:pt>
    <dgm:pt modelId="{468E6006-68D7-417D-892E-8D0996825033}" type="pres">
      <dgm:prSet presAssocID="{9ED662B0-3E5A-4ED2-B8E4-5C780B15F9C7}" presName="spacer" presStyleCnt="0"/>
      <dgm:spPr/>
      <dgm:t>
        <a:bodyPr/>
        <a:lstStyle/>
        <a:p>
          <a:endParaRPr lang="en-US"/>
        </a:p>
      </dgm:t>
    </dgm:pt>
    <dgm:pt modelId="{C393669E-1306-44BE-8DC8-1E935B0A37C3}" type="pres">
      <dgm:prSet presAssocID="{10D05E69-9637-4FF3-B3EC-88853E09186A}" presName="parentText" presStyleLbl="node1" presStyleIdx="1" presStyleCnt="2">
        <dgm:presLayoutVars>
          <dgm:chMax val="0"/>
          <dgm:bulletEnabled val="1"/>
        </dgm:presLayoutVars>
      </dgm:prSet>
      <dgm:spPr/>
      <dgm:t>
        <a:bodyPr/>
        <a:lstStyle/>
        <a:p>
          <a:endParaRPr lang="en-US"/>
        </a:p>
      </dgm:t>
    </dgm:pt>
  </dgm:ptLst>
  <dgm:cxnLst>
    <dgm:cxn modelId="{3318E0AE-E55C-40F7-AD13-9693FA1AFBC8}" type="presOf" srcId="{EDE9639B-26EE-4C60-BB1C-9D06A3FB3CBC}" destId="{538779E5-2AD6-418F-8D76-424B2DFC14E4}" srcOrd="0" destOrd="0" presId="urn:microsoft.com/office/officeart/2005/8/layout/vList2"/>
    <dgm:cxn modelId="{E8723E09-11C4-4DA3-B857-1D3A0CC68FD2}" srcId="{01850C6C-D0AA-4343-86A6-43ED7C37256A}" destId="{10D05E69-9637-4FF3-B3EC-88853E09186A}" srcOrd="1" destOrd="0" parTransId="{33F8C679-91BA-4776-BD5A-08E9823E3C1E}" sibTransId="{8677B24D-A0B3-4EF4-A081-89D56125F297}"/>
    <dgm:cxn modelId="{9E2001FF-7615-4ABF-8918-6B76C9FB7FF4}" type="presOf" srcId="{10D05E69-9637-4FF3-B3EC-88853E09186A}" destId="{C393669E-1306-44BE-8DC8-1E935B0A37C3}" srcOrd="0" destOrd="0" presId="urn:microsoft.com/office/officeart/2005/8/layout/vList2"/>
    <dgm:cxn modelId="{90951D1D-8526-49E0-A050-AD517EC0E2DB}" srcId="{01850C6C-D0AA-4343-86A6-43ED7C37256A}" destId="{EDE9639B-26EE-4C60-BB1C-9D06A3FB3CBC}" srcOrd="0" destOrd="0" parTransId="{1D33338D-4479-4ECB-9359-2A57F94542B2}" sibTransId="{9ED662B0-3E5A-4ED2-B8E4-5C780B15F9C7}"/>
    <dgm:cxn modelId="{5C7F7003-9419-4666-B524-4665852C0999}" type="presOf" srcId="{01850C6C-D0AA-4343-86A6-43ED7C37256A}" destId="{3F7A0956-8037-4D49-8DFE-8B1C1E270312}" srcOrd="0" destOrd="0" presId="urn:microsoft.com/office/officeart/2005/8/layout/vList2"/>
    <dgm:cxn modelId="{5552CB8E-14A6-4859-8F4F-AB001A42D155}" type="presParOf" srcId="{3F7A0956-8037-4D49-8DFE-8B1C1E270312}" destId="{538779E5-2AD6-418F-8D76-424B2DFC14E4}" srcOrd="0" destOrd="0" presId="urn:microsoft.com/office/officeart/2005/8/layout/vList2"/>
    <dgm:cxn modelId="{F3FF413B-9654-41ED-B7C5-B2FB9A8CE33C}" type="presParOf" srcId="{3F7A0956-8037-4D49-8DFE-8B1C1E270312}" destId="{468E6006-68D7-417D-892E-8D0996825033}" srcOrd="1" destOrd="0" presId="urn:microsoft.com/office/officeart/2005/8/layout/vList2"/>
    <dgm:cxn modelId="{3B6789A0-B2D7-40F7-A2DB-4641A2F6B471}" type="presParOf" srcId="{3F7A0956-8037-4D49-8DFE-8B1C1E270312}" destId="{C393669E-1306-44BE-8DC8-1E935B0A37C3}"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DCDD55-D037-421F-846C-436C81AAC063}"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F9D3A8B9-7AE9-420C-9CA9-4268F87F6DDD}">
      <dgm:prSet/>
      <dgm:spPr/>
      <dgm:t>
        <a:bodyPr/>
        <a:lstStyle/>
        <a:p>
          <a:pPr rtl="0"/>
          <a:r>
            <a:rPr lang="en-US" dirty="0" smtClean="0"/>
            <a:t>A </a:t>
          </a:r>
          <a:r>
            <a:rPr lang="en-US" b="1" dirty="0" smtClean="0"/>
            <a:t>cloud</a:t>
          </a:r>
          <a:r>
            <a:rPr lang="en-US" dirty="0" smtClean="0"/>
            <a:t> refers to a distinct IT environment that is designed for the purpose of remotely provisioning scalable and measured IT resources</a:t>
          </a:r>
          <a:endParaRPr lang="en-US" b="1" dirty="0"/>
        </a:p>
      </dgm:t>
    </dgm:pt>
    <dgm:pt modelId="{3A28CAB2-348C-42C9-90B7-9EE1F759B2CF}" type="parTrans" cxnId="{037C8899-3159-43DF-9F1A-377605C061A5}">
      <dgm:prSet/>
      <dgm:spPr/>
      <dgm:t>
        <a:bodyPr/>
        <a:lstStyle/>
        <a:p>
          <a:endParaRPr lang="en-US"/>
        </a:p>
      </dgm:t>
    </dgm:pt>
    <dgm:pt modelId="{772598B0-EEC8-4C33-8EF8-4AC72FCA782D}" type="sibTrans" cxnId="{037C8899-3159-43DF-9F1A-377605C061A5}">
      <dgm:prSet/>
      <dgm:spPr/>
      <dgm:t>
        <a:bodyPr/>
        <a:lstStyle/>
        <a:p>
          <a:endParaRPr lang="en-US"/>
        </a:p>
      </dgm:t>
    </dgm:pt>
    <dgm:pt modelId="{EF59F874-2D25-426E-83E0-E71013C092C3}" type="pres">
      <dgm:prSet presAssocID="{49DCDD55-D037-421F-846C-436C81AAC063}" presName="linear" presStyleCnt="0">
        <dgm:presLayoutVars>
          <dgm:animLvl val="lvl"/>
          <dgm:resizeHandles val="exact"/>
        </dgm:presLayoutVars>
      </dgm:prSet>
      <dgm:spPr/>
      <dgm:t>
        <a:bodyPr/>
        <a:lstStyle/>
        <a:p>
          <a:endParaRPr lang="en-US"/>
        </a:p>
      </dgm:t>
    </dgm:pt>
    <dgm:pt modelId="{D282022D-1AAB-49AC-93CC-7231AEAF502C}" type="pres">
      <dgm:prSet presAssocID="{F9D3A8B9-7AE9-420C-9CA9-4268F87F6DDD}" presName="parentText" presStyleLbl="node1" presStyleIdx="0" presStyleCnt="1">
        <dgm:presLayoutVars>
          <dgm:chMax val="0"/>
          <dgm:bulletEnabled val="1"/>
        </dgm:presLayoutVars>
      </dgm:prSet>
      <dgm:spPr/>
      <dgm:t>
        <a:bodyPr/>
        <a:lstStyle/>
        <a:p>
          <a:endParaRPr lang="en-US"/>
        </a:p>
      </dgm:t>
    </dgm:pt>
  </dgm:ptLst>
  <dgm:cxnLst>
    <dgm:cxn modelId="{11D2B674-8A46-4AF6-AF1A-205AA034051E}" type="presOf" srcId="{F9D3A8B9-7AE9-420C-9CA9-4268F87F6DDD}" destId="{D282022D-1AAB-49AC-93CC-7231AEAF502C}" srcOrd="0" destOrd="0" presId="urn:microsoft.com/office/officeart/2005/8/layout/vList2"/>
    <dgm:cxn modelId="{3BA193EC-AED6-4686-8D51-B303683AFC01}" type="presOf" srcId="{49DCDD55-D037-421F-846C-436C81AAC063}" destId="{EF59F874-2D25-426E-83E0-E71013C092C3}" srcOrd="0" destOrd="0" presId="urn:microsoft.com/office/officeart/2005/8/layout/vList2"/>
    <dgm:cxn modelId="{037C8899-3159-43DF-9F1A-377605C061A5}" srcId="{49DCDD55-D037-421F-846C-436C81AAC063}" destId="{F9D3A8B9-7AE9-420C-9CA9-4268F87F6DDD}" srcOrd="0" destOrd="0" parTransId="{3A28CAB2-348C-42C9-90B7-9EE1F759B2CF}" sibTransId="{772598B0-EEC8-4C33-8EF8-4AC72FCA782D}"/>
    <dgm:cxn modelId="{4F02448F-6F23-40D3-B239-039B25970413}" type="presParOf" srcId="{EF59F874-2D25-426E-83E0-E71013C092C3}" destId="{D282022D-1AAB-49AC-93CC-7231AEAF502C}"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smtClean="0"/>
            <a:t>Shared Resources</a:t>
          </a:r>
          <a:endParaRPr lang="en-US" dirty="0"/>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smtClean="0"/>
            <a:t>Dynamic Scaling</a:t>
          </a:r>
          <a:endParaRPr lang="en-US" dirty="0"/>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smtClean="0"/>
            <a:t>Pay as you Use</a:t>
          </a:r>
          <a:endParaRPr lang="en-US" dirty="0"/>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smtClean="0"/>
            <a:t>High Availability</a:t>
          </a:r>
          <a:endParaRPr lang="en-US" dirty="0"/>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smtClean="0"/>
            <a:t>High Productivity</a:t>
          </a:r>
          <a:endParaRPr lang="en-US" dirty="0"/>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smtClean="0"/>
            <a:t>Environment friendly</a:t>
          </a:r>
          <a:endParaRPr lang="en-US" dirty="0"/>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smtClean="0"/>
            <a:t>Less Deployment Time</a:t>
          </a:r>
          <a:endParaRPr lang="en-US" dirty="0"/>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dirty="0"/>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t>
        <a:bodyPr/>
        <a:lstStyle/>
        <a:p>
          <a:endParaRPr lang="en-US"/>
        </a:p>
      </dgm:t>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t>
        <a:bodyPr/>
        <a:lstStyle/>
        <a:p>
          <a:endParaRPr lang="en-US"/>
        </a:p>
      </dgm:t>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t>
        <a:bodyPr/>
        <a:lstStyle/>
        <a:p>
          <a:endParaRPr lang="en-US"/>
        </a:p>
      </dgm:t>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t>
        <a:bodyPr/>
        <a:lstStyle/>
        <a:p>
          <a:endParaRPr lang="en-US"/>
        </a:p>
      </dgm:t>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t>
        <a:bodyPr/>
        <a:lstStyle/>
        <a:p>
          <a:endParaRPr lang="en-US"/>
        </a:p>
      </dgm:t>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t>
        <a:bodyPr/>
        <a:lstStyle/>
        <a:p>
          <a:endParaRPr lang="en-US"/>
        </a:p>
      </dgm:t>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t>
        <a:bodyPr/>
        <a:lstStyle/>
        <a:p>
          <a:endParaRPr lang="en-US"/>
        </a:p>
      </dgm:t>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t>
        <a:bodyPr/>
        <a:lstStyle/>
        <a:p>
          <a:endParaRPr lang="en-US"/>
        </a:p>
      </dgm:t>
    </dgm:pt>
  </dgm:ptLst>
  <dgm:cxnLst>
    <dgm:cxn modelId="{A61B84AD-F3E5-4E75-BE42-4A6A18BAABB2}" srcId="{CEED7811-05B6-4698-856D-E047F8E4CF30}" destId="{6B671143-7D9C-4534-A071-B31F193CB2AE}" srcOrd="6" destOrd="0" parTransId="{C08AE378-1B41-470B-9563-9F6E9B47A3A6}" sibTransId="{3CEDADAD-AD69-4707-B281-EFB868BE2429}"/>
    <dgm:cxn modelId="{C6D47864-257E-43E1-80AB-62D974DE8547}" type="presOf" srcId="{CEED7811-05B6-4698-856D-E047F8E4CF30}" destId="{63588D8D-A4D7-4B1D-A16A-8863B24239E3}" srcOrd="0" destOrd="0" presId="urn:microsoft.com/office/officeart/2005/8/layout/venn1"/>
    <dgm:cxn modelId="{BFEBC5B1-687E-46C0-81CE-296280690CF4}" srcId="{CEED7811-05B6-4698-856D-E047F8E4CF30}" destId="{43A754CE-F742-4905-8EDC-C730D0CB37FE}" srcOrd="4" destOrd="0" parTransId="{4E6B7870-F02C-467E-849E-639D31E0A21C}" sibTransId="{9FE88A74-76C6-4D8D-98A8-12ACCA835AB6}"/>
    <dgm:cxn modelId="{DB592FAE-CB9A-4EE8-A340-D708DE6F7205}" type="presOf" srcId="{31E6CD59-C9AF-4EFE-9339-6EA2DB81B7B8}" destId="{4492965C-0726-42A8-B4A6-CAF6D8F36B95}" srcOrd="0" destOrd="0" presId="urn:microsoft.com/office/officeart/2005/8/layout/venn1"/>
    <dgm:cxn modelId="{D3063CEA-5648-4581-8239-30BF51BAD552}" type="presOf" srcId="{43A754CE-F742-4905-8EDC-C730D0CB37FE}" destId="{63A54FD8-193A-421D-B84D-CA0535C3F386}" srcOrd="0" destOrd="0" presId="urn:microsoft.com/office/officeart/2005/8/layout/venn1"/>
    <dgm:cxn modelId="{4C12EEF2-32B6-406C-8444-C7B1C3B24FD5}" srcId="{CEED7811-05B6-4698-856D-E047F8E4CF30}" destId="{2502211A-905E-4755-B7A6-A248F0896955}" srcOrd="2" destOrd="0" parTransId="{E07720EB-02F0-424F-B707-AAFEAD566A21}" sibTransId="{CCE714C6-0606-4448-9C7E-0E1BDB3E5B6A}"/>
    <dgm:cxn modelId="{A34D54BE-40F5-4999-8653-549B4BE92108}" srcId="{CEED7811-05B6-4698-856D-E047F8E4CF30}" destId="{6272C479-4ED6-4772-89EF-74D6F834EC80}" srcOrd="0" destOrd="0" parTransId="{E436ED32-989D-4751-8E4B-39166BF5A88C}" sibTransId="{0D19BC91-E28E-49E4-BB3C-1FB9DC8F98EC}"/>
    <dgm:cxn modelId="{63BCFE67-2FB1-4C61-BB99-32ED4564AE4A}" srcId="{CEED7811-05B6-4698-856D-E047F8E4CF30}" destId="{46680AEC-8C51-4259-AF3B-EA1DBCE85E1F}" srcOrd="3" destOrd="0" parTransId="{F0DF6731-4070-4A2B-B33A-30319BE8756F}" sibTransId="{D129E410-F073-47F1-A28D-2F17B0B69305}"/>
    <dgm:cxn modelId="{FB89330B-00A8-4644-A183-E73D2EB69146}" srcId="{CEED7811-05B6-4698-856D-E047F8E4CF30}" destId="{1989D8B2-1BE2-46B6-B34D-80F29A1EB4DE}" srcOrd="5" destOrd="0" parTransId="{C0DADE5D-F7AA-4F2C-ADEC-1A7069495D96}" sibTransId="{877B263A-A1C8-43EB-A8A3-F77BB00DFECB}"/>
    <dgm:cxn modelId="{F4E0F328-829C-4A62-8107-5327E8A90443}" type="presOf" srcId="{2502211A-905E-4755-B7A6-A248F0896955}" destId="{A9DD5467-E724-4B5D-859E-B08E60676E38}" srcOrd="0" destOrd="0" presId="urn:microsoft.com/office/officeart/2005/8/layout/venn1"/>
    <dgm:cxn modelId="{EF3D0C77-58D8-43A1-A9EA-4D90F0DF5FD1}" type="presOf" srcId="{46680AEC-8C51-4259-AF3B-EA1DBCE85E1F}" destId="{71717596-74AE-4E89-8C66-2F9BE4013664}" srcOrd="0" destOrd="0" presId="urn:microsoft.com/office/officeart/2005/8/layout/venn1"/>
    <dgm:cxn modelId="{411E687A-2CE3-485F-9296-099DB80FF78B}" srcId="{CEED7811-05B6-4698-856D-E047F8E4CF30}" destId="{31E6CD59-C9AF-4EFE-9339-6EA2DB81B7B8}" srcOrd="1" destOrd="0" parTransId="{A39E16D0-C63A-47AC-984F-D65C60EAEDC8}" sibTransId="{7EE6B6D5-09F4-476F-87BB-3290930A1A1E}"/>
    <dgm:cxn modelId="{AC2845DE-E91F-4591-91E9-8BD21A8AA996}" type="presOf" srcId="{1989D8B2-1BE2-46B6-B34D-80F29A1EB4DE}" destId="{0E8B9054-5098-4752-9960-C42AF6A77C32}" srcOrd="0" destOrd="0" presId="urn:microsoft.com/office/officeart/2005/8/layout/venn1"/>
    <dgm:cxn modelId="{D52C0F22-E4D0-4275-9EFB-F930E9BC1886}" type="presOf" srcId="{6B671143-7D9C-4534-A071-B31F193CB2AE}" destId="{8DD6306D-6155-45A6-BC0F-4095725FC0D0}" srcOrd="0" destOrd="0" presId="urn:microsoft.com/office/officeart/2005/8/layout/venn1"/>
    <dgm:cxn modelId="{880196C8-E4E6-4E4A-9A39-477038F67694}" srcId="{CEED7811-05B6-4698-856D-E047F8E4CF30}" destId="{1C623C71-34BB-4A15-A45D-A9AE57DE6FDC}" srcOrd="7" destOrd="0" parTransId="{9BA4DAE2-BF2A-4607-8763-298D1F03C039}" sibTransId="{21056222-5294-4B39-A47A-9B961E70B2A1}"/>
    <dgm:cxn modelId="{DFE3A7E4-F04A-4541-A9E6-4EC780D06554}" type="presOf" srcId="{6272C479-4ED6-4772-89EF-74D6F834EC80}" destId="{B9618C3C-53AC-4F60-9AB1-E808BA68E446}" srcOrd="0" destOrd="0" presId="urn:microsoft.com/office/officeart/2005/8/layout/venn1"/>
    <dgm:cxn modelId="{68FF49CB-195C-49B8-AADB-22E7BECE38C1}" type="presParOf" srcId="{63588D8D-A4D7-4B1D-A16A-8863B24239E3}" destId="{B469A577-F739-4F51-B1AE-26BD2E525A10}" srcOrd="0" destOrd="0" presId="urn:microsoft.com/office/officeart/2005/8/layout/venn1"/>
    <dgm:cxn modelId="{D67C1C15-04EB-40FA-B876-5C8C1CB5C861}" type="presParOf" srcId="{63588D8D-A4D7-4B1D-A16A-8863B24239E3}" destId="{B9618C3C-53AC-4F60-9AB1-E808BA68E446}" srcOrd="1" destOrd="0" presId="urn:microsoft.com/office/officeart/2005/8/layout/venn1"/>
    <dgm:cxn modelId="{C494A370-5BC7-451D-BB5C-F32968EC7BEB}" type="presParOf" srcId="{63588D8D-A4D7-4B1D-A16A-8863B24239E3}" destId="{DFB66475-500F-42A8-81F7-AEED8AA7CD3E}" srcOrd="2" destOrd="0" presId="urn:microsoft.com/office/officeart/2005/8/layout/venn1"/>
    <dgm:cxn modelId="{CB0274E5-689A-4F41-B2C1-4EFC6C708C76}" type="presParOf" srcId="{63588D8D-A4D7-4B1D-A16A-8863B24239E3}" destId="{4492965C-0726-42A8-B4A6-CAF6D8F36B95}" srcOrd="3" destOrd="0" presId="urn:microsoft.com/office/officeart/2005/8/layout/venn1"/>
    <dgm:cxn modelId="{1C4A05A3-2375-4253-B83A-D7911348D24D}" type="presParOf" srcId="{63588D8D-A4D7-4B1D-A16A-8863B24239E3}" destId="{DE55D4FE-374F-4DBB-B454-711B474801DF}" srcOrd="4" destOrd="0" presId="urn:microsoft.com/office/officeart/2005/8/layout/venn1"/>
    <dgm:cxn modelId="{F47320CF-04AA-4830-8A73-A05AD9C7642C}" type="presParOf" srcId="{63588D8D-A4D7-4B1D-A16A-8863B24239E3}" destId="{A9DD5467-E724-4B5D-859E-B08E60676E38}" srcOrd="5" destOrd="0" presId="urn:microsoft.com/office/officeart/2005/8/layout/venn1"/>
    <dgm:cxn modelId="{D4925CBE-D697-4DD0-9E14-6E5CF78493B1}" type="presParOf" srcId="{63588D8D-A4D7-4B1D-A16A-8863B24239E3}" destId="{CD9EC061-4362-4C99-8F62-E820335CC632}" srcOrd="6" destOrd="0" presId="urn:microsoft.com/office/officeart/2005/8/layout/venn1"/>
    <dgm:cxn modelId="{CEC5AA2D-93EF-4CB9-8FE8-AAD817D67122}" type="presParOf" srcId="{63588D8D-A4D7-4B1D-A16A-8863B24239E3}" destId="{71717596-74AE-4E89-8C66-2F9BE4013664}" srcOrd="7" destOrd="0" presId="urn:microsoft.com/office/officeart/2005/8/layout/venn1"/>
    <dgm:cxn modelId="{FFEB3666-10C1-47BE-A8BF-B89BE1343C6A}" type="presParOf" srcId="{63588D8D-A4D7-4B1D-A16A-8863B24239E3}" destId="{3F0AD8C3-8A15-4413-8399-CBF1C800F9AD}" srcOrd="8" destOrd="0" presId="urn:microsoft.com/office/officeart/2005/8/layout/venn1"/>
    <dgm:cxn modelId="{741C793C-6FDC-42E3-8F89-FC124A8EF77F}" type="presParOf" srcId="{63588D8D-A4D7-4B1D-A16A-8863B24239E3}" destId="{63A54FD8-193A-421D-B84D-CA0535C3F386}" srcOrd="9" destOrd="0" presId="urn:microsoft.com/office/officeart/2005/8/layout/venn1"/>
    <dgm:cxn modelId="{77604E72-83B0-49C5-BA1D-76E2FFC8500F}" type="presParOf" srcId="{63588D8D-A4D7-4B1D-A16A-8863B24239E3}" destId="{09702C5A-4853-43C7-9132-FAE7199B819E}" srcOrd="10" destOrd="0" presId="urn:microsoft.com/office/officeart/2005/8/layout/venn1"/>
    <dgm:cxn modelId="{082629AC-7235-4C95-82DA-BFEFB7C58213}" type="presParOf" srcId="{63588D8D-A4D7-4B1D-A16A-8863B24239E3}" destId="{0E8B9054-5098-4752-9960-C42AF6A77C32}" srcOrd="11" destOrd="0" presId="urn:microsoft.com/office/officeart/2005/8/layout/venn1"/>
    <dgm:cxn modelId="{9CA8D45B-399D-4954-A45D-14328FDA51C3}" type="presParOf" srcId="{63588D8D-A4D7-4B1D-A16A-8863B24239E3}" destId="{C138A083-EFB3-4486-B69F-0FAE958B2244}" srcOrd="12" destOrd="0" presId="urn:microsoft.com/office/officeart/2005/8/layout/venn1"/>
    <dgm:cxn modelId="{CB4627DE-247A-4E72-9E55-8D8AFD95F65F}"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5_1" csCatId="accent5" phldr="1"/>
      <dgm:spPr/>
      <dgm:t>
        <a:bodyPr/>
        <a:lstStyle/>
        <a:p>
          <a:endParaRPr lang="en-US"/>
        </a:p>
      </dgm:t>
    </dgm:pt>
    <dgm:pt modelId="{E472227C-7FF3-4721-9FF8-77B072EFACCD}">
      <dgm:prSet/>
      <dgm:spPr/>
      <dgm:t>
        <a:bodyPr/>
        <a:lstStyle/>
        <a:p>
          <a:pPr rtl="0"/>
          <a:r>
            <a:rPr lang="en-US" dirty="0" smtClean="0"/>
            <a:t>IAAS</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PAAS</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SAAS</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custLinFactNeighborX="-6947">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A1C3072C-05E3-4479-95BD-C7C6DB7E508C}" type="presOf" srcId="{2066FC00-DB17-4D81-972B-88CA9818B6E2}" destId="{FED0CD5D-C864-42D3-818A-547CEA0E4259}" srcOrd="0" destOrd="0" presId="urn:microsoft.com/office/officeart/2005/8/layout/hList6"/>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E18F862B-29B6-4E6F-8E58-BC2E66123CE9}" type="presOf" srcId="{E472227C-7FF3-4721-9FF8-77B072EFACCD}" destId="{FD632726-0A68-400F-A2DB-57C986B242FA}" srcOrd="0" destOrd="0" presId="urn:microsoft.com/office/officeart/2005/8/layout/hList6"/>
    <dgm:cxn modelId="{CA7FFBB6-0AA3-48EE-8707-0A9B51E55369}" type="presOf" srcId="{38703F4B-305A-4263-9D37-FD681D1CAD99}" destId="{1E28E2F2-AACC-4E34-A0AD-1DEF2FB83DC0}" srcOrd="0" destOrd="0" presId="urn:microsoft.com/office/officeart/2005/8/layout/hList6"/>
    <dgm:cxn modelId="{DBDEEEB1-D285-4226-8B26-63B087A863A0}" srcId="{38703F4B-305A-4263-9D37-FD681D1CAD99}" destId="{E472227C-7FF3-4721-9FF8-77B072EFACCD}" srcOrd="0" destOrd="0" parTransId="{8A033762-1B77-4C7A-96C8-9A41B1C09A86}" sibTransId="{9D340CC6-97BC-4DED-B4A5-2D93040DF96C}"/>
    <dgm:cxn modelId="{513E1EB0-1D37-48DE-8C94-18BB41BBCCA2}" type="presOf" srcId="{E170CF83-4A0D-4C40-83C3-97985B22D61D}" destId="{F2BD6456-6370-4C31-8633-656A9BE0DAA4}" srcOrd="0" destOrd="0" presId="urn:microsoft.com/office/officeart/2005/8/layout/hList6"/>
    <dgm:cxn modelId="{D978AF5F-6C8A-44C2-949D-F2A640497C4E}" type="presParOf" srcId="{1E28E2F2-AACC-4E34-A0AD-1DEF2FB83DC0}" destId="{FD632726-0A68-400F-A2DB-57C986B242FA}" srcOrd="0" destOrd="0" presId="urn:microsoft.com/office/officeart/2005/8/layout/hList6"/>
    <dgm:cxn modelId="{23948B3A-ED0E-4E64-A648-EDCD8284E9A3}" type="presParOf" srcId="{1E28E2F2-AACC-4E34-A0AD-1DEF2FB83DC0}" destId="{9805AEED-DC1D-4F90-8D10-22E414624A67}" srcOrd="1" destOrd="0" presId="urn:microsoft.com/office/officeart/2005/8/layout/hList6"/>
    <dgm:cxn modelId="{540731FD-18ED-4BEF-8865-10F0E12CE0F7}" type="presParOf" srcId="{1E28E2F2-AACC-4E34-A0AD-1DEF2FB83DC0}" destId="{F2BD6456-6370-4C31-8633-656A9BE0DAA4}" srcOrd="2" destOrd="0" presId="urn:microsoft.com/office/officeart/2005/8/layout/hList6"/>
    <dgm:cxn modelId="{435D3ED5-449B-4259-8029-C6D351F76DF9}" type="presParOf" srcId="{1E28E2F2-AACC-4E34-A0AD-1DEF2FB83DC0}" destId="{07550D1B-CA30-4679-A35B-9C56F5298B22}" srcOrd="3" destOrd="0" presId="urn:microsoft.com/office/officeart/2005/8/layout/hList6"/>
    <dgm:cxn modelId="{39A98562-3A20-46F2-8DF1-DD9D7D1C7036}"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6_1" csCatId="accent6" phldr="1"/>
      <dgm:spPr/>
      <dgm:t>
        <a:bodyPr/>
        <a:lstStyle/>
        <a:p>
          <a:endParaRPr lang="en-US"/>
        </a:p>
      </dgm:t>
    </dgm:pt>
    <dgm:pt modelId="{E472227C-7FF3-4721-9FF8-77B072EFACCD}">
      <dgm:prSet/>
      <dgm:spPr/>
      <dgm:t>
        <a:bodyPr/>
        <a:lstStyle/>
        <a:p>
          <a:pPr rtl="0"/>
          <a:r>
            <a:rPr lang="en-US" dirty="0" smtClean="0"/>
            <a:t>Public</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Private</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Hybrid</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custLinFactNeighborY="-48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58737BE8-D2B7-428F-B8C4-524238750EF4}" type="presOf" srcId="{E472227C-7FF3-4721-9FF8-77B072EFACCD}" destId="{FD632726-0A68-400F-A2DB-57C986B242FA}" srcOrd="0" destOrd="0" presId="urn:microsoft.com/office/officeart/2005/8/layout/hList6"/>
    <dgm:cxn modelId="{33049343-0F0A-448D-B33E-69ED630EB8E4}" type="presOf" srcId="{38703F4B-305A-4263-9D37-FD681D1CAD99}" destId="{1E28E2F2-AACC-4E34-A0AD-1DEF2FB83DC0}" srcOrd="0" destOrd="0" presId="urn:microsoft.com/office/officeart/2005/8/layout/hList6"/>
    <dgm:cxn modelId="{DBDEEEB1-D285-4226-8B26-63B087A863A0}" srcId="{38703F4B-305A-4263-9D37-FD681D1CAD99}" destId="{E472227C-7FF3-4721-9FF8-77B072EFACCD}" srcOrd="0" destOrd="0" parTransId="{8A033762-1B77-4C7A-96C8-9A41B1C09A86}" sibTransId="{9D340CC6-97BC-4DED-B4A5-2D93040DF96C}"/>
    <dgm:cxn modelId="{16401DD0-430F-4627-9E7E-595E6F558CDC}" type="presOf" srcId="{2066FC00-DB17-4D81-972B-88CA9818B6E2}" destId="{FED0CD5D-C864-42D3-818A-547CEA0E4259}" srcOrd="0" destOrd="0" presId="urn:microsoft.com/office/officeart/2005/8/layout/hList6"/>
    <dgm:cxn modelId="{BC9ECBE4-0C2B-476A-837A-5CA9DE26655F}" type="presOf" srcId="{E170CF83-4A0D-4C40-83C3-97985B22D61D}" destId="{F2BD6456-6370-4C31-8633-656A9BE0DAA4}" srcOrd="0" destOrd="0" presId="urn:microsoft.com/office/officeart/2005/8/layout/hList6"/>
    <dgm:cxn modelId="{92D0BF12-78D5-4DBE-9D87-83CE33BB01B9}" type="presParOf" srcId="{1E28E2F2-AACC-4E34-A0AD-1DEF2FB83DC0}" destId="{FD632726-0A68-400F-A2DB-57C986B242FA}" srcOrd="0" destOrd="0" presId="urn:microsoft.com/office/officeart/2005/8/layout/hList6"/>
    <dgm:cxn modelId="{3C0FACA7-3A42-4310-A3E5-B53F1672BB10}" type="presParOf" srcId="{1E28E2F2-AACC-4E34-A0AD-1DEF2FB83DC0}" destId="{9805AEED-DC1D-4F90-8D10-22E414624A67}" srcOrd="1" destOrd="0" presId="urn:microsoft.com/office/officeart/2005/8/layout/hList6"/>
    <dgm:cxn modelId="{896DD9CF-F41C-4147-AB97-44173A806B39}" type="presParOf" srcId="{1E28E2F2-AACC-4E34-A0AD-1DEF2FB83DC0}" destId="{F2BD6456-6370-4C31-8633-656A9BE0DAA4}" srcOrd="2" destOrd="0" presId="urn:microsoft.com/office/officeart/2005/8/layout/hList6"/>
    <dgm:cxn modelId="{5D7B2D2C-B827-456A-8DF0-24591EF27C6B}" type="presParOf" srcId="{1E28E2F2-AACC-4E34-A0AD-1DEF2FB83DC0}" destId="{07550D1B-CA30-4679-A35B-9C56F5298B22}" srcOrd="3" destOrd="0" presId="urn:microsoft.com/office/officeart/2005/8/layout/hList6"/>
    <dgm:cxn modelId="{EE5A5F1A-83B2-4148-A522-7E27CFF8190A}"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05DC83-5303-49A1-9DC8-D37EC37C286D}" type="doc">
      <dgm:prSet loTypeId="urn:microsoft.com/office/officeart/2005/8/layout/vList2" loCatId="list" qsTypeId="urn:microsoft.com/office/officeart/2005/8/quickstyle/simple1" qsCatId="simple" csTypeId="urn:microsoft.com/office/officeart/2005/8/colors/accent5_3" csCatId="accent5"/>
      <dgm:spPr/>
      <dgm:t>
        <a:bodyPr/>
        <a:lstStyle/>
        <a:p>
          <a:endParaRPr lang="en-US"/>
        </a:p>
      </dgm:t>
    </dgm:pt>
    <dgm:pt modelId="{9CF7C1AC-9951-445A-9FF5-4E3B8580646C}">
      <dgm:prSet/>
      <dgm:spPr/>
      <dgm:t>
        <a:bodyPr/>
        <a:lstStyle/>
        <a:p>
          <a:pPr rtl="0"/>
          <a:r>
            <a:rPr lang="en-US" dirty="0" smtClean="0"/>
            <a:t>Open cloud platform[Reduce Vendor Lock in]</a:t>
          </a:r>
          <a:endParaRPr lang="en-US" dirty="0"/>
        </a:p>
      </dgm:t>
    </dgm:pt>
    <dgm:pt modelId="{432655CF-F187-45C4-90E5-595D995A657E}" type="parTrans" cxnId="{F23B6CA3-CA20-45C0-8C9C-9DE071DB211E}">
      <dgm:prSet/>
      <dgm:spPr/>
      <dgm:t>
        <a:bodyPr/>
        <a:lstStyle/>
        <a:p>
          <a:endParaRPr lang="en-US"/>
        </a:p>
      </dgm:t>
    </dgm:pt>
    <dgm:pt modelId="{CA713360-DDE7-453B-9E0E-0B91425E29B5}" type="sibTrans" cxnId="{F23B6CA3-CA20-45C0-8C9C-9DE071DB211E}">
      <dgm:prSet/>
      <dgm:spPr/>
      <dgm:t>
        <a:bodyPr/>
        <a:lstStyle/>
        <a:p>
          <a:endParaRPr lang="en-US"/>
        </a:p>
      </dgm:t>
    </dgm:pt>
    <dgm:pt modelId="{2F0E963F-498A-413F-ADEE-CBE298311D72}">
      <dgm:prSet/>
      <dgm:spPr/>
      <dgm:t>
        <a:bodyPr/>
        <a:lstStyle/>
        <a:p>
          <a:pPr rtl="0"/>
          <a:r>
            <a:rPr lang="en-US" dirty="0" smtClean="0"/>
            <a:t>Meets developers needs</a:t>
          </a:r>
          <a:endParaRPr lang="en-US" dirty="0"/>
        </a:p>
      </dgm:t>
    </dgm:pt>
    <dgm:pt modelId="{77B08327-5C5B-4E6A-9495-368938421A86}" type="parTrans" cxnId="{E41ECCAA-4B41-4EEB-B39D-214E4EFED554}">
      <dgm:prSet/>
      <dgm:spPr/>
      <dgm:t>
        <a:bodyPr/>
        <a:lstStyle/>
        <a:p>
          <a:endParaRPr lang="en-US"/>
        </a:p>
      </dgm:t>
    </dgm:pt>
    <dgm:pt modelId="{594A6016-4093-4D0C-B919-3C1BC68CFB31}" type="sibTrans" cxnId="{E41ECCAA-4B41-4EEB-B39D-214E4EFED554}">
      <dgm:prSet/>
      <dgm:spPr/>
      <dgm:t>
        <a:bodyPr/>
        <a:lstStyle/>
        <a:p>
          <a:endParaRPr lang="en-US"/>
        </a:p>
      </dgm:t>
    </dgm:pt>
    <dgm:pt modelId="{5D3B92FA-C563-4144-A85E-4F4FC8496A62}">
      <dgm:prSet/>
      <dgm:spPr/>
      <dgm:t>
        <a:bodyPr/>
        <a:lstStyle/>
        <a:p>
          <a:pPr rtl="0"/>
          <a:r>
            <a:rPr lang="en-US" dirty="0" smtClean="0"/>
            <a:t>Compelling community</a:t>
          </a:r>
          <a:endParaRPr lang="en-US" dirty="0"/>
        </a:p>
      </dgm:t>
    </dgm:pt>
    <dgm:pt modelId="{B9E08816-5A30-4B85-936F-1B230DCC09F5}" type="parTrans" cxnId="{A819EC69-C0BC-4513-80FC-5C99335FF348}">
      <dgm:prSet/>
      <dgm:spPr/>
      <dgm:t>
        <a:bodyPr/>
        <a:lstStyle/>
        <a:p>
          <a:endParaRPr lang="en-US"/>
        </a:p>
      </dgm:t>
    </dgm:pt>
    <dgm:pt modelId="{DF3D5D3D-C162-4889-A7B6-6353BD37FC7F}" type="sibTrans" cxnId="{A819EC69-C0BC-4513-80FC-5C99335FF348}">
      <dgm:prSet/>
      <dgm:spPr/>
      <dgm:t>
        <a:bodyPr/>
        <a:lstStyle/>
        <a:p>
          <a:endParaRPr lang="en-US"/>
        </a:p>
      </dgm:t>
    </dgm:pt>
    <dgm:pt modelId="{D00739E4-5F66-4626-A94A-64BB6A8806FD}">
      <dgm:prSet/>
      <dgm:spPr/>
      <dgm:t>
        <a:bodyPr/>
        <a:lstStyle/>
        <a:p>
          <a:pPr rtl="0"/>
          <a:r>
            <a:rPr lang="en-US" dirty="0" smtClean="0"/>
            <a:t>Public or Private</a:t>
          </a:r>
          <a:endParaRPr lang="en-US" dirty="0"/>
        </a:p>
      </dgm:t>
    </dgm:pt>
    <dgm:pt modelId="{E1FA3AFD-5656-4205-9481-523EE3A14C08}" type="parTrans" cxnId="{77BCBF9A-D161-4E10-B873-B4E7B56B6107}">
      <dgm:prSet/>
      <dgm:spPr/>
      <dgm:t>
        <a:bodyPr/>
        <a:lstStyle/>
        <a:p>
          <a:endParaRPr lang="en-US"/>
        </a:p>
      </dgm:t>
    </dgm:pt>
    <dgm:pt modelId="{4DC909EB-FB9F-4014-9644-7874DE43B450}" type="sibTrans" cxnId="{77BCBF9A-D161-4E10-B873-B4E7B56B6107}">
      <dgm:prSet/>
      <dgm:spPr/>
      <dgm:t>
        <a:bodyPr/>
        <a:lstStyle/>
        <a:p>
          <a:endParaRPr lang="en-US"/>
        </a:p>
      </dgm:t>
    </dgm:pt>
    <dgm:pt modelId="{879B5800-72DF-4541-B053-4FD701B36D5F}">
      <dgm:prSet/>
      <dgm:spPr/>
      <dgm:t>
        <a:bodyPr/>
        <a:lstStyle/>
        <a:p>
          <a:pPr rtl="0"/>
          <a:r>
            <a:rPr lang="en-US" dirty="0" smtClean="0"/>
            <a:t>Language Independence</a:t>
          </a:r>
          <a:endParaRPr lang="en-US" dirty="0"/>
        </a:p>
      </dgm:t>
    </dgm:pt>
    <dgm:pt modelId="{A3143742-BDCC-49E2-8B36-5D465C181434}" type="parTrans" cxnId="{779232B2-CF40-4306-9EAD-0C6AF454A979}">
      <dgm:prSet/>
      <dgm:spPr/>
      <dgm:t>
        <a:bodyPr/>
        <a:lstStyle/>
        <a:p>
          <a:endParaRPr lang="en-US"/>
        </a:p>
      </dgm:t>
    </dgm:pt>
    <dgm:pt modelId="{686A635C-649F-433E-9873-AF7DE325C342}" type="sibTrans" cxnId="{779232B2-CF40-4306-9EAD-0C6AF454A979}">
      <dgm:prSet/>
      <dgm:spPr/>
      <dgm:t>
        <a:bodyPr/>
        <a:lstStyle/>
        <a:p>
          <a:endParaRPr lang="en-US"/>
        </a:p>
      </dgm:t>
    </dgm:pt>
    <dgm:pt modelId="{D7729C7C-3D83-472B-B863-1EA6E3F3FEF7}">
      <dgm:prSet/>
      <dgm:spPr/>
      <dgm:t>
        <a:bodyPr/>
        <a:lstStyle/>
        <a:p>
          <a:pPr rtl="0"/>
          <a:r>
            <a:rPr lang="en-US" dirty="0" smtClean="0"/>
            <a:t>Wide growing Range of services</a:t>
          </a:r>
          <a:endParaRPr lang="en-US" dirty="0"/>
        </a:p>
      </dgm:t>
    </dgm:pt>
    <dgm:pt modelId="{10F8C33B-A46B-4044-AD37-C06EA8E9EF74}" type="parTrans" cxnId="{8F9EFC7B-E154-4A6F-B41D-BD0A86B77EE6}">
      <dgm:prSet/>
      <dgm:spPr/>
      <dgm:t>
        <a:bodyPr/>
        <a:lstStyle/>
        <a:p>
          <a:endParaRPr lang="en-US"/>
        </a:p>
      </dgm:t>
    </dgm:pt>
    <dgm:pt modelId="{42FF4B5C-9574-48A2-BBD2-3E00BB483698}" type="sibTrans" cxnId="{8F9EFC7B-E154-4A6F-B41D-BD0A86B77EE6}">
      <dgm:prSet/>
      <dgm:spPr/>
      <dgm:t>
        <a:bodyPr/>
        <a:lstStyle/>
        <a:p>
          <a:endParaRPr lang="en-US"/>
        </a:p>
      </dgm:t>
    </dgm:pt>
    <dgm:pt modelId="{70F24ADB-8C7B-464C-A32B-32F8D31C9781}" type="pres">
      <dgm:prSet presAssocID="{F905DC83-5303-49A1-9DC8-D37EC37C286D}" presName="linear" presStyleCnt="0">
        <dgm:presLayoutVars>
          <dgm:animLvl val="lvl"/>
          <dgm:resizeHandles val="exact"/>
        </dgm:presLayoutVars>
      </dgm:prSet>
      <dgm:spPr/>
      <dgm:t>
        <a:bodyPr/>
        <a:lstStyle/>
        <a:p>
          <a:endParaRPr lang="en-US"/>
        </a:p>
      </dgm:t>
    </dgm:pt>
    <dgm:pt modelId="{BE931839-6C9E-46F2-95EF-84A5EFF6E105}" type="pres">
      <dgm:prSet presAssocID="{9CF7C1AC-9951-445A-9FF5-4E3B8580646C}" presName="parentText" presStyleLbl="node1" presStyleIdx="0" presStyleCnt="6">
        <dgm:presLayoutVars>
          <dgm:chMax val="0"/>
          <dgm:bulletEnabled val="1"/>
        </dgm:presLayoutVars>
      </dgm:prSet>
      <dgm:spPr/>
      <dgm:t>
        <a:bodyPr/>
        <a:lstStyle/>
        <a:p>
          <a:endParaRPr lang="en-US"/>
        </a:p>
      </dgm:t>
    </dgm:pt>
    <dgm:pt modelId="{F8D785B8-6350-49A0-BAFD-C0ACFD41FC07}" type="pres">
      <dgm:prSet presAssocID="{CA713360-DDE7-453B-9E0E-0B91425E29B5}" presName="spacer" presStyleCnt="0"/>
      <dgm:spPr/>
    </dgm:pt>
    <dgm:pt modelId="{F532E5B6-19B7-4ADE-9700-726A6856B898}" type="pres">
      <dgm:prSet presAssocID="{2F0E963F-498A-413F-ADEE-CBE298311D72}" presName="parentText" presStyleLbl="node1" presStyleIdx="1" presStyleCnt="6">
        <dgm:presLayoutVars>
          <dgm:chMax val="0"/>
          <dgm:bulletEnabled val="1"/>
        </dgm:presLayoutVars>
      </dgm:prSet>
      <dgm:spPr/>
      <dgm:t>
        <a:bodyPr/>
        <a:lstStyle/>
        <a:p>
          <a:endParaRPr lang="en-US"/>
        </a:p>
      </dgm:t>
    </dgm:pt>
    <dgm:pt modelId="{8837CE2C-0FC5-47FA-83C1-A8086454B640}" type="pres">
      <dgm:prSet presAssocID="{594A6016-4093-4D0C-B919-3C1BC68CFB31}" presName="spacer" presStyleCnt="0"/>
      <dgm:spPr/>
    </dgm:pt>
    <dgm:pt modelId="{3F8BCEBA-BC0B-4AC1-AE1D-7B6C2DA5C6EA}" type="pres">
      <dgm:prSet presAssocID="{5D3B92FA-C563-4144-A85E-4F4FC8496A62}" presName="parentText" presStyleLbl="node1" presStyleIdx="2" presStyleCnt="6">
        <dgm:presLayoutVars>
          <dgm:chMax val="0"/>
          <dgm:bulletEnabled val="1"/>
        </dgm:presLayoutVars>
      </dgm:prSet>
      <dgm:spPr/>
      <dgm:t>
        <a:bodyPr/>
        <a:lstStyle/>
        <a:p>
          <a:endParaRPr lang="en-US"/>
        </a:p>
      </dgm:t>
    </dgm:pt>
    <dgm:pt modelId="{6BBCE83F-119D-405E-A790-D38BF699EF5F}" type="pres">
      <dgm:prSet presAssocID="{DF3D5D3D-C162-4889-A7B6-6353BD37FC7F}" presName="spacer" presStyleCnt="0"/>
      <dgm:spPr/>
    </dgm:pt>
    <dgm:pt modelId="{E83C3A4D-4338-44FA-8A3E-C017500DF631}" type="pres">
      <dgm:prSet presAssocID="{D00739E4-5F66-4626-A94A-64BB6A8806FD}" presName="parentText" presStyleLbl="node1" presStyleIdx="3" presStyleCnt="6">
        <dgm:presLayoutVars>
          <dgm:chMax val="0"/>
          <dgm:bulletEnabled val="1"/>
        </dgm:presLayoutVars>
      </dgm:prSet>
      <dgm:spPr/>
      <dgm:t>
        <a:bodyPr/>
        <a:lstStyle/>
        <a:p>
          <a:endParaRPr lang="en-US"/>
        </a:p>
      </dgm:t>
    </dgm:pt>
    <dgm:pt modelId="{FB9960E9-E4E1-4C6F-B387-7522B2BE5041}" type="pres">
      <dgm:prSet presAssocID="{4DC909EB-FB9F-4014-9644-7874DE43B450}" presName="spacer" presStyleCnt="0"/>
      <dgm:spPr/>
    </dgm:pt>
    <dgm:pt modelId="{7C9A6BF3-1998-4374-A47D-46315717A0B6}" type="pres">
      <dgm:prSet presAssocID="{879B5800-72DF-4541-B053-4FD701B36D5F}" presName="parentText" presStyleLbl="node1" presStyleIdx="4" presStyleCnt="6">
        <dgm:presLayoutVars>
          <dgm:chMax val="0"/>
          <dgm:bulletEnabled val="1"/>
        </dgm:presLayoutVars>
      </dgm:prSet>
      <dgm:spPr/>
      <dgm:t>
        <a:bodyPr/>
        <a:lstStyle/>
        <a:p>
          <a:endParaRPr lang="en-US"/>
        </a:p>
      </dgm:t>
    </dgm:pt>
    <dgm:pt modelId="{B940B590-7184-414E-8FF2-9BB81A7E06B5}" type="pres">
      <dgm:prSet presAssocID="{686A635C-649F-433E-9873-AF7DE325C342}" presName="spacer" presStyleCnt="0"/>
      <dgm:spPr/>
    </dgm:pt>
    <dgm:pt modelId="{AE679FEE-41D7-4669-B968-19763C264114}" type="pres">
      <dgm:prSet presAssocID="{D7729C7C-3D83-472B-B863-1EA6E3F3FEF7}" presName="parentText" presStyleLbl="node1" presStyleIdx="5" presStyleCnt="6">
        <dgm:presLayoutVars>
          <dgm:chMax val="0"/>
          <dgm:bulletEnabled val="1"/>
        </dgm:presLayoutVars>
      </dgm:prSet>
      <dgm:spPr/>
      <dgm:t>
        <a:bodyPr/>
        <a:lstStyle/>
        <a:p>
          <a:endParaRPr lang="en-US"/>
        </a:p>
      </dgm:t>
    </dgm:pt>
  </dgm:ptLst>
  <dgm:cxnLst>
    <dgm:cxn modelId="{5A6ECE89-B371-4B7A-B19B-85A8D59A4E01}" type="presOf" srcId="{D00739E4-5F66-4626-A94A-64BB6A8806FD}" destId="{E83C3A4D-4338-44FA-8A3E-C017500DF631}" srcOrd="0" destOrd="0" presId="urn:microsoft.com/office/officeart/2005/8/layout/vList2"/>
    <dgm:cxn modelId="{E41ECCAA-4B41-4EEB-B39D-214E4EFED554}" srcId="{F905DC83-5303-49A1-9DC8-D37EC37C286D}" destId="{2F0E963F-498A-413F-ADEE-CBE298311D72}" srcOrd="1" destOrd="0" parTransId="{77B08327-5C5B-4E6A-9495-368938421A86}" sibTransId="{594A6016-4093-4D0C-B919-3C1BC68CFB31}"/>
    <dgm:cxn modelId="{2B6CE1F5-6246-4292-9392-5729EE03DDBA}" type="presOf" srcId="{2F0E963F-498A-413F-ADEE-CBE298311D72}" destId="{F532E5B6-19B7-4ADE-9700-726A6856B898}" srcOrd="0" destOrd="0" presId="urn:microsoft.com/office/officeart/2005/8/layout/vList2"/>
    <dgm:cxn modelId="{779232B2-CF40-4306-9EAD-0C6AF454A979}" srcId="{F905DC83-5303-49A1-9DC8-D37EC37C286D}" destId="{879B5800-72DF-4541-B053-4FD701B36D5F}" srcOrd="4" destOrd="0" parTransId="{A3143742-BDCC-49E2-8B36-5D465C181434}" sibTransId="{686A635C-649F-433E-9873-AF7DE325C342}"/>
    <dgm:cxn modelId="{3D609884-19DD-40E4-947A-3CCFC464A24C}" type="presOf" srcId="{9CF7C1AC-9951-445A-9FF5-4E3B8580646C}" destId="{BE931839-6C9E-46F2-95EF-84A5EFF6E105}" srcOrd="0" destOrd="0" presId="urn:microsoft.com/office/officeart/2005/8/layout/vList2"/>
    <dgm:cxn modelId="{77BCBF9A-D161-4E10-B873-B4E7B56B6107}" srcId="{F905DC83-5303-49A1-9DC8-D37EC37C286D}" destId="{D00739E4-5F66-4626-A94A-64BB6A8806FD}" srcOrd="3" destOrd="0" parTransId="{E1FA3AFD-5656-4205-9481-523EE3A14C08}" sibTransId="{4DC909EB-FB9F-4014-9644-7874DE43B450}"/>
    <dgm:cxn modelId="{079F4CB2-4240-4048-91C7-80B2C7C71E1A}" type="presOf" srcId="{5D3B92FA-C563-4144-A85E-4F4FC8496A62}" destId="{3F8BCEBA-BC0B-4AC1-AE1D-7B6C2DA5C6EA}" srcOrd="0" destOrd="0" presId="urn:microsoft.com/office/officeart/2005/8/layout/vList2"/>
    <dgm:cxn modelId="{31A88277-605B-4CF6-8202-D78455B42993}" type="presOf" srcId="{F905DC83-5303-49A1-9DC8-D37EC37C286D}" destId="{70F24ADB-8C7B-464C-A32B-32F8D31C9781}" srcOrd="0" destOrd="0" presId="urn:microsoft.com/office/officeart/2005/8/layout/vList2"/>
    <dgm:cxn modelId="{8F9EFC7B-E154-4A6F-B41D-BD0A86B77EE6}" srcId="{F905DC83-5303-49A1-9DC8-D37EC37C286D}" destId="{D7729C7C-3D83-472B-B863-1EA6E3F3FEF7}" srcOrd="5" destOrd="0" parTransId="{10F8C33B-A46B-4044-AD37-C06EA8E9EF74}" sibTransId="{42FF4B5C-9574-48A2-BBD2-3E00BB483698}"/>
    <dgm:cxn modelId="{A819EC69-C0BC-4513-80FC-5C99335FF348}" srcId="{F905DC83-5303-49A1-9DC8-D37EC37C286D}" destId="{5D3B92FA-C563-4144-A85E-4F4FC8496A62}" srcOrd="2" destOrd="0" parTransId="{B9E08816-5A30-4B85-936F-1B230DCC09F5}" sibTransId="{DF3D5D3D-C162-4889-A7B6-6353BD37FC7F}"/>
    <dgm:cxn modelId="{F23B6CA3-CA20-45C0-8C9C-9DE071DB211E}" srcId="{F905DC83-5303-49A1-9DC8-D37EC37C286D}" destId="{9CF7C1AC-9951-445A-9FF5-4E3B8580646C}" srcOrd="0" destOrd="0" parTransId="{432655CF-F187-45C4-90E5-595D995A657E}" sibTransId="{CA713360-DDE7-453B-9E0E-0B91425E29B5}"/>
    <dgm:cxn modelId="{3AB3CFAA-F189-4004-B163-CD7ECF56AEA0}" type="presOf" srcId="{D7729C7C-3D83-472B-B863-1EA6E3F3FEF7}" destId="{AE679FEE-41D7-4669-B968-19763C264114}" srcOrd="0" destOrd="0" presId="urn:microsoft.com/office/officeart/2005/8/layout/vList2"/>
    <dgm:cxn modelId="{B0369EA6-5571-4654-89B0-D9405E0FEF67}" type="presOf" srcId="{879B5800-72DF-4541-B053-4FD701B36D5F}" destId="{7C9A6BF3-1998-4374-A47D-46315717A0B6}" srcOrd="0" destOrd="0" presId="urn:microsoft.com/office/officeart/2005/8/layout/vList2"/>
    <dgm:cxn modelId="{E5992EE1-29B1-4455-8C96-7B5E618251B7}" type="presParOf" srcId="{70F24ADB-8C7B-464C-A32B-32F8D31C9781}" destId="{BE931839-6C9E-46F2-95EF-84A5EFF6E105}" srcOrd="0" destOrd="0" presId="urn:microsoft.com/office/officeart/2005/8/layout/vList2"/>
    <dgm:cxn modelId="{FF2FABFA-5723-4FEA-BBA6-8AC65C9EEB87}" type="presParOf" srcId="{70F24ADB-8C7B-464C-A32B-32F8D31C9781}" destId="{F8D785B8-6350-49A0-BAFD-C0ACFD41FC07}" srcOrd="1" destOrd="0" presId="urn:microsoft.com/office/officeart/2005/8/layout/vList2"/>
    <dgm:cxn modelId="{FA2790BF-8748-4332-8DF2-40416011B64C}" type="presParOf" srcId="{70F24ADB-8C7B-464C-A32B-32F8D31C9781}" destId="{F532E5B6-19B7-4ADE-9700-726A6856B898}" srcOrd="2" destOrd="0" presId="urn:microsoft.com/office/officeart/2005/8/layout/vList2"/>
    <dgm:cxn modelId="{F7CBFAF5-412F-428C-88D7-DB6E6DEB7CA7}" type="presParOf" srcId="{70F24ADB-8C7B-464C-A32B-32F8D31C9781}" destId="{8837CE2C-0FC5-47FA-83C1-A8086454B640}" srcOrd="3" destOrd="0" presId="urn:microsoft.com/office/officeart/2005/8/layout/vList2"/>
    <dgm:cxn modelId="{D79D0DEA-26D9-45C2-9753-14B4426C0F4C}" type="presParOf" srcId="{70F24ADB-8C7B-464C-A32B-32F8D31C9781}" destId="{3F8BCEBA-BC0B-4AC1-AE1D-7B6C2DA5C6EA}" srcOrd="4" destOrd="0" presId="urn:microsoft.com/office/officeart/2005/8/layout/vList2"/>
    <dgm:cxn modelId="{D680AF0D-3CBF-4345-9E82-80BE80E72DAE}" type="presParOf" srcId="{70F24ADB-8C7B-464C-A32B-32F8D31C9781}" destId="{6BBCE83F-119D-405E-A790-D38BF699EF5F}" srcOrd="5" destOrd="0" presId="urn:microsoft.com/office/officeart/2005/8/layout/vList2"/>
    <dgm:cxn modelId="{373D368F-0F7A-4E7E-AA5D-AC4C04678372}" type="presParOf" srcId="{70F24ADB-8C7B-464C-A32B-32F8D31C9781}" destId="{E83C3A4D-4338-44FA-8A3E-C017500DF631}" srcOrd="6" destOrd="0" presId="urn:microsoft.com/office/officeart/2005/8/layout/vList2"/>
    <dgm:cxn modelId="{1C13E52F-1AC3-4FCD-A2C4-F7F4B4322107}" type="presParOf" srcId="{70F24ADB-8C7B-464C-A32B-32F8D31C9781}" destId="{FB9960E9-E4E1-4C6F-B387-7522B2BE5041}" srcOrd="7" destOrd="0" presId="urn:microsoft.com/office/officeart/2005/8/layout/vList2"/>
    <dgm:cxn modelId="{1369FCF4-C6BD-420B-BFF4-0257D5CAE9A2}" type="presParOf" srcId="{70F24ADB-8C7B-464C-A32B-32F8D31C9781}" destId="{7C9A6BF3-1998-4374-A47D-46315717A0B6}" srcOrd="8" destOrd="0" presId="urn:microsoft.com/office/officeart/2005/8/layout/vList2"/>
    <dgm:cxn modelId="{F820A52C-2848-4C34-98A8-4ED39EF105B2}" type="presParOf" srcId="{70F24ADB-8C7B-464C-A32B-32F8D31C9781}" destId="{B940B590-7184-414E-8FF2-9BB81A7E06B5}" srcOrd="9" destOrd="0" presId="urn:microsoft.com/office/officeart/2005/8/layout/vList2"/>
    <dgm:cxn modelId="{7FA16636-775A-459C-B2C8-F1225A55D032}" type="presParOf" srcId="{70F24ADB-8C7B-464C-A32B-32F8D31C9781}" destId="{AE679FEE-41D7-4669-B968-19763C264114}"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D263BA-FAA5-449A-A75C-7D66A7E8F21E}" type="doc">
      <dgm:prSet loTypeId="urn:microsoft.com/office/officeart/2005/8/layout/venn3" loCatId="relationship" qsTypeId="urn:microsoft.com/office/officeart/2005/8/quickstyle/3d1" qsCatId="3D" csTypeId="urn:microsoft.com/office/officeart/2005/8/colors/colorful5" csCatId="colorful"/>
      <dgm:spPr/>
      <dgm:t>
        <a:bodyPr/>
        <a:lstStyle/>
        <a:p>
          <a:endParaRPr lang="en-US"/>
        </a:p>
      </dgm:t>
    </dgm:pt>
    <dgm:pt modelId="{35EF07C8-1E90-419C-AF30-CA11639348D9}">
      <dgm:prSet/>
      <dgm:spPr/>
      <dgm:t>
        <a:bodyPr/>
        <a:lstStyle/>
        <a:p>
          <a:pPr rtl="0"/>
          <a:r>
            <a:rPr lang="en-US" b="0" dirty="0" smtClean="0"/>
            <a:t>Public – Pivotal web services  [run.pivotal.io]</a:t>
          </a:r>
          <a:endParaRPr lang="en-US" b="0" dirty="0"/>
        </a:p>
      </dgm:t>
    </dgm:pt>
    <dgm:pt modelId="{6EB578EB-2B89-4210-8F38-81EC4FF39BE5}" type="parTrans" cxnId="{94113411-E5D7-4174-8406-4EEAB4C76878}">
      <dgm:prSet/>
      <dgm:spPr/>
      <dgm:t>
        <a:bodyPr/>
        <a:lstStyle/>
        <a:p>
          <a:endParaRPr lang="en-US"/>
        </a:p>
      </dgm:t>
    </dgm:pt>
    <dgm:pt modelId="{C7A6033C-A2BB-4F46-8425-D8ED827584A2}" type="sibTrans" cxnId="{94113411-E5D7-4174-8406-4EEAB4C76878}">
      <dgm:prSet/>
      <dgm:spPr/>
      <dgm:t>
        <a:bodyPr/>
        <a:lstStyle/>
        <a:p>
          <a:endParaRPr lang="en-US"/>
        </a:p>
      </dgm:t>
    </dgm:pt>
    <dgm:pt modelId="{2E31E98E-4B1D-47A7-8542-88189C8D6671}">
      <dgm:prSet/>
      <dgm:spPr/>
      <dgm:t>
        <a:bodyPr/>
        <a:lstStyle/>
        <a:p>
          <a:pPr rtl="0"/>
          <a:r>
            <a:rPr lang="en-US" b="0" dirty="0" smtClean="0"/>
            <a:t>Private – enterprise setup</a:t>
          </a:r>
          <a:endParaRPr lang="en-US" b="0" dirty="0"/>
        </a:p>
      </dgm:t>
    </dgm:pt>
    <dgm:pt modelId="{96167094-2E7D-4D48-97A8-0FB052F8FC05}" type="parTrans" cxnId="{6239DC74-4353-489C-8BC6-A8CE3AB4619C}">
      <dgm:prSet/>
      <dgm:spPr/>
      <dgm:t>
        <a:bodyPr/>
        <a:lstStyle/>
        <a:p>
          <a:endParaRPr lang="en-US"/>
        </a:p>
      </dgm:t>
    </dgm:pt>
    <dgm:pt modelId="{18343552-288C-4269-8F63-9FB0996BAA79}" type="sibTrans" cxnId="{6239DC74-4353-489C-8BC6-A8CE3AB4619C}">
      <dgm:prSet/>
      <dgm:spPr/>
      <dgm:t>
        <a:bodyPr/>
        <a:lstStyle/>
        <a:p>
          <a:endParaRPr lang="en-US"/>
        </a:p>
      </dgm:t>
    </dgm:pt>
    <dgm:pt modelId="{38EEDCCB-53FA-4760-B1CF-ADE6B3C2A2EB}">
      <dgm:prSet/>
      <dgm:spPr/>
      <dgm:t>
        <a:bodyPr/>
        <a:lstStyle/>
        <a:p>
          <a:pPr rtl="0"/>
          <a:r>
            <a:rPr lang="en-US" b="0" dirty="0" smtClean="0"/>
            <a:t>Local – </a:t>
          </a:r>
          <a:r>
            <a:rPr lang="en-US" b="0" dirty="0" err="1" smtClean="0"/>
            <a:t>PCFDev</a:t>
          </a:r>
          <a:r>
            <a:rPr lang="en-US" b="0" dirty="0" smtClean="0"/>
            <a:t>  </a:t>
          </a:r>
          <a:endParaRPr lang="en-US" b="0" dirty="0"/>
        </a:p>
      </dgm:t>
    </dgm:pt>
    <dgm:pt modelId="{0970F110-ADA7-4CE5-826E-A1EC20D07B04}" type="parTrans" cxnId="{8DC4FA8D-2F89-4CBC-ABF4-AFDB8E70A9CC}">
      <dgm:prSet/>
      <dgm:spPr/>
      <dgm:t>
        <a:bodyPr/>
        <a:lstStyle/>
        <a:p>
          <a:endParaRPr lang="en-US"/>
        </a:p>
      </dgm:t>
    </dgm:pt>
    <dgm:pt modelId="{0FA28EAE-54E9-448C-BF88-5E44A4D97FFF}" type="sibTrans" cxnId="{8DC4FA8D-2F89-4CBC-ABF4-AFDB8E70A9CC}">
      <dgm:prSet/>
      <dgm:spPr/>
      <dgm:t>
        <a:bodyPr/>
        <a:lstStyle/>
        <a:p>
          <a:endParaRPr lang="en-US"/>
        </a:p>
      </dgm:t>
    </dgm:pt>
    <dgm:pt modelId="{14C7C91C-B22C-492F-A325-F396BB1EB800}" type="pres">
      <dgm:prSet presAssocID="{8DD263BA-FAA5-449A-A75C-7D66A7E8F21E}" presName="Name0" presStyleCnt="0">
        <dgm:presLayoutVars>
          <dgm:dir/>
          <dgm:resizeHandles val="exact"/>
        </dgm:presLayoutVars>
      </dgm:prSet>
      <dgm:spPr/>
      <dgm:t>
        <a:bodyPr/>
        <a:lstStyle/>
        <a:p>
          <a:endParaRPr lang="en-US"/>
        </a:p>
      </dgm:t>
    </dgm:pt>
    <dgm:pt modelId="{69A06D4A-39FF-4CEE-B0AE-313082161D24}" type="pres">
      <dgm:prSet presAssocID="{35EF07C8-1E90-419C-AF30-CA11639348D9}" presName="Name5" presStyleLbl="vennNode1" presStyleIdx="0" presStyleCnt="3">
        <dgm:presLayoutVars>
          <dgm:bulletEnabled val="1"/>
        </dgm:presLayoutVars>
      </dgm:prSet>
      <dgm:spPr/>
      <dgm:t>
        <a:bodyPr/>
        <a:lstStyle/>
        <a:p>
          <a:endParaRPr lang="en-US"/>
        </a:p>
      </dgm:t>
    </dgm:pt>
    <dgm:pt modelId="{83CE29B8-0B3A-4144-BB6B-C33074B7E394}" type="pres">
      <dgm:prSet presAssocID="{C7A6033C-A2BB-4F46-8425-D8ED827584A2}" presName="space" presStyleCnt="0"/>
      <dgm:spPr/>
    </dgm:pt>
    <dgm:pt modelId="{2D4ECD01-4AF2-49CC-84E8-E29F8568C537}" type="pres">
      <dgm:prSet presAssocID="{2E31E98E-4B1D-47A7-8542-88189C8D6671}" presName="Name5" presStyleLbl="vennNode1" presStyleIdx="1" presStyleCnt="3">
        <dgm:presLayoutVars>
          <dgm:bulletEnabled val="1"/>
        </dgm:presLayoutVars>
      </dgm:prSet>
      <dgm:spPr/>
      <dgm:t>
        <a:bodyPr/>
        <a:lstStyle/>
        <a:p>
          <a:endParaRPr lang="en-US"/>
        </a:p>
      </dgm:t>
    </dgm:pt>
    <dgm:pt modelId="{DE17E5AB-A0A5-4C79-8741-746A4FF54AD6}" type="pres">
      <dgm:prSet presAssocID="{18343552-288C-4269-8F63-9FB0996BAA79}" presName="space" presStyleCnt="0"/>
      <dgm:spPr/>
    </dgm:pt>
    <dgm:pt modelId="{1BF322BF-F6AE-40A4-B71A-D64A372320F8}" type="pres">
      <dgm:prSet presAssocID="{38EEDCCB-53FA-4760-B1CF-ADE6B3C2A2EB}" presName="Name5" presStyleLbl="vennNode1" presStyleIdx="2" presStyleCnt="3">
        <dgm:presLayoutVars>
          <dgm:bulletEnabled val="1"/>
        </dgm:presLayoutVars>
      </dgm:prSet>
      <dgm:spPr/>
      <dgm:t>
        <a:bodyPr/>
        <a:lstStyle/>
        <a:p>
          <a:endParaRPr lang="en-US"/>
        </a:p>
      </dgm:t>
    </dgm:pt>
  </dgm:ptLst>
  <dgm:cxnLst>
    <dgm:cxn modelId="{6239DC74-4353-489C-8BC6-A8CE3AB4619C}" srcId="{8DD263BA-FAA5-449A-A75C-7D66A7E8F21E}" destId="{2E31E98E-4B1D-47A7-8542-88189C8D6671}" srcOrd="1" destOrd="0" parTransId="{96167094-2E7D-4D48-97A8-0FB052F8FC05}" sibTransId="{18343552-288C-4269-8F63-9FB0996BAA79}"/>
    <dgm:cxn modelId="{991CFE12-701B-4776-B7E6-4FE47E7D2E86}" type="presOf" srcId="{2E31E98E-4B1D-47A7-8542-88189C8D6671}" destId="{2D4ECD01-4AF2-49CC-84E8-E29F8568C537}" srcOrd="0" destOrd="0" presId="urn:microsoft.com/office/officeart/2005/8/layout/venn3"/>
    <dgm:cxn modelId="{A48DD1E1-8ABF-49C7-9EB0-817365EA5085}" type="presOf" srcId="{35EF07C8-1E90-419C-AF30-CA11639348D9}" destId="{69A06D4A-39FF-4CEE-B0AE-313082161D24}" srcOrd="0" destOrd="0" presId="urn:microsoft.com/office/officeart/2005/8/layout/venn3"/>
    <dgm:cxn modelId="{563627F3-83F7-49AC-BF99-31073E70D5DD}" type="presOf" srcId="{38EEDCCB-53FA-4760-B1CF-ADE6B3C2A2EB}" destId="{1BF322BF-F6AE-40A4-B71A-D64A372320F8}" srcOrd="0" destOrd="0" presId="urn:microsoft.com/office/officeart/2005/8/layout/venn3"/>
    <dgm:cxn modelId="{94113411-E5D7-4174-8406-4EEAB4C76878}" srcId="{8DD263BA-FAA5-449A-A75C-7D66A7E8F21E}" destId="{35EF07C8-1E90-419C-AF30-CA11639348D9}" srcOrd="0" destOrd="0" parTransId="{6EB578EB-2B89-4210-8F38-81EC4FF39BE5}" sibTransId="{C7A6033C-A2BB-4F46-8425-D8ED827584A2}"/>
    <dgm:cxn modelId="{8DC4FA8D-2F89-4CBC-ABF4-AFDB8E70A9CC}" srcId="{8DD263BA-FAA5-449A-A75C-7D66A7E8F21E}" destId="{38EEDCCB-53FA-4760-B1CF-ADE6B3C2A2EB}" srcOrd="2" destOrd="0" parTransId="{0970F110-ADA7-4CE5-826E-A1EC20D07B04}" sibTransId="{0FA28EAE-54E9-448C-BF88-5E44A4D97FFF}"/>
    <dgm:cxn modelId="{626ED27E-CAD8-4C1A-B0D4-00652B4CB418}" type="presOf" srcId="{8DD263BA-FAA5-449A-A75C-7D66A7E8F21E}" destId="{14C7C91C-B22C-492F-A325-F396BB1EB800}" srcOrd="0" destOrd="0" presId="urn:microsoft.com/office/officeart/2005/8/layout/venn3"/>
    <dgm:cxn modelId="{7E031C66-014E-4819-B4AD-456CC2D98F8E}" type="presParOf" srcId="{14C7C91C-B22C-492F-A325-F396BB1EB800}" destId="{69A06D4A-39FF-4CEE-B0AE-313082161D24}" srcOrd="0" destOrd="0" presId="urn:microsoft.com/office/officeart/2005/8/layout/venn3"/>
    <dgm:cxn modelId="{AE28C467-B71F-4B66-80FE-003CC9D822D3}" type="presParOf" srcId="{14C7C91C-B22C-492F-A325-F396BB1EB800}" destId="{83CE29B8-0B3A-4144-BB6B-C33074B7E394}" srcOrd="1" destOrd="0" presId="urn:microsoft.com/office/officeart/2005/8/layout/venn3"/>
    <dgm:cxn modelId="{7364687C-8664-447D-9400-34FA862004EC}" type="presParOf" srcId="{14C7C91C-B22C-492F-A325-F396BB1EB800}" destId="{2D4ECD01-4AF2-49CC-84E8-E29F8568C537}" srcOrd="2" destOrd="0" presId="urn:microsoft.com/office/officeart/2005/8/layout/venn3"/>
    <dgm:cxn modelId="{369F824E-E33C-48A6-8EAB-581DB008400D}" type="presParOf" srcId="{14C7C91C-B22C-492F-A325-F396BB1EB800}" destId="{DE17E5AB-A0A5-4C79-8741-746A4FF54AD6}" srcOrd="3" destOrd="0" presId="urn:microsoft.com/office/officeart/2005/8/layout/venn3"/>
    <dgm:cxn modelId="{438BE18F-9310-43B8-B1EE-C1C54B50470B}" type="presParOf" srcId="{14C7C91C-B22C-492F-A325-F396BB1EB800}" destId="{1BF322BF-F6AE-40A4-B71A-D64A372320F8}" srcOrd="4"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8779E5-2AD6-418F-8D76-424B2DFC14E4}">
      <dsp:nvSpPr>
        <dsp:cNvPr id="0" name=""/>
        <dsp:cNvSpPr/>
      </dsp:nvSpPr>
      <dsp:spPr>
        <a:xfrm>
          <a:off x="0" y="93317"/>
          <a:ext cx="4872251" cy="2047500"/>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Delivery of on-demand computing resources everything from applications to data centers over the Internet on a pay-for-use basis</a:t>
          </a:r>
          <a:endParaRPr lang="en-US" sz="2500" kern="1200" dirty="0"/>
        </a:p>
      </dsp:txBody>
      <dsp:txXfrm>
        <a:off x="0" y="93317"/>
        <a:ext cx="4872251" cy="2047500"/>
      </dsp:txXfrm>
    </dsp:sp>
    <dsp:sp modelId="{C393669E-1306-44BE-8DC8-1E935B0A37C3}">
      <dsp:nvSpPr>
        <dsp:cNvPr id="0" name=""/>
        <dsp:cNvSpPr/>
      </dsp:nvSpPr>
      <dsp:spPr>
        <a:xfrm>
          <a:off x="0" y="2212818"/>
          <a:ext cx="4872251" cy="2047500"/>
        </a:xfrm>
        <a:prstGeom prst="roundRect">
          <a:avLst/>
        </a:prstGeom>
        <a:gradFill rotWithShape="0">
          <a:gsLst>
            <a:gs pos="0">
              <a:schemeClr val="accent5">
                <a:shade val="80000"/>
                <a:hueOff val="554578"/>
                <a:satOff val="-51893"/>
                <a:lumOff val="36590"/>
                <a:alphaOff val="0"/>
                <a:tint val="50000"/>
                <a:satMod val="300000"/>
              </a:schemeClr>
            </a:gs>
            <a:gs pos="35000">
              <a:schemeClr val="accent5">
                <a:shade val="80000"/>
                <a:hueOff val="554578"/>
                <a:satOff val="-51893"/>
                <a:lumOff val="36590"/>
                <a:alphaOff val="0"/>
                <a:tint val="37000"/>
                <a:satMod val="300000"/>
              </a:schemeClr>
            </a:gs>
            <a:gs pos="100000">
              <a:schemeClr val="accent5">
                <a:shade val="80000"/>
                <a:hueOff val="554578"/>
                <a:satOff val="-51893"/>
                <a:lumOff val="365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Relies on sharing computing resources rather than having local servers or personal devices to handle applications</a:t>
          </a:r>
          <a:endParaRPr lang="en-US" sz="2500" kern="1200" dirty="0"/>
        </a:p>
      </dsp:txBody>
      <dsp:txXfrm>
        <a:off x="0" y="2212818"/>
        <a:ext cx="4872251" cy="20475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82022D-1AAB-49AC-93CC-7231AEAF502C}">
      <dsp:nvSpPr>
        <dsp:cNvPr id="0" name=""/>
        <dsp:cNvSpPr/>
      </dsp:nvSpPr>
      <dsp:spPr>
        <a:xfrm>
          <a:off x="0" y="29658"/>
          <a:ext cx="4057385" cy="10179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 </a:t>
          </a:r>
          <a:r>
            <a:rPr lang="en-US" sz="1500" b="1" kern="1200" dirty="0" smtClean="0"/>
            <a:t>cloud</a:t>
          </a:r>
          <a:r>
            <a:rPr lang="en-US" sz="1500" kern="1200" dirty="0" smtClean="0"/>
            <a:t> refers to a distinct IT environment that is designed for the purpose of remotely provisioning scalable and measured IT resources</a:t>
          </a:r>
          <a:endParaRPr lang="en-US" sz="1500" b="1" kern="1200" dirty="0"/>
        </a:p>
      </dsp:txBody>
      <dsp:txXfrm>
        <a:off x="0" y="29658"/>
        <a:ext cx="4057385" cy="10179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Shared Resources</a:t>
          </a:r>
          <a:endParaRPr lang="en-US" sz="2200" kern="1200" dirty="0"/>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5"/>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Dynamic Scaling</a:t>
          </a:r>
          <a:endParaRPr lang="en-US" sz="2200" kern="1200" dirty="0"/>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Pay as you Use</a:t>
          </a:r>
          <a:endParaRPr lang="en-US" sz="2200" kern="1200" dirty="0"/>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5"/>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Availability</a:t>
          </a:r>
          <a:endParaRPr lang="en-US" sz="2200" kern="1200" dirty="0"/>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Productivity</a:t>
          </a:r>
          <a:endParaRPr lang="en-US" sz="2200" kern="1200" dirty="0"/>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4"/>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Environment friendly</a:t>
          </a:r>
          <a:endParaRPr lang="en-US" sz="2200" kern="1200" dirty="0"/>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Less Deployment Time</a:t>
          </a:r>
          <a:endParaRPr lang="en-US" sz="2200" kern="1200" dirty="0"/>
        </a:p>
      </dsp:txBody>
      <dsp:txXfrm>
        <a:off x="600319" y="862619"/>
        <a:ext cx="1604199" cy="9988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1333"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IAAS</a:t>
          </a:r>
          <a:endParaRPr lang="en-US" sz="4700" kern="1200" dirty="0"/>
        </a:p>
      </dsp:txBody>
      <dsp:txXfrm rot="16200000">
        <a:off x="1333"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PAAS</a:t>
          </a:r>
          <a:endParaRPr lang="en-US" sz="47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SAAS</a:t>
          </a:r>
          <a:endParaRPr lang="en-US" sz="4700" kern="1200" dirty="0"/>
        </a:p>
      </dsp:txBody>
      <dsp:txXfrm rot="16200000">
        <a:off x="4739938" y="-1333"/>
        <a:ext cx="2200940" cy="22036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2181"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Public</a:t>
          </a:r>
          <a:endParaRPr lang="en-US" sz="4200" kern="1200" dirty="0"/>
        </a:p>
      </dsp:txBody>
      <dsp:txXfrm rot="16200000">
        <a:off x="2181"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Private</a:t>
          </a:r>
          <a:endParaRPr lang="en-US" sz="42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Hybrid</a:t>
          </a:r>
          <a:endParaRPr lang="en-US" sz="4200" kern="1200" dirty="0"/>
        </a:p>
      </dsp:txBody>
      <dsp:txXfrm rot="16200000">
        <a:off x="4739938" y="-1333"/>
        <a:ext cx="2200940" cy="220360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931839-6C9E-46F2-95EF-84A5EFF6E105}">
      <dsp:nvSpPr>
        <dsp:cNvPr id="0" name=""/>
        <dsp:cNvSpPr/>
      </dsp:nvSpPr>
      <dsp:spPr>
        <a:xfrm>
          <a:off x="0" y="36711"/>
          <a:ext cx="7474688" cy="631800"/>
        </a:xfrm>
        <a:prstGeom prst="round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Open cloud platform[Reduce Vendor Lock in]</a:t>
          </a:r>
          <a:endParaRPr lang="en-US" sz="2700" kern="1200" dirty="0"/>
        </a:p>
      </dsp:txBody>
      <dsp:txXfrm>
        <a:off x="0" y="36711"/>
        <a:ext cx="7474688" cy="631800"/>
      </dsp:txXfrm>
    </dsp:sp>
    <dsp:sp modelId="{F532E5B6-19B7-4ADE-9700-726A6856B898}">
      <dsp:nvSpPr>
        <dsp:cNvPr id="0" name=""/>
        <dsp:cNvSpPr/>
      </dsp:nvSpPr>
      <dsp:spPr>
        <a:xfrm>
          <a:off x="0" y="746271"/>
          <a:ext cx="7474688" cy="631800"/>
        </a:xfrm>
        <a:prstGeom prst="roundRect">
          <a:avLst/>
        </a:prstGeom>
        <a:solidFill>
          <a:schemeClr val="accent5">
            <a:shade val="80000"/>
            <a:hueOff val="110916"/>
            <a:satOff val="-10379"/>
            <a:lumOff val="73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Meets developers needs</a:t>
          </a:r>
          <a:endParaRPr lang="en-US" sz="2700" kern="1200" dirty="0"/>
        </a:p>
      </dsp:txBody>
      <dsp:txXfrm>
        <a:off x="0" y="746271"/>
        <a:ext cx="7474688" cy="631800"/>
      </dsp:txXfrm>
    </dsp:sp>
    <dsp:sp modelId="{3F8BCEBA-BC0B-4AC1-AE1D-7B6C2DA5C6EA}">
      <dsp:nvSpPr>
        <dsp:cNvPr id="0" name=""/>
        <dsp:cNvSpPr/>
      </dsp:nvSpPr>
      <dsp:spPr>
        <a:xfrm>
          <a:off x="0" y="1455831"/>
          <a:ext cx="7474688" cy="631800"/>
        </a:xfrm>
        <a:prstGeom prst="roundRect">
          <a:avLst/>
        </a:prstGeom>
        <a:solidFill>
          <a:schemeClr val="accent5">
            <a:shade val="80000"/>
            <a:hueOff val="221831"/>
            <a:satOff val="-20757"/>
            <a:lumOff val="146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Compelling community</a:t>
          </a:r>
          <a:endParaRPr lang="en-US" sz="2700" kern="1200" dirty="0"/>
        </a:p>
      </dsp:txBody>
      <dsp:txXfrm>
        <a:off x="0" y="1455831"/>
        <a:ext cx="7474688" cy="631800"/>
      </dsp:txXfrm>
    </dsp:sp>
    <dsp:sp modelId="{E83C3A4D-4338-44FA-8A3E-C017500DF631}">
      <dsp:nvSpPr>
        <dsp:cNvPr id="0" name=""/>
        <dsp:cNvSpPr/>
      </dsp:nvSpPr>
      <dsp:spPr>
        <a:xfrm>
          <a:off x="0" y="2165391"/>
          <a:ext cx="7474688" cy="631800"/>
        </a:xfrm>
        <a:prstGeom prst="roundRect">
          <a:avLst/>
        </a:prstGeom>
        <a:solidFill>
          <a:schemeClr val="accent5">
            <a:shade val="80000"/>
            <a:hueOff val="332747"/>
            <a:satOff val="-31136"/>
            <a:lumOff val="219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Public or Private</a:t>
          </a:r>
          <a:endParaRPr lang="en-US" sz="2700" kern="1200" dirty="0"/>
        </a:p>
      </dsp:txBody>
      <dsp:txXfrm>
        <a:off x="0" y="2165391"/>
        <a:ext cx="7474688" cy="631800"/>
      </dsp:txXfrm>
    </dsp:sp>
    <dsp:sp modelId="{7C9A6BF3-1998-4374-A47D-46315717A0B6}">
      <dsp:nvSpPr>
        <dsp:cNvPr id="0" name=""/>
        <dsp:cNvSpPr/>
      </dsp:nvSpPr>
      <dsp:spPr>
        <a:xfrm>
          <a:off x="0" y="2874951"/>
          <a:ext cx="7474688" cy="631800"/>
        </a:xfrm>
        <a:prstGeom prst="roundRect">
          <a:avLst/>
        </a:prstGeom>
        <a:solidFill>
          <a:schemeClr val="accent5">
            <a:shade val="80000"/>
            <a:hueOff val="443662"/>
            <a:satOff val="-41514"/>
            <a:lumOff val="292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Language Independence</a:t>
          </a:r>
          <a:endParaRPr lang="en-US" sz="2700" kern="1200" dirty="0"/>
        </a:p>
      </dsp:txBody>
      <dsp:txXfrm>
        <a:off x="0" y="2874951"/>
        <a:ext cx="7474688" cy="631800"/>
      </dsp:txXfrm>
    </dsp:sp>
    <dsp:sp modelId="{AE679FEE-41D7-4669-B968-19763C264114}">
      <dsp:nvSpPr>
        <dsp:cNvPr id="0" name=""/>
        <dsp:cNvSpPr/>
      </dsp:nvSpPr>
      <dsp:spPr>
        <a:xfrm>
          <a:off x="0" y="3584511"/>
          <a:ext cx="7474688" cy="631800"/>
        </a:xfrm>
        <a:prstGeom prst="roundRect">
          <a:avLst/>
        </a:prstGeom>
        <a:solidFill>
          <a:schemeClr val="accent5">
            <a:shade val="80000"/>
            <a:hueOff val="554578"/>
            <a:satOff val="-51893"/>
            <a:lumOff val="365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Wide growing Range of services</a:t>
          </a:r>
          <a:endParaRPr lang="en-US" sz="2700" kern="1200" dirty="0"/>
        </a:p>
      </dsp:txBody>
      <dsp:txXfrm>
        <a:off x="0" y="3584511"/>
        <a:ext cx="7474688" cy="6318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A06D4A-39FF-4CEE-B0AE-313082161D24}">
      <dsp:nvSpPr>
        <dsp:cNvPr id="0" name=""/>
        <dsp:cNvSpPr/>
      </dsp:nvSpPr>
      <dsp:spPr>
        <a:xfrm>
          <a:off x="4508" y="416276"/>
          <a:ext cx="3942444" cy="3942444"/>
        </a:xfrm>
        <a:prstGeom prst="ellipse">
          <a:avLst/>
        </a:prstGeom>
        <a:solidFill>
          <a:schemeClr val="accent5">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Public – Pivotal web services  [run.pivotal.io]</a:t>
          </a:r>
          <a:endParaRPr lang="en-US" sz="2900" b="0" kern="1200" dirty="0"/>
        </a:p>
      </dsp:txBody>
      <dsp:txXfrm>
        <a:off x="4508" y="416276"/>
        <a:ext cx="3942444" cy="3942444"/>
      </dsp:txXfrm>
    </dsp:sp>
    <dsp:sp modelId="{2D4ECD01-4AF2-49CC-84E8-E29F8568C537}">
      <dsp:nvSpPr>
        <dsp:cNvPr id="0" name=""/>
        <dsp:cNvSpPr/>
      </dsp:nvSpPr>
      <dsp:spPr>
        <a:xfrm>
          <a:off x="3158463" y="416276"/>
          <a:ext cx="3942444" cy="3942444"/>
        </a:xfrm>
        <a:prstGeom prst="ellipse">
          <a:avLst/>
        </a:prstGeom>
        <a:solidFill>
          <a:schemeClr val="accent5">
            <a:alpha val="50000"/>
            <a:hueOff val="-3950115"/>
            <a:satOff val="-10375"/>
            <a:lumOff val="1274"/>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Private – enterprise setup</a:t>
          </a:r>
          <a:endParaRPr lang="en-US" sz="2900" b="0" kern="1200" dirty="0"/>
        </a:p>
      </dsp:txBody>
      <dsp:txXfrm>
        <a:off x="3158463" y="416276"/>
        <a:ext cx="3942444" cy="3942444"/>
      </dsp:txXfrm>
    </dsp:sp>
    <dsp:sp modelId="{1BF322BF-F6AE-40A4-B71A-D64A372320F8}">
      <dsp:nvSpPr>
        <dsp:cNvPr id="0" name=""/>
        <dsp:cNvSpPr/>
      </dsp:nvSpPr>
      <dsp:spPr>
        <a:xfrm>
          <a:off x="6312419" y="416276"/>
          <a:ext cx="3942444" cy="3942444"/>
        </a:xfrm>
        <a:prstGeom prst="ellipse">
          <a:avLst/>
        </a:prstGeom>
        <a:solidFill>
          <a:schemeClr val="accent5">
            <a:alpha val="50000"/>
            <a:hueOff val="-7900229"/>
            <a:satOff val="-20750"/>
            <a:lumOff val="254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Local – </a:t>
          </a:r>
          <a:r>
            <a:rPr lang="en-US" sz="2900" b="0" kern="1200" dirty="0" err="1" smtClean="0"/>
            <a:t>PCFDev</a:t>
          </a:r>
          <a:r>
            <a:rPr lang="en-US" sz="2900" b="0" kern="1200" dirty="0" smtClean="0"/>
            <a:t>  </a:t>
          </a:r>
          <a:endParaRPr lang="en-US" sz="2900" b="0" kern="1200" dirty="0"/>
        </a:p>
      </dsp:txBody>
      <dsp:txXfrm>
        <a:off x="6312419" y="416276"/>
        <a:ext cx="3942444" cy="3942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2/17/2017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23</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9" y="170122"/>
            <a:ext cx="10179611" cy="723014"/>
          </a:xfrm>
        </p:spPr>
        <p:txBody>
          <a:bodyPr>
            <a:normAutofit/>
          </a:bodyPr>
          <a:lstStyle/>
          <a:p>
            <a:r>
              <a:rPr lang="en-US" dirty="0" smtClean="0"/>
              <a:t>CF Key Terminologies</a:t>
            </a:r>
            <a:endParaRPr lang="en-US" dirty="0"/>
          </a:p>
        </p:txBody>
      </p:sp>
      <p:sp>
        <p:nvSpPr>
          <p:cNvPr id="3" name="Content Placeholder 2"/>
          <p:cNvSpPr>
            <a:spLocks noGrp="1"/>
          </p:cNvSpPr>
          <p:nvPr>
            <p:ph idx="1"/>
          </p:nvPr>
        </p:nvSpPr>
        <p:spPr>
          <a:xfrm>
            <a:off x="548640" y="1297172"/>
            <a:ext cx="9875520" cy="5256028"/>
          </a:xfrm>
        </p:spPr>
        <p:txBody>
          <a:bodyPr>
            <a:noAutofit/>
          </a:bodyPr>
          <a:lstStyle/>
          <a:p>
            <a:pPr lvl="3">
              <a:buNone/>
            </a:pPr>
            <a:endParaRPr lang="en-US" b="1" dirty="0" smtClean="0">
              <a:latin typeface="+mj-lt"/>
            </a:endParaRPr>
          </a:p>
          <a:p>
            <a:pPr lvl="1">
              <a:buNone/>
            </a:pPr>
            <a:r>
              <a:rPr lang="en-US" b="1" dirty="0" smtClean="0">
                <a:latin typeface="+mj-lt"/>
              </a:rPr>
              <a:t>Orgs</a:t>
            </a:r>
          </a:p>
          <a:p>
            <a:pPr lvl="6">
              <a:buFont typeface="Wingdings" pitchFamily="2" charset="2"/>
              <a:buChar char="§"/>
            </a:pPr>
            <a:r>
              <a:rPr lang="en-US" sz="1400" dirty="0" smtClean="0">
                <a:latin typeface="+mj-lt"/>
              </a:rPr>
              <a:t>Top Most Organizational Unit. </a:t>
            </a:r>
          </a:p>
          <a:p>
            <a:pPr lvl="6">
              <a:buFont typeface="Wingdings" pitchFamily="2" charset="2"/>
              <a:buChar char="§"/>
            </a:pPr>
            <a:r>
              <a:rPr lang="en-US" sz="1400" dirty="0" smtClean="0">
                <a:latin typeface="+mj-lt"/>
              </a:rPr>
              <a:t>It contains </a:t>
            </a:r>
            <a:r>
              <a:rPr lang="en-US" sz="1400" dirty="0" err="1" smtClean="0">
                <a:latin typeface="+mj-lt"/>
              </a:rPr>
              <a:t>Users,Spaces</a:t>
            </a:r>
            <a:r>
              <a:rPr lang="en-US" sz="1400" dirty="0" smtClean="0">
                <a:latin typeface="+mj-lt"/>
              </a:rPr>
              <a:t> and Domains</a:t>
            </a:r>
          </a:p>
          <a:p>
            <a:pPr lvl="6">
              <a:buFont typeface="Wingdings" pitchFamily="2" charset="2"/>
              <a:buChar char="§"/>
            </a:pPr>
            <a:r>
              <a:rPr lang="en-US" sz="1400" dirty="0" smtClean="0">
                <a:latin typeface="+mj-lt"/>
              </a:rPr>
              <a:t>We mostly define routes, apps and services</a:t>
            </a:r>
          </a:p>
          <a:p>
            <a:pPr lvl="1">
              <a:buNone/>
            </a:pPr>
            <a:r>
              <a:rPr lang="en-US" b="1" dirty="0" smtClean="0">
                <a:latin typeface="+mj-lt"/>
              </a:rPr>
              <a:t>Spaces</a:t>
            </a:r>
          </a:p>
          <a:p>
            <a:pPr lvl="6">
              <a:buFont typeface="Wingdings" pitchFamily="2" charset="2"/>
              <a:buChar char="§"/>
            </a:pPr>
            <a:r>
              <a:rPr lang="en-US" sz="1400" dirty="0" smtClean="0">
                <a:latin typeface="+mj-lt"/>
              </a:rPr>
              <a:t> Every application and service is scoped to a space. </a:t>
            </a:r>
          </a:p>
          <a:p>
            <a:pPr lvl="6">
              <a:buFont typeface="Wingdings" pitchFamily="2" charset="2"/>
              <a:buChar char="§"/>
            </a:pPr>
            <a:r>
              <a:rPr lang="en-US" sz="1400" dirty="0" smtClean="0">
                <a:latin typeface="+mj-lt"/>
              </a:rPr>
              <a:t> Each org contains at least one space.</a:t>
            </a:r>
          </a:p>
          <a:p>
            <a:pPr lvl="6">
              <a:buFont typeface="Wingdings" pitchFamily="2" charset="2"/>
              <a:buChar char="§"/>
            </a:pPr>
            <a:r>
              <a:rPr lang="en-US" sz="1400" dirty="0" smtClean="0">
                <a:latin typeface="+mj-lt"/>
              </a:rPr>
              <a:t> Space provides users with access to a shared location for app development,       deployment, and maintenance.</a:t>
            </a:r>
            <a:endParaRPr lang="en-US" sz="1400" b="1" dirty="0" smtClean="0">
              <a:latin typeface="+mj-lt"/>
            </a:endParaRPr>
          </a:p>
          <a:p>
            <a:pPr lvl="1">
              <a:buNone/>
            </a:pPr>
            <a:r>
              <a:rPr lang="en-US" b="1" dirty="0" smtClean="0">
                <a:latin typeface="+mj-lt"/>
              </a:rPr>
              <a:t>User Accounts</a:t>
            </a:r>
          </a:p>
          <a:p>
            <a:pPr lvl="6">
              <a:buFont typeface="Wingdings" pitchFamily="2" charset="2"/>
              <a:buChar char="§"/>
            </a:pPr>
            <a:r>
              <a:rPr lang="en-US" sz="1400" dirty="0" smtClean="0">
                <a:solidFill>
                  <a:schemeClr val="tx1"/>
                </a:solidFill>
                <a:latin typeface="+mj-lt"/>
              </a:rPr>
              <a:t>A user account represents an individual person within the context of a CF installation.</a:t>
            </a:r>
          </a:p>
          <a:p>
            <a:pPr lvl="6">
              <a:buFont typeface="Wingdings" pitchFamily="2" charset="2"/>
              <a:buChar char="§"/>
            </a:pPr>
            <a:r>
              <a:rPr lang="en-US" sz="1400" dirty="0" smtClean="0">
                <a:solidFill>
                  <a:schemeClr val="tx1"/>
                </a:solidFill>
                <a:latin typeface="+mj-lt"/>
              </a:rPr>
              <a:t> A user can have different roles in different spaces within an org, governing what level and type of access they have within that space.</a:t>
            </a:r>
          </a:p>
          <a:p>
            <a:pPr lvl="3">
              <a:buNone/>
            </a:pPr>
            <a:endParaRPr lang="en-US" dirty="0" smtClean="0">
              <a:latin typeface="+mj-lt"/>
            </a:endParaRPr>
          </a:p>
          <a:p>
            <a:pPr lvl="1">
              <a:buNone/>
            </a:pPr>
            <a:r>
              <a:rPr lang="en-US" b="1" dirty="0" smtClean="0">
                <a:latin typeface="+mj-lt"/>
              </a:rPr>
              <a:t>Roles &amp;Permissions</a:t>
            </a:r>
          </a:p>
          <a:p>
            <a:pPr lvl="6">
              <a:buFont typeface="Wingdings" pitchFamily="2" charset="2"/>
              <a:buChar char="§"/>
            </a:pPr>
            <a:r>
              <a:rPr lang="en-US" sz="1400" dirty="0" smtClean="0">
                <a:latin typeface="+mj-lt"/>
              </a:rPr>
              <a:t>  A user can have one or more roles. </a:t>
            </a:r>
          </a:p>
          <a:p>
            <a:pPr lvl="6">
              <a:buFont typeface="Wingdings" pitchFamily="2" charset="2"/>
              <a:buChar char="§"/>
            </a:pPr>
            <a:r>
              <a:rPr lang="en-US" sz="1400" dirty="0" smtClean="0">
                <a:latin typeface="+mj-lt"/>
              </a:rPr>
              <a:t>The combination of these roles defines the user’s overall permissions in the org and within specific spaces in that org.</a:t>
            </a:r>
            <a:endParaRPr lang="en-US" sz="1400" dirty="0">
              <a:latin typeface="+mj-lt"/>
            </a:endParaRPr>
          </a:p>
        </p:txBody>
      </p:sp>
      <p:pic>
        <p:nvPicPr>
          <p:cNvPr id="4" name="Picture 2" descr="D:\Users\mageyh\Documents\Cloud\images\user_img.png"/>
          <p:cNvPicPr>
            <a:picLocks noChangeAspect="1" noChangeArrowheads="1"/>
          </p:cNvPicPr>
          <p:nvPr/>
        </p:nvPicPr>
        <p:blipFill>
          <a:blip r:embed="rId3" cstate="print"/>
          <a:srcRect/>
          <a:stretch>
            <a:fillRect/>
          </a:stretch>
        </p:blipFill>
        <p:spPr bwMode="auto">
          <a:xfrm>
            <a:off x="737899" y="5497033"/>
            <a:ext cx="988271" cy="732052"/>
          </a:xfrm>
          <a:prstGeom prst="rect">
            <a:avLst/>
          </a:prstGeom>
          <a:noFill/>
        </p:spPr>
      </p:pic>
      <p:pic>
        <p:nvPicPr>
          <p:cNvPr id="5" name="Picture 4" descr="user-lock-512.png"/>
          <p:cNvPicPr>
            <a:picLocks noChangeAspect="1"/>
          </p:cNvPicPr>
          <p:nvPr/>
        </p:nvPicPr>
        <p:blipFill>
          <a:blip r:embed="rId4" cstate="print"/>
          <a:stretch>
            <a:fillRect/>
          </a:stretch>
        </p:blipFill>
        <p:spPr>
          <a:xfrm>
            <a:off x="765543" y="4494027"/>
            <a:ext cx="999461" cy="713901"/>
          </a:xfrm>
          <a:prstGeom prst="rect">
            <a:avLst/>
          </a:prstGeom>
        </p:spPr>
      </p:pic>
      <p:pic>
        <p:nvPicPr>
          <p:cNvPr id="8" name="Picture 3" descr="D:\Users\mageyh\Documents\Cloud\images\org.png"/>
          <p:cNvPicPr>
            <a:picLocks noChangeAspect="1" noChangeArrowheads="1"/>
          </p:cNvPicPr>
          <p:nvPr/>
        </p:nvPicPr>
        <p:blipFill>
          <a:blip r:embed="rId5" cstate="print"/>
          <a:srcRect/>
          <a:stretch>
            <a:fillRect/>
          </a:stretch>
        </p:blipFill>
        <p:spPr bwMode="auto">
          <a:xfrm>
            <a:off x="557146" y="1956392"/>
            <a:ext cx="1040260" cy="712610"/>
          </a:xfrm>
          <a:prstGeom prst="rect">
            <a:avLst/>
          </a:prstGeom>
          <a:noFill/>
        </p:spPr>
      </p:pic>
      <p:pic>
        <p:nvPicPr>
          <p:cNvPr id="10" name="Picture 5" descr="D:\Users\mageyh\Documents\Cloud\images\space1.png"/>
          <p:cNvPicPr>
            <a:picLocks noChangeAspect="1" noChangeArrowheads="1"/>
          </p:cNvPicPr>
          <p:nvPr/>
        </p:nvPicPr>
        <p:blipFill>
          <a:blip r:embed="rId6" cstate="print"/>
          <a:srcRect/>
          <a:stretch>
            <a:fillRect/>
          </a:stretch>
        </p:blipFill>
        <p:spPr bwMode="auto">
          <a:xfrm>
            <a:off x="691116" y="3065720"/>
            <a:ext cx="901641" cy="751368"/>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0" fill="hold"/>
                                        <p:tgtEl>
                                          <p:spTgt spid="5"/>
                                        </p:tgtEl>
                                        <p:attrNameLst>
                                          <p:attrName>ppt_w</p:attrName>
                                        </p:attrNameLst>
                                      </p:cBhvr>
                                      <p:tavLst>
                                        <p:tav tm="0">
                                          <p:val>
                                            <p:strVal val="#ppt_w*0.05"/>
                                          </p:val>
                                        </p:tav>
                                        <p:tav tm="100000">
                                          <p:val>
                                            <p:strVal val="#ppt_w"/>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anim calcmode="lin" valueType="num">
                                      <p:cBhvr>
                                        <p:cTn id="18" dur="2000" fill="hold"/>
                                        <p:tgtEl>
                                          <p:spTgt spid="5"/>
                                        </p:tgtEl>
                                        <p:attrNameLst>
                                          <p:attrName>ppt_x</p:attrName>
                                        </p:attrNameLst>
                                      </p:cBhvr>
                                      <p:tavLst>
                                        <p:tav tm="0">
                                          <p:val>
                                            <p:strVal val="#ppt_x-.2"/>
                                          </p:val>
                                        </p:tav>
                                        <p:tav tm="100000">
                                          <p:val>
                                            <p:strVal val="#ppt_x"/>
                                          </p:val>
                                        </p:tav>
                                      </p:tavLst>
                                    </p:anim>
                                    <p:anim calcmode="lin" valueType="num">
                                      <p:cBhvr>
                                        <p:cTn id="19" dur="2000" fill="hold"/>
                                        <p:tgtEl>
                                          <p:spTgt spid="5"/>
                                        </p:tgtEl>
                                        <p:attrNameLst>
                                          <p:attrName>ppt_y</p:attrName>
                                        </p:attrNameLst>
                                      </p:cBhvr>
                                      <p:tavLst>
                                        <p:tav tm="0">
                                          <p:val>
                                            <p:strVal val="#ppt_y"/>
                                          </p:val>
                                        </p:tav>
                                        <p:tav tm="100000">
                                          <p:val>
                                            <p:strVal val="#ppt_y"/>
                                          </p:val>
                                        </p:tav>
                                      </p:tavLst>
                                    </p:anim>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0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2000"/>
                                        <p:tgtEl>
                                          <p:spTgt spid="3">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20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20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20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2000" fill="hold"/>
                                        <p:tgtEl>
                                          <p:spTgt spid="10"/>
                                        </p:tgtEl>
                                        <p:attrNameLst>
                                          <p:attrName>ppt_w</p:attrName>
                                        </p:attrNameLst>
                                      </p:cBhvr>
                                      <p:tavLst>
                                        <p:tav tm="0">
                                          <p:val>
                                            <p:strVal val="#ppt_w*0.05"/>
                                          </p:val>
                                        </p:tav>
                                        <p:tav tm="100000">
                                          <p:val>
                                            <p:strVal val="#ppt_w"/>
                                          </p:val>
                                        </p:tav>
                                      </p:tavLst>
                                    </p:anim>
                                    <p:anim calcmode="lin" valueType="num">
                                      <p:cBhvr>
                                        <p:cTn id="70" dur="2000" fill="hold"/>
                                        <p:tgtEl>
                                          <p:spTgt spid="10"/>
                                        </p:tgtEl>
                                        <p:attrNameLst>
                                          <p:attrName>ppt_h</p:attrName>
                                        </p:attrNameLst>
                                      </p:cBhvr>
                                      <p:tavLst>
                                        <p:tav tm="0">
                                          <p:val>
                                            <p:strVal val="#ppt_h"/>
                                          </p:val>
                                        </p:tav>
                                        <p:tav tm="100000">
                                          <p:val>
                                            <p:strVal val="#ppt_h"/>
                                          </p:val>
                                        </p:tav>
                                      </p:tavLst>
                                    </p:anim>
                                    <p:anim calcmode="lin" valueType="num">
                                      <p:cBhvr>
                                        <p:cTn id="71" dur="2000" fill="hold"/>
                                        <p:tgtEl>
                                          <p:spTgt spid="10"/>
                                        </p:tgtEl>
                                        <p:attrNameLst>
                                          <p:attrName>ppt_x</p:attrName>
                                        </p:attrNameLst>
                                      </p:cBhvr>
                                      <p:tavLst>
                                        <p:tav tm="0">
                                          <p:val>
                                            <p:strVal val="#ppt_x-.2"/>
                                          </p:val>
                                        </p:tav>
                                        <p:tav tm="100000">
                                          <p:val>
                                            <p:strVal val="#ppt_x"/>
                                          </p:val>
                                        </p:tav>
                                      </p:tavLst>
                                    </p:anim>
                                    <p:anim calcmode="lin" valueType="num">
                                      <p:cBhvr>
                                        <p:cTn id="72" dur="2000" fill="hold"/>
                                        <p:tgtEl>
                                          <p:spTgt spid="10"/>
                                        </p:tgtEl>
                                        <p:attrNameLst>
                                          <p:attrName>ppt_y</p:attrName>
                                        </p:attrNameLst>
                                      </p:cBhvr>
                                      <p:tavLst>
                                        <p:tav tm="0">
                                          <p:val>
                                            <p:strVal val="#ppt_y"/>
                                          </p:val>
                                        </p:tav>
                                        <p:tav tm="100000">
                                          <p:val>
                                            <p:strVal val="#ppt_y"/>
                                          </p:val>
                                        </p:tav>
                                      </p:tavLst>
                                    </p:anim>
                                    <p:animEffect transition="in" filter="fade">
                                      <p:cBhvr>
                                        <p:cTn id="7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Components</a:t>
            </a:r>
            <a:endParaRPr lang="en-US" dirty="0"/>
          </a:p>
        </p:txBody>
      </p:sp>
      <p:sp>
        <p:nvSpPr>
          <p:cNvPr id="306178" name="AutoShape 2" descr="Image result for cloud foundry diego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6179" name="Picture 3"/>
          <p:cNvPicPr>
            <a:picLocks noChangeAspect="1" noChangeArrowheads="1"/>
          </p:cNvPicPr>
          <p:nvPr/>
        </p:nvPicPr>
        <p:blipFill>
          <a:blip r:embed="rId2" cstate="print">
            <a:lum bright="10000" contrast="20000"/>
          </a:blip>
          <a:srcRect/>
          <a:stretch>
            <a:fillRect/>
          </a:stretch>
        </p:blipFill>
        <p:spPr bwMode="auto">
          <a:xfrm>
            <a:off x="2020185" y="1364845"/>
            <a:ext cx="7146851" cy="4734789"/>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Pivotal CF</a:t>
            </a:r>
            <a:endParaRPr lang="en-US" dirty="0"/>
          </a:p>
        </p:txBody>
      </p:sp>
      <p:sp>
        <p:nvSpPr>
          <p:cNvPr id="326658" name="AutoShape 2" descr="Image result for what is pivotal cloud found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6659" name="Picture 3"/>
          <p:cNvPicPr>
            <a:picLocks noChangeAspect="1" noChangeArrowheads="1"/>
          </p:cNvPicPr>
          <p:nvPr/>
        </p:nvPicPr>
        <p:blipFill>
          <a:blip r:embed="rId2" cstate="print"/>
          <a:srcRect/>
          <a:stretch>
            <a:fillRect/>
          </a:stretch>
        </p:blipFill>
        <p:spPr bwMode="auto">
          <a:xfrm>
            <a:off x="792384" y="1401945"/>
            <a:ext cx="9127792" cy="486025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Offerings</a:t>
            </a:r>
            <a:endParaRPr lang="en-US"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9A06D4A-39FF-4CEE-B0AE-313082161D24}"/>
                                            </p:graphicEl>
                                          </p:spTgt>
                                        </p:tgtEl>
                                        <p:attrNameLst>
                                          <p:attrName>style.visibility</p:attrName>
                                        </p:attrNameLst>
                                      </p:cBhvr>
                                      <p:to>
                                        <p:strVal val="visible"/>
                                      </p:to>
                                    </p:set>
                                    <p:animEffect transition="in" filter="fade">
                                      <p:cBhvr>
                                        <p:cTn id="12" dur="2000"/>
                                        <p:tgtEl>
                                          <p:spTgt spid="4">
                                            <p:graphicEl>
                                              <a:dgm id="{69A06D4A-39FF-4CEE-B0AE-313082161D2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D4ECD01-4AF2-49CC-84E8-E29F8568C537}"/>
                                            </p:graphicEl>
                                          </p:spTgt>
                                        </p:tgtEl>
                                        <p:attrNameLst>
                                          <p:attrName>style.visibility</p:attrName>
                                        </p:attrNameLst>
                                      </p:cBhvr>
                                      <p:to>
                                        <p:strVal val="visible"/>
                                      </p:to>
                                    </p:set>
                                    <p:animEffect transition="in" filter="fade">
                                      <p:cBhvr>
                                        <p:cTn id="17" dur="2000"/>
                                        <p:tgtEl>
                                          <p:spTgt spid="4">
                                            <p:graphicEl>
                                              <a:dgm id="{2D4ECD01-4AF2-49CC-84E8-E29F8568C5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BF322BF-F6AE-40A4-B71A-D64A372320F8}"/>
                                            </p:graphicEl>
                                          </p:spTgt>
                                        </p:tgtEl>
                                        <p:attrNameLst>
                                          <p:attrName>style.visibility</p:attrName>
                                        </p:attrNameLst>
                                      </p:cBhvr>
                                      <p:to>
                                        <p:strVal val="visible"/>
                                      </p:to>
                                    </p:set>
                                    <p:animEffect transition="in" filter="fade">
                                      <p:cBhvr>
                                        <p:cTn id="22" dur="2000"/>
                                        <p:tgtEl>
                                          <p:spTgt spid="4">
                                            <p:graphicEl>
                                              <a:dgm id="{1BF322BF-F6AE-40A4-B71A-D64A372320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a:t>
            </a:r>
            <a:endParaRPr lang="en-US" dirty="0"/>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2083" name="Picture 3"/>
          <p:cNvPicPr>
            <a:picLocks noChangeAspect="1" noChangeArrowheads="1"/>
          </p:cNvPicPr>
          <p:nvPr/>
        </p:nvPicPr>
        <p:blipFill>
          <a:blip r:embed="rId2" cstate="print"/>
          <a:srcRect/>
          <a:stretch>
            <a:fillRect/>
          </a:stretch>
        </p:blipFill>
        <p:spPr bwMode="auto">
          <a:xfrm>
            <a:off x="1133918" y="1691131"/>
            <a:ext cx="2756111" cy="2030265"/>
          </a:xfrm>
          <a:prstGeom prst="rect">
            <a:avLst/>
          </a:prstGeom>
          <a:noFill/>
          <a:ln w="9525">
            <a:noFill/>
            <a:miter lim="800000"/>
            <a:headEnd/>
            <a:tailEnd/>
          </a:ln>
        </p:spPr>
      </p:pic>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Content Placeholder 3" descr="App_Manager_console.PNG"/>
          <p:cNvPicPr>
            <a:picLocks noGrp="1" noChangeAspect="1"/>
          </p:cNvPicPr>
          <p:nvPr>
            <p:ph idx="1"/>
          </p:nvPr>
        </p:nvPicPr>
        <p:blipFill>
          <a:blip r:embed="rId3" cstate="print"/>
          <a:stretch>
            <a:fillRect/>
          </a:stretch>
        </p:blipFill>
        <p:spPr>
          <a:xfrm>
            <a:off x="4604067" y="1745513"/>
            <a:ext cx="3506802" cy="1975882"/>
          </a:xfrm>
        </p:spPr>
      </p:pic>
      <p:pic>
        <p:nvPicPr>
          <p:cNvPr id="302092" name="Picture 12" descr="D:\Users\ukannan\Desktop\images.png"/>
          <p:cNvPicPr>
            <a:picLocks noChangeAspect="1" noChangeArrowheads="1"/>
          </p:cNvPicPr>
          <p:nvPr/>
        </p:nvPicPr>
        <p:blipFill>
          <a:blip r:embed="rId4" cstate="print"/>
          <a:srcRect/>
          <a:stretch>
            <a:fillRect/>
          </a:stretch>
        </p:blipFill>
        <p:spPr bwMode="auto">
          <a:xfrm>
            <a:off x="3512509" y="4011206"/>
            <a:ext cx="2356663" cy="2006212"/>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fade">
                                      <p:cBhvr>
                                        <p:cTn id="7" dur="2000"/>
                                        <p:tgtEl>
                                          <p:spTgt spid="3020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2092"/>
                                        </p:tgtEl>
                                        <p:attrNameLst>
                                          <p:attrName>style.visibility</p:attrName>
                                        </p:attrNameLst>
                                      </p:cBhvr>
                                      <p:to>
                                        <p:strVal val="visible"/>
                                      </p:to>
                                    </p:set>
                                    <p:anim calcmode="lin" valueType="num">
                                      <p:cBhvr additive="base">
                                        <p:cTn id="18" dur="500" fill="hold"/>
                                        <p:tgtEl>
                                          <p:spTgt spid="302092"/>
                                        </p:tgtEl>
                                        <p:attrNameLst>
                                          <p:attrName>ppt_x</p:attrName>
                                        </p:attrNameLst>
                                      </p:cBhvr>
                                      <p:tavLst>
                                        <p:tav tm="0">
                                          <p:val>
                                            <p:strVal val="#ppt_x"/>
                                          </p:val>
                                        </p:tav>
                                        <p:tav tm="100000">
                                          <p:val>
                                            <p:strVal val="#ppt_x"/>
                                          </p:val>
                                        </p:tav>
                                      </p:tavLst>
                                    </p:anim>
                                    <p:anim calcmode="lin" valueType="num">
                                      <p:cBhvr additive="base">
                                        <p:cTn id="19" dur="500" fill="hold"/>
                                        <p:tgtEl>
                                          <p:spTgt spid="302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Architecture</a:t>
            </a:r>
            <a:endParaRPr lang="en-US" dirty="0"/>
          </a:p>
        </p:txBody>
      </p:sp>
      <p:sp>
        <p:nvSpPr>
          <p:cNvPr id="299010" name="AutoShape 2" descr="Pivotal CF Architecture &#10;Ops Manager UI &#10;Ops Manager Director &#10;Operations &#10;Manager &#10;© Copyright 2014 Pivotal. All rights 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5" name="Rectangle 4"/>
          <p:cNvSpPr/>
          <p:nvPr/>
        </p:nvSpPr>
        <p:spPr>
          <a:xfrm>
            <a:off x="435935" y="2286000"/>
            <a:ext cx="2349795" cy="2062716"/>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Operations Manager</a:t>
            </a:r>
            <a:endParaRPr lang="en-US" sz="1400" b="1" dirty="0" smtClean="0">
              <a:solidFill>
                <a:schemeClr val="tx2">
                  <a:lumMod val="50000"/>
                </a:schemeClr>
              </a:solidFill>
            </a:endParaRPr>
          </a:p>
        </p:txBody>
      </p:sp>
      <p:sp>
        <p:nvSpPr>
          <p:cNvPr id="6" name="Rectangle 5"/>
          <p:cNvSpPr/>
          <p:nvPr/>
        </p:nvSpPr>
        <p:spPr>
          <a:xfrm>
            <a:off x="2913322" y="1392866"/>
            <a:ext cx="4784651" cy="4093535"/>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Elastic runtime</a:t>
            </a:r>
            <a:endParaRPr lang="en-US" sz="1400" b="1" dirty="0" smtClean="0">
              <a:solidFill>
                <a:schemeClr val="tx2">
                  <a:lumMod val="50000"/>
                </a:schemeClr>
              </a:solidFill>
            </a:endParaRPr>
          </a:p>
        </p:txBody>
      </p:sp>
      <p:sp>
        <p:nvSpPr>
          <p:cNvPr id="7" name="Rectangle 6"/>
          <p:cNvSpPr/>
          <p:nvPr/>
        </p:nvSpPr>
        <p:spPr>
          <a:xfrm>
            <a:off x="7868094" y="2211572"/>
            <a:ext cx="2434856" cy="2243470"/>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Services</a:t>
            </a:r>
            <a:endParaRPr lang="en-US" sz="1400" b="1" dirty="0" smtClean="0">
              <a:solidFill>
                <a:schemeClr val="tx2">
                  <a:lumMod val="50000"/>
                </a:schemeClr>
              </a:solidFill>
            </a:endParaRPr>
          </a:p>
        </p:txBody>
      </p:sp>
      <p:cxnSp>
        <p:nvCxnSpPr>
          <p:cNvPr id="11" name="Straight Connector 10"/>
          <p:cNvCxnSpPr/>
          <p:nvPr/>
        </p:nvCxnSpPr>
        <p:spPr>
          <a:xfrm>
            <a:off x="574158" y="5560828"/>
            <a:ext cx="10132828"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595384" y="5582093"/>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solidFill>
                  <a:schemeClr val="tx2">
                    <a:lumMod val="50000"/>
                  </a:schemeClr>
                </a:solidFill>
              </a:rPr>
              <a:t>v</a:t>
            </a:r>
            <a:r>
              <a:rPr lang="en-US" sz="1400" b="1" dirty="0" err="1" smtClean="0">
                <a:solidFill>
                  <a:schemeClr val="tx2">
                    <a:lumMod val="50000"/>
                  </a:schemeClr>
                </a:solidFill>
              </a:rPr>
              <a:t>mware</a:t>
            </a:r>
            <a:endParaRPr lang="en-US" sz="1400" b="1" dirty="0" smtClean="0">
              <a:solidFill>
                <a:schemeClr val="tx2">
                  <a:lumMod val="50000"/>
                </a:schemeClr>
              </a:solidFill>
            </a:endParaRPr>
          </a:p>
        </p:txBody>
      </p:sp>
      <p:sp>
        <p:nvSpPr>
          <p:cNvPr id="13" name="Cloud 12"/>
          <p:cNvSpPr/>
          <p:nvPr/>
        </p:nvSpPr>
        <p:spPr>
          <a:xfrm>
            <a:off x="8378718" y="5603356"/>
            <a:ext cx="2417135" cy="737190"/>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azure</a:t>
            </a:r>
            <a:endParaRPr lang="en-US" sz="1400" b="1" dirty="0" smtClean="0">
              <a:solidFill>
                <a:schemeClr val="tx2">
                  <a:lumMod val="50000"/>
                </a:schemeClr>
              </a:solidFill>
            </a:endParaRPr>
          </a:p>
        </p:txBody>
      </p:sp>
      <p:sp>
        <p:nvSpPr>
          <p:cNvPr id="14" name="Cloud 13"/>
          <p:cNvSpPr/>
          <p:nvPr/>
        </p:nvSpPr>
        <p:spPr>
          <a:xfrm>
            <a:off x="3118843" y="5628167"/>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solidFill>
                  <a:schemeClr val="tx2">
                    <a:lumMod val="50000"/>
                  </a:schemeClr>
                </a:solidFill>
              </a:rPr>
              <a:t>Openstack</a:t>
            </a:r>
            <a:endParaRPr lang="en-US" sz="1400" b="1" dirty="0" smtClean="0">
              <a:solidFill>
                <a:schemeClr val="tx2">
                  <a:lumMod val="50000"/>
                </a:schemeClr>
              </a:solidFill>
            </a:endParaRPr>
          </a:p>
        </p:txBody>
      </p:sp>
      <p:sp>
        <p:nvSpPr>
          <p:cNvPr id="15" name="Cloud 14"/>
          <p:cNvSpPr/>
          <p:nvPr/>
        </p:nvSpPr>
        <p:spPr>
          <a:xfrm>
            <a:off x="5631863" y="5652967"/>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AWS</a:t>
            </a:r>
            <a:endParaRPr lang="en-US" sz="1400" b="1" dirty="0" smtClean="0">
              <a:solidFill>
                <a:schemeClr val="tx2">
                  <a:lumMod val="50000"/>
                </a:schemeClr>
              </a:solidFill>
            </a:endParaRPr>
          </a:p>
        </p:txBody>
      </p:sp>
      <p:sp>
        <p:nvSpPr>
          <p:cNvPr id="18" name="Rounded Rectangle 17"/>
          <p:cNvSpPr/>
          <p:nvPr/>
        </p:nvSpPr>
        <p:spPr>
          <a:xfrm>
            <a:off x="871871" y="2541181"/>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Ops manager UI</a:t>
            </a:r>
            <a:endParaRPr lang="en-US" sz="1400" dirty="0" smtClean="0">
              <a:solidFill>
                <a:schemeClr val="tx2">
                  <a:lumMod val="50000"/>
                </a:schemeClr>
              </a:solidFill>
            </a:endParaRPr>
          </a:p>
        </p:txBody>
      </p:sp>
      <p:sp>
        <p:nvSpPr>
          <p:cNvPr id="19" name="Rounded Rectangle 18"/>
          <p:cNvSpPr/>
          <p:nvPr/>
        </p:nvSpPr>
        <p:spPr>
          <a:xfrm>
            <a:off x="946298" y="3469758"/>
            <a:ext cx="1594883"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Ops manager director</a:t>
            </a:r>
            <a:endParaRPr lang="en-US" sz="1400" dirty="0" smtClean="0">
              <a:solidFill>
                <a:schemeClr val="tx2">
                  <a:lumMod val="50000"/>
                </a:schemeClr>
              </a:solidFill>
            </a:endParaRPr>
          </a:p>
        </p:txBody>
      </p:sp>
      <p:sp>
        <p:nvSpPr>
          <p:cNvPr id="20" name="Rounded Rectangle 19"/>
          <p:cNvSpPr/>
          <p:nvPr/>
        </p:nvSpPr>
        <p:spPr>
          <a:xfrm>
            <a:off x="8265042" y="2597888"/>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Service broker</a:t>
            </a:r>
            <a:endParaRPr lang="en-US" sz="1400" dirty="0" smtClean="0">
              <a:solidFill>
                <a:schemeClr val="tx2">
                  <a:lumMod val="50000"/>
                </a:schemeClr>
              </a:solidFill>
            </a:endParaRPr>
          </a:p>
        </p:txBody>
      </p:sp>
      <p:sp>
        <p:nvSpPr>
          <p:cNvPr id="21" name="Rounded Rectangle 20"/>
          <p:cNvSpPr/>
          <p:nvPr/>
        </p:nvSpPr>
        <p:spPr>
          <a:xfrm>
            <a:off x="8279218" y="3377609"/>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Service nodes</a:t>
            </a:r>
            <a:endParaRPr lang="en-US" sz="1400" dirty="0" smtClean="0">
              <a:solidFill>
                <a:schemeClr val="tx2">
                  <a:lumMod val="50000"/>
                </a:schemeClr>
              </a:solidFill>
            </a:endParaRPr>
          </a:p>
        </p:txBody>
      </p:sp>
      <p:sp>
        <p:nvSpPr>
          <p:cNvPr id="22" name="Rounded Rectangle 21"/>
          <p:cNvSpPr/>
          <p:nvPr/>
        </p:nvSpPr>
        <p:spPr>
          <a:xfrm>
            <a:off x="3593805" y="1605516"/>
            <a:ext cx="380645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HA Proxy LB</a:t>
            </a:r>
            <a:endParaRPr lang="en-US" sz="1400" dirty="0" smtClean="0">
              <a:solidFill>
                <a:schemeClr val="tx2">
                  <a:lumMod val="50000"/>
                </a:schemeClr>
              </a:solidFill>
            </a:endParaRPr>
          </a:p>
        </p:txBody>
      </p:sp>
      <p:sp>
        <p:nvSpPr>
          <p:cNvPr id="23" name="Rounded Rectangle 22"/>
          <p:cNvSpPr/>
          <p:nvPr/>
        </p:nvSpPr>
        <p:spPr>
          <a:xfrm>
            <a:off x="3583173" y="2076893"/>
            <a:ext cx="385253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Dynamic Router</a:t>
            </a:r>
            <a:endParaRPr lang="en-US" sz="1400" dirty="0" smtClean="0">
              <a:solidFill>
                <a:schemeClr val="tx2">
                  <a:lumMod val="50000"/>
                </a:schemeClr>
              </a:solidFill>
            </a:endParaRPr>
          </a:p>
        </p:txBody>
      </p:sp>
      <p:sp>
        <p:nvSpPr>
          <p:cNvPr id="25" name="Rounded Rectangle 24"/>
          <p:cNvSpPr/>
          <p:nvPr/>
        </p:nvSpPr>
        <p:spPr>
          <a:xfrm>
            <a:off x="3615070" y="3423684"/>
            <a:ext cx="3806455" cy="882501"/>
          </a:xfrm>
          <a:prstGeom prst="round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solidFill>
                  <a:schemeClr val="tx2">
                    <a:lumMod val="50000"/>
                  </a:schemeClr>
                </a:solidFill>
              </a:rPr>
              <a:t>Cell</a:t>
            </a:r>
            <a:endParaRPr lang="en-US" sz="1400" dirty="0" smtClean="0">
              <a:solidFill>
                <a:schemeClr val="tx2">
                  <a:lumMod val="50000"/>
                </a:schemeClr>
              </a:solidFill>
            </a:endParaRPr>
          </a:p>
        </p:txBody>
      </p:sp>
      <p:sp>
        <p:nvSpPr>
          <p:cNvPr id="27" name="Rounded Rectangle 26"/>
          <p:cNvSpPr/>
          <p:nvPr/>
        </p:nvSpPr>
        <p:spPr>
          <a:xfrm>
            <a:off x="3600898" y="4908699"/>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tx2">
                    <a:lumMod val="50000"/>
                  </a:schemeClr>
                </a:solidFill>
              </a:rPr>
              <a:t>Loggregator</a:t>
            </a:r>
            <a:r>
              <a:rPr lang="en-US" sz="1400" dirty="0" smtClean="0">
                <a:solidFill>
                  <a:schemeClr val="tx2">
                    <a:lumMod val="50000"/>
                  </a:schemeClr>
                </a:solidFill>
              </a:rPr>
              <a:t>	</a:t>
            </a:r>
            <a:endParaRPr lang="en-US" sz="1400" dirty="0" smtClean="0">
              <a:solidFill>
                <a:schemeClr val="tx2">
                  <a:lumMod val="50000"/>
                </a:schemeClr>
              </a:solidFill>
            </a:endParaRPr>
          </a:p>
        </p:txBody>
      </p:sp>
      <p:sp>
        <p:nvSpPr>
          <p:cNvPr id="28" name="Rounded Rectangle 27"/>
          <p:cNvSpPr/>
          <p:nvPr/>
        </p:nvSpPr>
        <p:spPr>
          <a:xfrm>
            <a:off x="5571467" y="4890979"/>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Metric collector</a:t>
            </a:r>
            <a:endParaRPr lang="en-US" sz="1400" dirty="0" smtClean="0">
              <a:solidFill>
                <a:schemeClr val="tx2">
                  <a:lumMod val="50000"/>
                </a:schemeClr>
              </a:solidFill>
            </a:endParaRPr>
          </a:p>
        </p:txBody>
      </p:sp>
      <p:sp>
        <p:nvSpPr>
          <p:cNvPr id="29" name="Rounded Rectangle 28"/>
          <p:cNvSpPr/>
          <p:nvPr/>
        </p:nvSpPr>
        <p:spPr>
          <a:xfrm>
            <a:off x="3806460" y="3838355"/>
            <a:ext cx="15204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Apps</a:t>
            </a:r>
            <a:endParaRPr lang="en-US" sz="1400" dirty="0" smtClean="0">
              <a:solidFill>
                <a:schemeClr val="tx2">
                  <a:lumMod val="50000"/>
                </a:schemeClr>
              </a:solidFill>
            </a:endParaRPr>
          </a:p>
        </p:txBody>
      </p:sp>
      <p:sp>
        <p:nvSpPr>
          <p:cNvPr id="30" name="Rounded Rectangle 29"/>
          <p:cNvSpPr/>
          <p:nvPr/>
        </p:nvSpPr>
        <p:spPr>
          <a:xfrm>
            <a:off x="5571465" y="3838355"/>
            <a:ext cx="160551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Apps</a:t>
            </a:r>
            <a:endParaRPr lang="en-US" sz="1400" dirty="0" smtClean="0">
              <a:solidFill>
                <a:schemeClr val="tx2">
                  <a:lumMod val="50000"/>
                </a:schemeClr>
              </a:solidFill>
            </a:endParaRPr>
          </a:p>
        </p:txBody>
      </p:sp>
      <p:sp>
        <p:nvSpPr>
          <p:cNvPr id="31" name="Rounded Rectangle 30"/>
          <p:cNvSpPr/>
          <p:nvPr/>
        </p:nvSpPr>
        <p:spPr>
          <a:xfrm>
            <a:off x="3604438" y="2977116"/>
            <a:ext cx="1928038"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Cell Reps</a:t>
            </a:r>
            <a:endParaRPr lang="en-US" sz="1400" dirty="0" smtClean="0">
              <a:solidFill>
                <a:schemeClr val="tx2">
                  <a:lumMod val="50000"/>
                </a:schemeClr>
              </a:solidFill>
            </a:endParaRPr>
          </a:p>
        </p:txBody>
      </p:sp>
      <p:sp>
        <p:nvSpPr>
          <p:cNvPr id="32" name="Rounded Rectangle 31"/>
          <p:cNvSpPr/>
          <p:nvPr/>
        </p:nvSpPr>
        <p:spPr>
          <a:xfrm>
            <a:off x="5645895" y="2977118"/>
            <a:ext cx="173310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Login Server</a:t>
            </a:r>
            <a:endParaRPr lang="en-US" sz="1400" dirty="0" smtClean="0">
              <a:solidFill>
                <a:schemeClr val="tx2">
                  <a:lumMod val="50000"/>
                </a:schemeClr>
              </a:solidFill>
            </a:endParaRPr>
          </a:p>
        </p:txBody>
      </p:sp>
      <p:sp>
        <p:nvSpPr>
          <p:cNvPr id="33" name="Rounded Rectangle 32"/>
          <p:cNvSpPr/>
          <p:nvPr/>
        </p:nvSpPr>
        <p:spPr>
          <a:xfrm>
            <a:off x="3604437" y="2523462"/>
            <a:ext cx="18890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Cloud Controller</a:t>
            </a:r>
            <a:endParaRPr lang="en-US" sz="1400" dirty="0" smtClean="0">
              <a:solidFill>
                <a:schemeClr val="tx2">
                  <a:lumMod val="50000"/>
                </a:schemeClr>
              </a:solidFill>
            </a:endParaRPr>
          </a:p>
        </p:txBody>
      </p:sp>
      <p:sp>
        <p:nvSpPr>
          <p:cNvPr id="34" name="Rounded Rectangle 33"/>
          <p:cNvSpPr/>
          <p:nvPr/>
        </p:nvSpPr>
        <p:spPr>
          <a:xfrm>
            <a:off x="5606907" y="2544727"/>
            <a:ext cx="180398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Diego Brain</a:t>
            </a:r>
            <a:endParaRPr lang="en-US" sz="1400" dirty="0" smtClean="0">
              <a:solidFill>
                <a:schemeClr val="tx2">
                  <a:lumMod val="50000"/>
                </a:schemeClr>
              </a:solidFill>
            </a:endParaRPr>
          </a:p>
        </p:txBody>
      </p:sp>
      <p:sp>
        <p:nvSpPr>
          <p:cNvPr id="35" name="Rounded Rectangle 34"/>
          <p:cNvSpPr/>
          <p:nvPr/>
        </p:nvSpPr>
        <p:spPr>
          <a:xfrm>
            <a:off x="3604441" y="4401880"/>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NATS Messaging</a:t>
            </a:r>
            <a:endParaRPr lang="en-US" sz="1400" dirty="0" smtClean="0">
              <a:solidFill>
                <a:schemeClr val="tx2">
                  <a:lumMod val="50000"/>
                </a:schemeClr>
              </a:solidFill>
            </a:endParaRPr>
          </a:p>
        </p:txBody>
      </p:sp>
      <p:sp>
        <p:nvSpPr>
          <p:cNvPr id="36" name="Rounded Rectangle 35"/>
          <p:cNvSpPr/>
          <p:nvPr/>
        </p:nvSpPr>
        <p:spPr>
          <a:xfrm>
            <a:off x="5575010" y="4394793"/>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BBS</a:t>
            </a:r>
            <a:endParaRPr lang="en-US" sz="1400" dirty="0" smtClean="0">
              <a:solidFill>
                <a:schemeClr val="tx2">
                  <a:lumMod val="50000"/>
                </a:schemeClr>
              </a:solidFill>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Options</a:t>
            </a:r>
            <a:endParaRPr lang="en-US" dirty="0"/>
          </a:p>
        </p:txBody>
      </p:sp>
      <p:sp>
        <p:nvSpPr>
          <p:cNvPr id="3" name="Content Placeholder 2"/>
          <p:cNvSpPr>
            <a:spLocks noGrp="1"/>
          </p:cNvSpPr>
          <p:nvPr>
            <p:ph idx="1"/>
          </p:nvPr>
        </p:nvSpPr>
        <p:spPr/>
        <p:txBody>
          <a:bodyPr/>
          <a:lstStyle/>
          <a:p>
            <a:r>
              <a:rPr lang="en-US" dirty="0" smtClean="0"/>
              <a:t>Command Line Interface</a:t>
            </a:r>
          </a:p>
          <a:p>
            <a:r>
              <a:rPr lang="en-US" dirty="0" smtClean="0"/>
              <a:t>Web Console</a:t>
            </a:r>
          </a:p>
          <a:p>
            <a:r>
              <a:rPr lang="en-US" dirty="0" smtClean="0"/>
              <a:t>Eclipse/STS </a:t>
            </a:r>
            <a:r>
              <a:rPr lang="en-US" dirty="0" err="1" smtClean="0"/>
              <a:t>Plugin</a:t>
            </a:r>
            <a:endParaRPr lang="en-US" dirty="0" smtClean="0"/>
          </a:p>
          <a:p>
            <a:endParaRPr lang="en-US" dirty="0" smtClean="0"/>
          </a:p>
          <a:p>
            <a:endParaRPr lang="en-US" dirty="0" smtClean="0"/>
          </a:p>
          <a:p>
            <a:endParaRPr lang="en-US" dirty="0" smtClean="0"/>
          </a:p>
          <a:p>
            <a:pPr>
              <a:buNone/>
            </a:pPr>
            <a:endParaRPr lang="en-US" dirty="0"/>
          </a:p>
        </p:txBody>
      </p:sp>
      <p:pic>
        <p:nvPicPr>
          <p:cNvPr id="303108" name="Picture 4"/>
          <p:cNvPicPr>
            <a:picLocks noChangeAspect="1" noChangeArrowheads="1"/>
          </p:cNvPicPr>
          <p:nvPr/>
        </p:nvPicPr>
        <p:blipFill>
          <a:blip r:embed="rId2" cstate="print"/>
          <a:srcRect/>
          <a:stretch>
            <a:fillRect/>
          </a:stretch>
        </p:blipFill>
        <p:spPr bwMode="auto">
          <a:xfrm>
            <a:off x="4588392" y="1488558"/>
            <a:ext cx="4305300" cy="1371600"/>
          </a:xfrm>
          <a:prstGeom prst="rect">
            <a:avLst/>
          </a:prstGeom>
          <a:noFill/>
          <a:ln w="9525">
            <a:noFill/>
            <a:miter lim="800000"/>
            <a:headEnd/>
            <a:tailEnd/>
          </a:ln>
        </p:spPr>
      </p:pic>
      <p:pic>
        <p:nvPicPr>
          <p:cNvPr id="9" name="Content Placeholder 3" descr="App_Manager_console.PNG"/>
          <p:cNvPicPr>
            <a:picLocks noChangeAspect="1"/>
          </p:cNvPicPr>
          <p:nvPr/>
        </p:nvPicPr>
        <p:blipFill>
          <a:blip r:embed="rId3" cstate="print"/>
          <a:stretch>
            <a:fillRect/>
          </a:stretch>
        </p:blipFill>
        <p:spPr>
          <a:xfrm>
            <a:off x="4657060" y="3340395"/>
            <a:ext cx="4178596" cy="2354399"/>
          </a:xfrm>
          <a:prstGeom prst="rect">
            <a:avLst/>
          </a:prstGeom>
        </p:spPr>
      </p:pic>
      <p:pic>
        <p:nvPicPr>
          <p:cNvPr id="303109" name="Picture 5" descr="D:\Users\ukannan\Desktop\images (1).png"/>
          <p:cNvPicPr>
            <a:picLocks noChangeAspect="1" noChangeArrowheads="1"/>
          </p:cNvPicPr>
          <p:nvPr/>
        </p:nvPicPr>
        <p:blipFill>
          <a:blip r:embed="rId4" cstate="print"/>
          <a:srcRect/>
          <a:stretch>
            <a:fillRect/>
          </a:stretch>
        </p:blipFill>
        <p:spPr bwMode="auto">
          <a:xfrm>
            <a:off x="478464" y="2650977"/>
            <a:ext cx="2828261" cy="3105800"/>
          </a:xfrm>
          <a:prstGeom prst="rect">
            <a:avLst/>
          </a:prstGeom>
          <a:noFill/>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CF CLI commands</a:t>
            </a:r>
            <a:endParaRPr lang="en-US" dirty="0"/>
          </a:p>
        </p:txBody>
      </p:sp>
      <p:sp>
        <p:nvSpPr>
          <p:cNvPr id="3" name="Content Placeholder 2"/>
          <p:cNvSpPr>
            <a:spLocks noGrp="1"/>
          </p:cNvSpPr>
          <p:nvPr>
            <p:ph idx="1"/>
          </p:nvPr>
        </p:nvSpPr>
        <p:spPr/>
        <p:txBody>
          <a:bodyPr/>
          <a:lstStyle/>
          <a:p>
            <a:r>
              <a:rPr lang="en-US" sz="1600" dirty="0" smtClean="0">
                <a:solidFill>
                  <a:schemeClr val="tx1"/>
                </a:solidFill>
              </a:rPr>
              <a:t>CF Help</a:t>
            </a:r>
          </a:p>
          <a:p>
            <a:pPr lvl="1"/>
            <a:r>
              <a:rPr lang="en-US" sz="1600" dirty="0" smtClean="0">
                <a:solidFill>
                  <a:schemeClr val="tx1"/>
                </a:solidFill>
              </a:rPr>
              <a:t>E.g.</a:t>
            </a:r>
          </a:p>
          <a:p>
            <a:pPr lvl="2"/>
            <a:r>
              <a:rPr lang="en-US" sz="1600" dirty="0" err="1" smtClean="0">
                <a:solidFill>
                  <a:schemeClr val="tx1"/>
                </a:solidFill>
              </a:rPr>
              <a:t>cf</a:t>
            </a:r>
            <a:r>
              <a:rPr lang="en-US" sz="1600" dirty="0" smtClean="0">
                <a:solidFill>
                  <a:schemeClr val="tx1"/>
                </a:solidFill>
              </a:rPr>
              <a:t> help</a:t>
            </a:r>
          </a:p>
          <a:p>
            <a:r>
              <a:rPr lang="en-US" sz="1600" dirty="0" smtClean="0">
                <a:solidFill>
                  <a:schemeClr val="tx1"/>
                </a:solidFill>
              </a:rPr>
              <a:t>Use </a:t>
            </a:r>
            <a:r>
              <a:rPr lang="en-US" sz="1600" dirty="0" err="1" smtClean="0">
                <a:solidFill>
                  <a:schemeClr val="tx1"/>
                </a:solidFill>
              </a:rPr>
              <a:t>cf</a:t>
            </a:r>
            <a:r>
              <a:rPr lang="en-US" sz="1600" dirty="0" smtClean="0">
                <a:solidFill>
                  <a:schemeClr val="tx1"/>
                </a:solidFill>
              </a:rPr>
              <a:t> login to log in to Elastic Runtime. </a:t>
            </a:r>
          </a:p>
          <a:p>
            <a:pPr lvl="1"/>
            <a:r>
              <a:rPr lang="en-US" sz="1600" u="sng" dirty="0" smtClean="0">
                <a:solidFill>
                  <a:schemeClr val="tx1"/>
                </a:solidFill>
              </a:rPr>
              <a:t>E.g.</a:t>
            </a:r>
            <a:r>
              <a:rPr lang="en-US" sz="1600" dirty="0" smtClean="0">
                <a:solidFill>
                  <a:schemeClr val="tx1"/>
                </a:solidFill>
              </a:rPr>
              <a:t>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login [-a API_URL] [-u USERNAME] [-p PASSWORD] [-o ORG] [-s SPACE] </a:t>
            </a:r>
            <a:endParaRPr lang="en-US" sz="1600" dirty="0" smtClean="0">
              <a:solidFill>
                <a:schemeClr val="tx1"/>
              </a:solidFill>
            </a:endParaRPr>
          </a:p>
          <a:p>
            <a:r>
              <a:rPr lang="en-US" sz="1600" dirty="0" smtClean="0">
                <a:solidFill>
                  <a:schemeClr val="tx1"/>
                </a:solidFill>
              </a:rPr>
              <a:t>Commands for Listing Users:</a:t>
            </a:r>
          </a:p>
          <a:p>
            <a:pPr lvl="1"/>
            <a:r>
              <a:rPr lang="en-US" sz="1600" u="sng" dirty="0" smtClean="0">
                <a:solidFill>
                  <a:schemeClr val="tx1"/>
                </a:solidFill>
              </a:rPr>
              <a:t>E.g.</a:t>
            </a:r>
            <a:endParaRPr lang="en-US" sz="1600" dirty="0" smtClean="0">
              <a:solidFill>
                <a:schemeClr val="tx1"/>
              </a:solidFill>
            </a:endParaRP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org-users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space-users</a:t>
            </a:r>
          </a:p>
          <a:p>
            <a:r>
              <a:rPr lang="da-DK" sz="1600" dirty="0" smtClean="0">
                <a:solidFill>
                  <a:schemeClr val="tx1"/>
                </a:solidFill>
              </a:rPr>
              <a:t>Command to Logout</a:t>
            </a:r>
          </a:p>
          <a:p>
            <a:pPr lvl="1"/>
            <a:r>
              <a:rPr lang="da-DK" sz="1600" u="sng" dirty="0" smtClean="0">
                <a:solidFill>
                  <a:schemeClr val="tx1"/>
                </a:solidFill>
              </a:rPr>
              <a:t>E.g.</a:t>
            </a:r>
          </a:p>
          <a:p>
            <a:pPr lvl="2">
              <a:buFont typeface="Wingdings" pitchFamily="2" charset="2"/>
              <a:buChar char="§"/>
            </a:pPr>
            <a:r>
              <a:rPr lang="da-DK" sz="1600" i="1" dirty="0" smtClean="0">
                <a:solidFill>
                  <a:schemeClr val="tx1"/>
                </a:solidFill>
              </a:rPr>
              <a:t>cf logout</a:t>
            </a:r>
          </a:p>
          <a:p>
            <a:pPr lvl="2">
              <a:buFont typeface="Wingdings" pitchFamily="2" charset="2"/>
              <a:buChar char="§"/>
            </a:pPr>
            <a:endParaRPr lang="en-US" sz="1600" dirty="0">
              <a:solidFill>
                <a:schemeClr val="tx1"/>
              </a:solidFill>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CF CLI commands</a:t>
            </a:r>
            <a:endParaRPr lang="en-US" dirty="0"/>
          </a:p>
        </p:txBody>
      </p:sp>
      <p:sp>
        <p:nvSpPr>
          <p:cNvPr id="3" name="Content Placeholder 2"/>
          <p:cNvSpPr>
            <a:spLocks noGrp="1"/>
          </p:cNvSpPr>
          <p:nvPr>
            <p:ph idx="1"/>
          </p:nvPr>
        </p:nvSpPr>
        <p:spPr>
          <a:xfrm>
            <a:off x="358219" y="1360967"/>
            <a:ext cx="10259372" cy="4916008"/>
          </a:xfrm>
        </p:spPr>
        <p:txBody>
          <a:bodyPr/>
          <a:lstStyle/>
          <a:p>
            <a:r>
              <a:rPr lang="en-US" dirty="0" smtClean="0">
                <a:solidFill>
                  <a:schemeClr val="tx1"/>
                </a:solidFill>
              </a:rPr>
              <a:t>List down apps</a:t>
            </a:r>
          </a:p>
          <a:p>
            <a:pPr lvl="2">
              <a:buFont typeface="Wingdings" pitchFamily="2" charset="2"/>
              <a:buChar char="§"/>
            </a:pPr>
            <a:r>
              <a:rPr lang="en-US" u="sng" dirty="0" smtClean="0">
                <a:solidFill>
                  <a:schemeClr val="tx1"/>
                </a:solidFill>
              </a:rPr>
              <a:t>E.g. </a:t>
            </a:r>
            <a:r>
              <a:rPr lang="en-US" i="1" dirty="0" err="1" smtClean="0">
                <a:solidFill>
                  <a:schemeClr val="tx1"/>
                </a:solidFill>
              </a:rPr>
              <a:t>cf</a:t>
            </a:r>
            <a:r>
              <a:rPr lang="en-US" i="1" dirty="0" smtClean="0">
                <a:solidFill>
                  <a:schemeClr val="tx1"/>
                </a:solidFill>
              </a:rPr>
              <a:t> apps</a:t>
            </a:r>
          </a:p>
          <a:p>
            <a:r>
              <a:rPr lang="en-US" dirty="0" smtClean="0">
                <a:solidFill>
                  <a:schemeClr val="tx1"/>
                </a:solidFill>
              </a:rPr>
              <a:t>To know the status of the app</a:t>
            </a:r>
          </a:p>
          <a:p>
            <a:pPr lvl="2">
              <a:buFont typeface="Wingdings" pitchFamily="2" charset="2"/>
              <a:buChar char="§"/>
            </a:pPr>
            <a:r>
              <a:rPr lang="en-US" i="1" u="sng" dirty="0" smtClean="0">
                <a:solidFill>
                  <a:schemeClr val="tx1"/>
                </a:solidFill>
              </a:rPr>
              <a:t>E.g.</a:t>
            </a:r>
            <a:r>
              <a:rPr lang="en-US" i="1" dirty="0" smtClean="0">
                <a:solidFill>
                  <a:schemeClr val="tx1"/>
                </a:solidFill>
              </a:rPr>
              <a:t> </a:t>
            </a:r>
            <a:r>
              <a:rPr lang="en-US" i="1" dirty="0" err="1" smtClean="0">
                <a:solidFill>
                  <a:schemeClr val="tx1"/>
                </a:solidFill>
              </a:rPr>
              <a:t>cf</a:t>
            </a:r>
            <a:r>
              <a:rPr lang="en-US" i="1" dirty="0" smtClean="0">
                <a:solidFill>
                  <a:schemeClr val="tx1"/>
                </a:solidFill>
              </a:rPr>
              <a:t> app APP_NAME</a:t>
            </a:r>
          </a:p>
          <a:p>
            <a:endParaRPr lang="en-US"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push command pushes a new app or syncs changes to an existing app.</a:t>
            </a:r>
          </a:p>
          <a:p>
            <a:pPr lvl="1"/>
            <a:r>
              <a:rPr lang="en-US" dirty="0" smtClean="0">
                <a:solidFill>
                  <a:schemeClr val="tx1"/>
                </a:solidFill>
              </a:rPr>
              <a:t>Creating app my-awesome-app in org example-org</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i="1" dirty="0" err="1" smtClean="0">
                <a:solidFill>
                  <a:schemeClr val="tx1"/>
                </a:solidFill>
              </a:rPr>
              <a:t>cf</a:t>
            </a:r>
            <a:r>
              <a:rPr lang="en-US" i="1" dirty="0" smtClean="0">
                <a:solidFill>
                  <a:schemeClr val="tx1"/>
                </a:solidFill>
              </a:rPr>
              <a:t> push my-awesome-app -b https://github.com/cloudfoundry/java-buildpack.git</a:t>
            </a:r>
          </a:p>
          <a:p>
            <a:pPr lvl="2">
              <a:buNone/>
            </a:pPr>
            <a:endParaRPr lang="en-US" i="1"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help command lists the </a:t>
            </a:r>
            <a:r>
              <a:rPr lang="en-US" dirty="0" err="1" smtClean="0">
                <a:solidFill>
                  <a:schemeClr val="tx1"/>
                </a:solidFill>
              </a:rPr>
              <a:t>cf</a:t>
            </a:r>
            <a:r>
              <a:rPr lang="en-US" dirty="0" smtClean="0">
                <a:solidFill>
                  <a:schemeClr val="tx1"/>
                </a:solidFill>
              </a:rPr>
              <a:t> CLI commands and a brief description of each.</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err="1" smtClean="0">
                <a:solidFill>
                  <a:schemeClr val="tx1"/>
                </a:solidFill>
              </a:rPr>
              <a:t>cf</a:t>
            </a:r>
            <a:r>
              <a:rPr lang="en-US" i="1" dirty="0" smtClean="0">
                <a:solidFill>
                  <a:schemeClr val="tx1"/>
                </a:solidFill>
              </a:rPr>
              <a:t> delete –h</a:t>
            </a:r>
          </a:p>
          <a:p>
            <a:r>
              <a:rPr lang="en-US" dirty="0" smtClean="0">
                <a:solidFill>
                  <a:schemeClr val="tx1"/>
                </a:solidFill>
              </a:rPr>
              <a:t>Commands for Managing Roles</a:t>
            </a:r>
          </a:p>
          <a:p>
            <a:pPr lvl="1"/>
            <a:r>
              <a:rPr lang="en-US" u="sng" dirty="0" smtClean="0">
                <a:solidFill>
                  <a:schemeClr val="tx1"/>
                </a:solidFill>
              </a:rPr>
              <a:t>E.g.</a:t>
            </a:r>
            <a:endParaRPr lang="en-US" dirty="0" smtClean="0">
              <a:solidFill>
                <a:schemeClr val="tx1"/>
              </a:solidFill>
            </a:endParaRPr>
          </a:p>
          <a:p>
            <a:pPr lvl="2">
              <a:buFont typeface="Wingdings" pitchFamily="2" charset="2"/>
              <a:buChar char="§"/>
            </a:pPr>
            <a:r>
              <a:rPr lang="en-US" i="1" dirty="0" err="1" smtClean="0">
                <a:solidFill>
                  <a:schemeClr val="tx1"/>
                </a:solidFill>
              </a:rPr>
              <a:t>cf</a:t>
            </a:r>
            <a:r>
              <a:rPr lang="en-US" i="1" dirty="0" smtClean="0">
                <a:solidFill>
                  <a:schemeClr val="tx1"/>
                </a:solidFill>
              </a:rPr>
              <a:t> set-org-role  (</a:t>
            </a:r>
            <a:r>
              <a:rPr lang="en-US" i="1" dirty="0" err="1" smtClean="0">
                <a:solidFill>
                  <a:schemeClr val="tx1"/>
                </a:solidFill>
              </a:rPr>
              <a:t>cf</a:t>
            </a:r>
            <a:r>
              <a:rPr lang="en-US" i="1" dirty="0" smtClean="0">
                <a:solidFill>
                  <a:schemeClr val="tx1"/>
                </a:solidFill>
              </a:rPr>
              <a:t>  set-org-role  huey@example.com  example-org  </a:t>
            </a:r>
            <a:r>
              <a:rPr lang="en-US" i="1" dirty="0" err="1" smtClean="0">
                <a:solidFill>
                  <a:schemeClr val="tx1"/>
                </a:solidFill>
              </a:rPr>
              <a:t>OrgManager</a:t>
            </a:r>
            <a:r>
              <a:rPr lang="en-US" i="1" dirty="0" smtClean="0">
                <a:solidFill>
                  <a:schemeClr val="tx1"/>
                </a:solidFill>
              </a:rPr>
              <a:t>)</a:t>
            </a:r>
          </a:p>
          <a:p>
            <a:pPr lvl="2">
              <a:buFont typeface="Wingdings" pitchFamily="2" charset="2"/>
              <a:buChar char="§"/>
            </a:pPr>
            <a:r>
              <a:rPr lang="en-US" i="1" dirty="0" err="1" smtClean="0">
                <a:solidFill>
                  <a:schemeClr val="tx1"/>
                </a:solidFill>
              </a:rPr>
              <a:t>cf</a:t>
            </a:r>
            <a:r>
              <a:rPr lang="en-US" i="1" dirty="0" smtClean="0">
                <a:solidFill>
                  <a:schemeClr val="tx1"/>
                </a:solidFill>
              </a:rPr>
              <a:t> unset-org-role</a:t>
            </a:r>
          </a:p>
          <a:p>
            <a:pPr lvl="2">
              <a:buFont typeface="Wingdings" pitchFamily="2" charset="2"/>
              <a:buChar char="§"/>
            </a:pPr>
            <a:r>
              <a:rPr lang="en-US" i="1" dirty="0" err="1" smtClean="0">
                <a:solidFill>
                  <a:schemeClr val="tx1"/>
                </a:solidFill>
              </a:rPr>
              <a:t>cf</a:t>
            </a:r>
            <a:r>
              <a:rPr lang="en-US" i="1" dirty="0" smtClean="0">
                <a:solidFill>
                  <a:schemeClr val="tx1"/>
                </a:solidFill>
              </a:rPr>
              <a:t> set-space-role </a:t>
            </a:r>
          </a:p>
          <a:p>
            <a:pPr lvl="2">
              <a:buFont typeface="Wingdings" pitchFamily="2" charset="2"/>
              <a:buChar char="§"/>
            </a:pPr>
            <a:r>
              <a:rPr lang="en-US" i="1" dirty="0" err="1" smtClean="0">
                <a:solidFill>
                  <a:schemeClr val="tx1"/>
                </a:solidFill>
              </a:rPr>
              <a:t>cf</a:t>
            </a:r>
            <a:r>
              <a:rPr lang="en-US" i="1" dirty="0" smtClean="0">
                <a:solidFill>
                  <a:schemeClr val="tx1"/>
                </a:solidFill>
              </a:rPr>
              <a:t> unset-space-role </a:t>
            </a:r>
          </a:p>
          <a:p>
            <a:pPr lvl="2">
              <a:buFont typeface="Wingdings" pitchFamily="2" charset="2"/>
              <a:buChar char="§"/>
            </a:pPr>
            <a:endParaRPr lang="en-US" i="1" dirty="0" smtClean="0">
              <a:solidFill>
                <a:schemeClr val="tx1"/>
              </a:solidFill>
            </a:endParaRPr>
          </a:p>
          <a:p>
            <a:endParaRPr lang="en-US" dirty="0">
              <a:solidFill>
                <a:schemeClr val="tx1"/>
              </a:solidFill>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and URL</a:t>
            </a:r>
            <a:endParaRPr lang="en-US" dirty="0"/>
          </a:p>
        </p:txBody>
      </p:sp>
      <p:sp>
        <p:nvSpPr>
          <p:cNvPr id="3" name="Content Placeholder 2"/>
          <p:cNvSpPr>
            <a:spLocks noGrp="1"/>
          </p:cNvSpPr>
          <p:nvPr>
            <p:ph idx="1"/>
          </p:nvPr>
        </p:nvSpPr>
        <p:spPr/>
        <p:txBody>
          <a:bodyPr/>
          <a:lstStyle/>
          <a:p>
            <a:r>
              <a:rPr lang="en-US" sz="2000" dirty="0" smtClean="0"/>
              <a:t>Every CF instance is assigned a domain while installation</a:t>
            </a:r>
          </a:p>
          <a:p>
            <a:r>
              <a:rPr lang="en-US" sz="2000" dirty="0" smtClean="0"/>
              <a:t>When app is deployed it gets a unique route (URL) to access it</a:t>
            </a:r>
          </a:p>
          <a:p>
            <a:r>
              <a:rPr lang="en-US" sz="2000" dirty="0" smtClean="0"/>
              <a:t>URL = HOSTNAME+DOMAIN</a:t>
            </a:r>
          </a:p>
          <a:p>
            <a:r>
              <a:rPr lang="en-US" sz="2000" dirty="0" smtClean="0"/>
              <a:t>By default hostname is app name</a:t>
            </a:r>
          </a:p>
          <a:p>
            <a:r>
              <a:rPr lang="en-US" sz="2000" dirty="0" smtClean="0"/>
              <a:t>Hostname should be unique</a:t>
            </a:r>
          </a:p>
          <a:p>
            <a:endParaRPr lang="en-US" sz="2000"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01</a:t>
            </a:r>
          </a:p>
        </p:txBody>
      </p:sp>
    </p:spTree>
    <p:extLst>
      <p:ext uri="{BB962C8B-B14F-4D97-AF65-F5344CB8AC3E}">
        <p14:creationId xmlns:p14="http://schemas.microsoft.com/office/powerpoint/2010/main" xmlns="" val="1948295050"/>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Deployment through CLI</a:t>
            </a:r>
            <a:endParaRPr lang="en-US" dirty="0"/>
          </a:p>
        </p:txBody>
      </p:sp>
      <p:pic>
        <p:nvPicPr>
          <p:cNvPr id="4" name="Content Placeholder 3" descr="cf_push_cli.PNG"/>
          <p:cNvPicPr>
            <a:picLocks noGrp="1" noChangeAspect="1"/>
          </p:cNvPicPr>
          <p:nvPr>
            <p:ph idx="1"/>
          </p:nvPr>
        </p:nvPicPr>
        <p:blipFill>
          <a:blip r:embed="rId2" cstate="print"/>
          <a:stretch>
            <a:fillRect/>
          </a:stretch>
        </p:blipFill>
        <p:spPr>
          <a:xfrm>
            <a:off x="1836364" y="1501775"/>
            <a:ext cx="7303247" cy="4775200"/>
          </a:xfrm>
          <a:prstGeom prst="rect">
            <a:avLst/>
          </a:prstGeom>
        </p:spPr>
      </p:pic>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 ?</a:t>
            </a:r>
            <a:endParaRPr lang="en-US" dirty="0"/>
          </a:p>
        </p:txBody>
      </p:sp>
      <p:sp>
        <p:nvSpPr>
          <p:cNvPr id="3" name="Content Placeholder 2"/>
          <p:cNvSpPr>
            <a:spLocks noGrp="1"/>
          </p:cNvSpPr>
          <p:nvPr>
            <p:ph idx="1"/>
          </p:nvPr>
        </p:nvSpPr>
        <p:spPr/>
        <p:txBody>
          <a:bodyPr/>
          <a:lstStyle/>
          <a:p>
            <a:pPr lvl="1"/>
            <a:r>
              <a:rPr lang="en-US" sz="2200" dirty="0" smtClean="0">
                <a:solidFill>
                  <a:schemeClr val="tx1"/>
                </a:solidFill>
              </a:rPr>
              <a:t>Deployed an app to PCF by running a </a:t>
            </a:r>
            <a:r>
              <a:rPr lang="en-US" sz="2200" dirty="0" err="1" smtClean="0">
                <a:solidFill>
                  <a:schemeClr val="tx1"/>
                </a:solidFill>
              </a:rPr>
              <a:t>cf</a:t>
            </a:r>
            <a:r>
              <a:rPr lang="en-US" sz="2200" dirty="0" smtClean="0">
                <a:solidFill>
                  <a:schemeClr val="tx1"/>
                </a:solidFill>
              </a:rPr>
              <a:t> push command from the Cloud Foundry Command Line Interface (</a:t>
            </a:r>
            <a:r>
              <a:rPr lang="en-US" sz="2200" dirty="0" err="1" smtClean="0">
                <a:solidFill>
                  <a:schemeClr val="tx1"/>
                </a:solidFill>
              </a:rPr>
              <a:t>cf</a:t>
            </a:r>
            <a:r>
              <a:rPr lang="en-US" sz="2200" dirty="0" smtClean="0">
                <a:solidFill>
                  <a:schemeClr val="tx1"/>
                </a:solidFill>
              </a:rPr>
              <a:t> CLI). </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sz="1800" i="1" dirty="0" err="1" smtClean="0">
                <a:solidFill>
                  <a:schemeClr val="tx1"/>
                </a:solidFill>
              </a:rPr>
              <a:t>cf</a:t>
            </a:r>
            <a:r>
              <a:rPr lang="en-US" sz="1800" i="1" dirty="0" smtClean="0">
                <a:solidFill>
                  <a:schemeClr val="tx1"/>
                </a:solidFill>
              </a:rPr>
              <a:t> push my-app –I 1 –m 512M –k 1G</a:t>
            </a:r>
          </a:p>
          <a:p>
            <a:pPr lvl="2">
              <a:buFont typeface="Wingdings" pitchFamily="2" charset="2"/>
              <a:buChar char="§"/>
            </a:pPr>
            <a:endParaRPr lang="en-US" sz="1800" dirty="0" smtClean="0">
              <a:solidFill>
                <a:schemeClr val="tx1"/>
              </a:solidFill>
            </a:endParaRPr>
          </a:p>
          <a:p>
            <a:pPr lvl="1"/>
            <a:r>
              <a:rPr lang="en-US" sz="2000" dirty="0" smtClean="0">
                <a:solidFill>
                  <a:schemeClr val="tx1"/>
                </a:solidFill>
              </a:rPr>
              <a:t>The command does few operation at the background:</a:t>
            </a:r>
            <a:endParaRPr lang="en-US" dirty="0" smtClean="0">
              <a:solidFill>
                <a:schemeClr val="tx1"/>
              </a:solidFill>
            </a:endParaRPr>
          </a:p>
          <a:p>
            <a:pPr lvl="2">
              <a:buFont typeface="Wingdings" pitchFamily="2" charset="2"/>
              <a:buChar char="§"/>
            </a:pPr>
            <a:r>
              <a:rPr lang="en-US" sz="2000" dirty="0" smtClean="0">
                <a:solidFill>
                  <a:schemeClr val="tx1"/>
                </a:solidFill>
              </a:rPr>
              <a:t>Uploads and stores app files</a:t>
            </a:r>
          </a:p>
          <a:p>
            <a:pPr lvl="2">
              <a:buFont typeface="Wingdings" pitchFamily="2" charset="2"/>
              <a:buChar char="§"/>
            </a:pPr>
            <a:r>
              <a:rPr lang="en-US" sz="2000" dirty="0" smtClean="0">
                <a:solidFill>
                  <a:schemeClr val="tx1"/>
                </a:solidFill>
              </a:rPr>
              <a:t>Examines and stores app metadata</a:t>
            </a:r>
          </a:p>
          <a:p>
            <a:pPr lvl="2">
              <a:buFont typeface="Wingdings" pitchFamily="2" charset="2"/>
              <a:buChar char="§"/>
            </a:pPr>
            <a:r>
              <a:rPr lang="en-US" sz="2000" dirty="0" smtClean="0">
                <a:solidFill>
                  <a:schemeClr val="tx1"/>
                </a:solidFill>
              </a:rPr>
              <a:t>Creates a “droplet” (the Cloud Foundry unit of execution) for the app</a:t>
            </a:r>
          </a:p>
          <a:p>
            <a:pPr lvl="2">
              <a:buFont typeface="Wingdings" pitchFamily="2" charset="2"/>
              <a:buChar char="§"/>
            </a:pPr>
            <a:r>
              <a:rPr lang="en-US" sz="2000" dirty="0" smtClean="0">
                <a:solidFill>
                  <a:schemeClr val="tx1"/>
                </a:solidFill>
              </a:rPr>
              <a:t>Selects an appropriate Diego cell to run the droplet</a:t>
            </a:r>
          </a:p>
          <a:p>
            <a:pPr lvl="2">
              <a:buFont typeface="Wingdings" pitchFamily="2" charset="2"/>
              <a:buChar char="§"/>
            </a:pPr>
            <a:r>
              <a:rPr lang="en-US" sz="2000" dirty="0" smtClean="0">
                <a:solidFill>
                  <a:schemeClr val="tx1"/>
                </a:solidFill>
              </a:rPr>
              <a:t>Starts the app</a:t>
            </a:r>
          </a:p>
          <a:p>
            <a:endParaRPr lang="en-US" dirty="0">
              <a:solidFill>
                <a:schemeClr val="tx1"/>
              </a:solidFill>
            </a:endParaRPr>
          </a:p>
        </p:txBody>
      </p:sp>
      <p:sp>
        <p:nvSpPr>
          <p:cNvPr id="4" name="Rectangle 3"/>
          <p:cNvSpPr/>
          <p:nvPr/>
        </p:nvSpPr>
        <p:spPr>
          <a:xfrm>
            <a:off x="9560633" y="3170482"/>
            <a:ext cx="400110" cy="1369620"/>
          </a:xfrm>
          <a:prstGeom prst="rect">
            <a:avLst/>
          </a:prstGeom>
          <a:ln/>
          <a:effectLst>
            <a:outerShdw blurRad="40000" dist="20000" dir="5400000" rotWithShape="0">
              <a:srgbClr val="000000">
                <a:alpha val="38000"/>
              </a:srgbClr>
            </a:outerShdw>
            <a:softEdge rad="127000"/>
          </a:effectLst>
        </p:spPr>
        <p:style>
          <a:lnRef idx="1">
            <a:schemeClr val="accent5"/>
          </a:lnRef>
          <a:fillRef idx="2">
            <a:schemeClr val="accent5"/>
          </a:fillRef>
          <a:effectRef idx="1">
            <a:schemeClr val="accent5"/>
          </a:effectRef>
          <a:fontRef idx="minor">
            <a:schemeClr val="dk1"/>
          </a:fontRef>
        </p:style>
        <p:txBody>
          <a:bodyPr vert="vert270" wrap="square" rtlCol="0" anchor="ctr">
            <a:spAutoFit/>
          </a:bodyPr>
          <a:lstStyle/>
          <a:p>
            <a:pPr algn="ctr"/>
            <a:r>
              <a:rPr lang="en-US" sz="1400" b="1" dirty="0" smtClean="0">
                <a:solidFill>
                  <a:schemeClr val="tx2">
                    <a:lumMod val="50000"/>
                  </a:schemeClr>
                </a:solidFill>
              </a:rPr>
              <a:t>STAGING</a:t>
            </a:r>
          </a:p>
        </p:txBody>
      </p:sp>
      <p:sp>
        <p:nvSpPr>
          <p:cNvPr id="5" name="Right Brace 4"/>
          <p:cNvSpPr/>
          <p:nvPr/>
        </p:nvSpPr>
        <p:spPr>
          <a:xfrm>
            <a:off x="8750595" y="3285461"/>
            <a:ext cx="669852" cy="1116419"/>
          </a:xfrm>
          <a:prstGeom prst="righ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04130" name="Picture 2" descr="D:\Users\ukannan\Desktop\app_push_flow_diagram_diego.png"/>
          <p:cNvPicPr>
            <a:picLocks noChangeAspect="1" noChangeArrowheads="1"/>
          </p:cNvPicPr>
          <p:nvPr/>
        </p:nvPicPr>
        <p:blipFill>
          <a:blip r:embed="rId2" cstate="print"/>
          <a:srcRect/>
          <a:stretch>
            <a:fillRect/>
          </a:stretch>
        </p:blipFill>
        <p:spPr bwMode="auto">
          <a:xfrm>
            <a:off x="1169581" y="1216705"/>
            <a:ext cx="8793126" cy="5062319"/>
          </a:xfrm>
          <a:prstGeom prst="rect">
            <a:avLst/>
          </a:prstGeom>
          <a:noFill/>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a:t>
            </a:r>
            <a:endParaRPr lang="fr-FR" sz="2800" dirty="0">
              <a:solidFill>
                <a:srgbClr val="000000"/>
              </a:solidFill>
            </a:endParaRPr>
          </a:p>
        </p:txBody>
      </p:sp>
      <p:graphicFrame>
        <p:nvGraphicFramePr>
          <p:cNvPr id="8" name="Diagram 7"/>
          <p:cNvGraphicFramePr/>
          <p:nvPr/>
        </p:nvGraphicFramePr>
        <p:xfrm>
          <a:off x="5381011" y="1447963"/>
          <a:ext cx="4872251" cy="43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573206" y="4136432"/>
          <a:ext cx="4057385" cy="1077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13" cstate="print"/>
          <a:srcRect/>
          <a:stretch>
            <a:fillRect/>
          </a:stretch>
        </p:blipFill>
        <p:spPr bwMode="auto">
          <a:xfrm>
            <a:off x="520995" y="1376953"/>
            <a:ext cx="3742290" cy="2660535"/>
          </a:xfrm>
          <a:prstGeom prst="rect">
            <a:avLst/>
          </a:prstGeom>
          <a:noFill/>
        </p:spPr>
      </p:pic>
    </p:spTree>
    <p:extLst>
      <p:ext uri="{BB962C8B-B14F-4D97-AF65-F5344CB8AC3E}">
        <p14:creationId xmlns:p14="http://schemas.microsoft.com/office/powerpoint/2010/main" xmlns="" val="194829505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Why Cloud?</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482950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B469A577-F739-4F51-B1AE-26BD2E525A10}"/>
                                            </p:graphicEl>
                                          </p:spTgt>
                                        </p:tgtEl>
                                        <p:attrNameLst>
                                          <p:attrName>style.visibility</p:attrName>
                                        </p:attrNameLst>
                                      </p:cBhvr>
                                      <p:to>
                                        <p:strVal val="visible"/>
                                      </p:to>
                                    </p:set>
                                    <p:animEffect transition="in" filter="fade">
                                      <p:cBhvr>
                                        <p:cTn id="7" dur="2000"/>
                                        <p:tgtEl>
                                          <p:spTgt spid="7">
                                            <p:graphicEl>
                                              <a:dgm id="{B469A577-F739-4F51-B1AE-26BD2E525A1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B9618C3C-53AC-4F60-9AB1-E808BA68E446}"/>
                                            </p:graphicEl>
                                          </p:spTgt>
                                        </p:tgtEl>
                                        <p:attrNameLst>
                                          <p:attrName>style.visibility</p:attrName>
                                        </p:attrNameLst>
                                      </p:cBhvr>
                                      <p:to>
                                        <p:strVal val="visible"/>
                                      </p:to>
                                    </p:set>
                                    <p:animEffect transition="in" filter="fade">
                                      <p:cBhvr>
                                        <p:cTn id="10" dur="2000"/>
                                        <p:tgtEl>
                                          <p:spTgt spid="7">
                                            <p:graphicEl>
                                              <a:dgm id="{B9618C3C-53AC-4F60-9AB1-E808BA68E44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DFB66475-500F-42A8-81F7-AEED8AA7CD3E}"/>
                                            </p:graphicEl>
                                          </p:spTgt>
                                        </p:tgtEl>
                                        <p:attrNameLst>
                                          <p:attrName>style.visibility</p:attrName>
                                        </p:attrNameLst>
                                      </p:cBhvr>
                                      <p:to>
                                        <p:strVal val="visible"/>
                                      </p:to>
                                    </p:set>
                                    <p:animEffect transition="in" filter="fade">
                                      <p:cBhvr>
                                        <p:cTn id="15" dur="2000"/>
                                        <p:tgtEl>
                                          <p:spTgt spid="7">
                                            <p:graphicEl>
                                              <a:dgm id="{DFB66475-500F-42A8-81F7-AEED8AA7CD3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4492965C-0726-42A8-B4A6-CAF6D8F36B95}"/>
                                            </p:graphicEl>
                                          </p:spTgt>
                                        </p:tgtEl>
                                        <p:attrNameLst>
                                          <p:attrName>style.visibility</p:attrName>
                                        </p:attrNameLst>
                                      </p:cBhvr>
                                      <p:to>
                                        <p:strVal val="visible"/>
                                      </p:to>
                                    </p:set>
                                    <p:animEffect transition="in" filter="fade">
                                      <p:cBhvr>
                                        <p:cTn id="18" dur="2000"/>
                                        <p:tgtEl>
                                          <p:spTgt spid="7">
                                            <p:graphicEl>
                                              <a:dgm id="{4492965C-0726-42A8-B4A6-CAF6D8F36B9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DE55D4FE-374F-4DBB-B454-711B474801DF}"/>
                                            </p:graphicEl>
                                          </p:spTgt>
                                        </p:tgtEl>
                                        <p:attrNameLst>
                                          <p:attrName>style.visibility</p:attrName>
                                        </p:attrNameLst>
                                      </p:cBhvr>
                                      <p:to>
                                        <p:strVal val="visible"/>
                                      </p:to>
                                    </p:set>
                                    <p:animEffect transition="in" filter="fade">
                                      <p:cBhvr>
                                        <p:cTn id="23" dur="2000"/>
                                        <p:tgtEl>
                                          <p:spTgt spid="7">
                                            <p:graphicEl>
                                              <a:dgm id="{DE55D4FE-374F-4DBB-B454-711B474801D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A9DD5467-E724-4B5D-859E-B08E60676E38}"/>
                                            </p:graphicEl>
                                          </p:spTgt>
                                        </p:tgtEl>
                                        <p:attrNameLst>
                                          <p:attrName>style.visibility</p:attrName>
                                        </p:attrNameLst>
                                      </p:cBhvr>
                                      <p:to>
                                        <p:strVal val="visible"/>
                                      </p:to>
                                    </p:set>
                                    <p:animEffect transition="in" filter="fade">
                                      <p:cBhvr>
                                        <p:cTn id="26" dur="2000"/>
                                        <p:tgtEl>
                                          <p:spTgt spid="7">
                                            <p:graphicEl>
                                              <a:dgm id="{A9DD5467-E724-4B5D-859E-B08E60676E3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CD9EC061-4362-4C99-8F62-E820335CC632}"/>
                                            </p:graphicEl>
                                          </p:spTgt>
                                        </p:tgtEl>
                                        <p:attrNameLst>
                                          <p:attrName>style.visibility</p:attrName>
                                        </p:attrNameLst>
                                      </p:cBhvr>
                                      <p:to>
                                        <p:strVal val="visible"/>
                                      </p:to>
                                    </p:set>
                                    <p:animEffect transition="in" filter="fade">
                                      <p:cBhvr>
                                        <p:cTn id="31" dur="2000"/>
                                        <p:tgtEl>
                                          <p:spTgt spid="7">
                                            <p:graphicEl>
                                              <a:dgm id="{CD9EC061-4362-4C99-8F62-E820335CC632}"/>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71717596-74AE-4E89-8C66-2F9BE4013664}"/>
                                            </p:graphicEl>
                                          </p:spTgt>
                                        </p:tgtEl>
                                        <p:attrNameLst>
                                          <p:attrName>style.visibility</p:attrName>
                                        </p:attrNameLst>
                                      </p:cBhvr>
                                      <p:to>
                                        <p:strVal val="visible"/>
                                      </p:to>
                                    </p:set>
                                    <p:animEffect transition="in" filter="fade">
                                      <p:cBhvr>
                                        <p:cTn id="34" dur="2000"/>
                                        <p:tgtEl>
                                          <p:spTgt spid="7">
                                            <p:graphicEl>
                                              <a:dgm id="{71717596-74AE-4E89-8C66-2F9BE4013664}"/>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3F0AD8C3-8A15-4413-8399-CBF1C800F9AD}"/>
                                            </p:graphicEl>
                                          </p:spTgt>
                                        </p:tgtEl>
                                        <p:attrNameLst>
                                          <p:attrName>style.visibility</p:attrName>
                                        </p:attrNameLst>
                                      </p:cBhvr>
                                      <p:to>
                                        <p:strVal val="visible"/>
                                      </p:to>
                                    </p:set>
                                    <p:animEffect transition="in" filter="fade">
                                      <p:cBhvr>
                                        <p:cTn id="39" dur="2000"/>
                                        <p:tgtEl>
                                          <p:spTgt spid="7">
                                            <p:graphicEl>
                                              <a:dgm id="{3F0AD8C3-8A15-4413-8399-CBF1C800F9A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63A54FD8-193A-421D-B84D-CA0535C3F386}"/>
                                            </p:graphicEl>
                                          </p:spTgt>
                                        </p:tgtEl>
                                        <p:attrNameLst>
                                          <p:attrName>style.visibility</p:attrName>
                                        </p:attrNameLst>
                                      </p:cBhvr>
                                      <p:to>
                                        <p:strVal val="visible"/>
                                      </p:to>
                                    </p:set>
                                    <p:animEffect transition="in" filter="fade">
                                      <p:cBhvr>
                                        <p:cTn id="42" dur="2000"/>
                                        <p:tgtEl>
                                          <p:spTgt spid="7">
                                            <p:graphicEl>
                                              <a:dgm id="{63A54FD8-193A-421D-B84D-CA0535C3F38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09702C5A-4853-43C7-9132-FAE7199B819E}"/>
                                            </p:graphicEl>
                                          </p:spTgt>
                                        </p:tgtEl>
                                        <p:attrNameLst>
                                          <p:attrName>style.visibility</p:attrName>
                                        </p:attrNameLst>
                                      </p:cBhvr>
                                      <p:to>
                                        <p:strVal val="visible"/>
                                      </p:to>
                                    </p:set>
                                    <p:animEffect transition="in" filter="fade">
                                      <p:cBhvr>
                                        <p:cTn id="47" dur="2000"/>
                                        <p:tgtEl>
                                          <p:spTgt spid="7">
                                            <p:graphicEl>
                                              <a:dgm id="{09702C5A-4853-43C7-9132-FAE7199B819E}"/>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0E8B9054-5098-4752-9960-C42AF6A77C32}"/>
                                            </p:graphicEl>
                                          </p:spTgt>
                                        </p:tgtEl>
                                        <p:attrNameLst>
                                          <p:attrName>style.visibility</p:attrName>
                                        </p:attrNameLst>
                                      </p:cBhvr>
                                      <p:to>
                                        <p:strVal val="visible"/>
                                      </p:to>
                                    </p:set>
                                    <p:animEffect transition="in" filter="fade">
                                      <p:cBhvr>
                                        <p:cTn id="50" dur="2000"/>
                                        <p:tgtEl>
                                          <p:spTgt spid="7">
                                            <p:graphicEl>
                                              <a:dgm id="{0E8B9054-5098-4752-9960-C42AF6A77C32}"/>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C138A083-EFB3-4486-B69F-0FAE958B2244}"/>
                                            </p:graphicEl>
                                          </p:spTgt>
                                        </p:tgtEl>
                                        <p:attrNameLst>
                                          <p:attrName>style.visibility</p:attrName>
                                        </p:attrNameLst>
                                      </p:cBhvr>
                                      <p:to>
                                        <p:strVal val="visible"/>
                                      </p:to>
                                    </p:set>
                                    <p:animEffect transition="in" filter="fade">
                                      <p:cBhvr>
                                        <p:cTn id="55" dur="2000"/>
                                        <p:tgtEl>
                                          <p:spTgt spid="7">
                                            <p:graphicEl>
                                              <a:dgm id="{C138A083-EFB3-4486-B69F-0FAE958B2244}"/>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8DD6306D-6155-45A6-BC0F-4095725FC0D0}"/>
                                            </p:graphicEl>
                                          </p:spTgt>
                                        </p:tgtEl>
                                        <p:attrNameLst>
                                          <p:attrName>style.visibility</p:attrName>
                                        </p:attrNameLst>
                                      </p:cBhvr>
                                      <p:to>
                                        <p:strVal val="visible"/>
                                      </p:to>
                                    </p:set>
                                    <p:animEffect transition="in" filter="fade">
                                      <p:cBhvr>
                                        <p:cTn id="58" dur="2000"/>
                                        <p:tgtEl>
                                          <p:spTgt spid="7">
                                            <p:graphicEl>
                                              <a:dgm id="{8DD6306D-6155-45A6-BC0F-4095725FC0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Types of Cloud Computing</a:t>
            </a:r>
            <a:endParaRPr lang="en-US" sz="2400" dirty="0"/>
          </a:p>
        </p:txBody>
      </p:sp>
      <p:graphicFrame>
        <p:nvGraphicFramePr>
          <p:cNvPr id="9" name="Diagram 8"/>
          <p:cNvGraphicFramePr/>
          <p:nvPr/>
        </p:nvGraphicFramePr>
        <p:xfrm>
          <a:off x="467811" y="988793"/>
          <a:ext cx="6943060" cy="220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2980737" y="3576150"/>
          <a:ext cx="6943060" cy="2200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218939933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FD632726-0A68-400F-A2DB-57C986B242FA}"/>
                                            </p:graphicEl>
                                          </p:spTgt>
                                        </p:tgtEl>
                                        <p:attrNameLst>
                                          <p:attrName>style.visibility</p:attrName>
                                        </p:attrNameLst>
                                      </p:cBhvr>
                                      <p:to>
                                        <p:strVal val="visible"/>
                                      </p:to>
                                    </p:set>
                                    <p:animEffect transition="in" filter="fade">
                                      <p:cBhvr>
                                        <p:cTn id="7" dur="2000"/>
                                        <p:tgtEl>
                                          <p:spTgt spid="9">
                                            <p:graphicEl>
                                              <a:dgm id="{FD632726-0A68-400F-A2DB-57C986B242F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F2BD6456-6370-4C31-8633-656A9BE0DAA4}"/>
                                            </p:graphicEl>
                                          </p:spTgt>
                                        </p:tgtEl>
                                        <p:attrNameLst>
                                          <p:attrName>style.visibility</p:attrName>
                                        </p:attrNameLst>
                                      </p:cBhvr>
                                      <p:to>
                                        <p:strVal val="visible"/>
                                      </p:to>
                                    </p:set>
                                    <p:animEffect transition="in" filter="fade">
                                      <p:cBhvr>
                                        <p:cTn id="12" dur="2000"/>
                                        <p:tgtEl>
                                          <p:spTgt spid="9">
                                            <p:graphicEl>
                                              <a:dgm id="{F2BD6456-6370-4C31-8633-656A9BE0DA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FED0CD5D-C864-42D3-818A-547CEA0E4259}"/>
                                            </p:graphicEl>
                                          </p:spTgt>
                                        </p:tgtEl>
                                        <p:attrNameLst>
                                          <p:attrName>style.visibility</p:attrName>
                                        </p:attrNameLst>
                                      </p:cBhvr>
                                      <p:to>
                                        <p:strVal val="visible"/>
                                      </p:to>
                                    </p:set>
                                    <p:animEffect transition="in" filter="fade">
                                      <p:cBhvr>
                                        <p:cTn id="17" dur="2000"/>
                                        <p:tgtEl>
                                          <p:spTgt spid="9">
                                            <p:graphicEl>
                                              <a:dgm id="{FED0CD5D-C864-42D3-818A-547CEA0E425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graphicEl>
                                              <a:dgm id="{FD632726-0A68-400F-A2DB-57C986B242FA}"/>
                                            </p:graphicEl>
                                          </p:spTgt>
                                        </p:tgtEl>
                                        <p:attrNameLst>
                                          <p:attrName>style.visibility</p:attrName>
                                        </p:attrNameLst>
                                      </p:cBhvr>
                                      <p:to>
                                        <p:strVal val="visible"/>
                                      </p:to>
                                    </p:set>
                                    <p:anim calcmode="lin" valueType="num">
                                      <p:cBhvr additive="base">
                                        <p:cTn id="22" dur="500" fill="hold"/>
                                        <p:tgtEl>
                                          <p:spTgt spid="10">
                                            <p:graphicEl>
                                              <a:dgm id="{FD632726-0A68-400F-A2DB-57C986B242FA}"/>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graphicEl>
                                              <a:dgm id="{FD632726-0A68-400F-A2DB-57C986B242FA}"/>
                                            </p:graphic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graphicEl>
                                              <a:dgm id="{F2BD6456-6370-4C31-8633-656A9BE0DAA4}"/>
                                            </p:graphicEl>
                                          </p:spTgt>
                                        </p:tgtEl>
                                        <p:attrNameLst>
                                          <p:attrName>style.visibility</p:attrName>
                                        </p:attrNameLst>
                                      </p:cBhvr>
                                      <p:to>
                                        <p:strVal val="visible"/>
                                      </p:to>
                                    </p:set>
                                    <p:anim calcmode="lin" valueType="num">
                                      <p:cBhvr additive="base">
                                        <p:cTn id="28" dur="500" fill="hold"/>
                                        <p:tgtEl>
                                          <p:spTgt spid="10">
                                            <p:graphicEl>
                                              <a:dgm id="{F2BD6456-6370-4C31-8633-656A9BE0DAA4}"/>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graphicEl>
                                              <a:dgm id="{F2BD6456-6370-4C31-8633-656A9BE0DAA4}"/>
                                            </p:graphic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graphicEl>
                                              <a:dgm id="{FED0CD5D-C864-42D3-818A-547CEA0E4259}"/>
                                            </p:graphicEl>
                                          </p:spTgt>
                                        </p:tgtEl>
                                        <p:attrNameLst>
                                          <p:attrName>style.visibility</p:attrName>
                                        </p:attrNameLst>
                                      </p:cBhvr>
                                      <p:to>
                                        <p:strVal val="visible"/>
                                      </p:to>
                                    </p:set>
                                    <p:anim calcmode="lin" valueType="num">
                                      <p:cBhvr additive="base">
                                        <p:cTn id="34" dur="500" fill="hold"/>
                                        <p:tgtEl>
                                          <p:spTgt spid="10">
                                            <p:graphicEl>
                                              <a:dgm id="{FED0CD5D-C864-42D3-818A-547CEA0E4259}"/>
                                            </p:graphic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
                                            <p:graphicEl>
                                              <a:dgm id="{FED0CD5D-C864-42D3-818A-547CEA0E425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191386"/>
            <a:ext cx="10041388" cy="669851"/>
          </a:xfrm>
        </p:spPr>
        <p:txBody>
          <a:bodyPr>
            <a:normAutofit/>
          </a:bodyPr>
          <a:lstStyle/>
          <a:p>
            <a:r>
              <a:rPr lang="en-US" dirty="0" smtClean="0"/>
              <a:t>What is </a:t>
            </a:r>
            <a:r>
              <a:rPr lang="en-US" dirty="0" err="1" smtClean="0"/>
              <a:t>PaaS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11199" y="3251184"/>
            <a:ext cx="859536"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42417" y="5079985"/>
            <a:ext cx="9485376"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97280" y="5384785"/>
            <a:ext cx="932688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633729" y="2407905"/>
            <a:ext cx="2478404"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4572000" y="3784584"/>
            <a:ext cx="233172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230624" y="2418065"/>
            <a:ext cx="2360296"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7668768" y="3225784"/>
            <a:ext cx="2002156"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9692641" y="3098784"/>
            <a:ext cx="466724"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7680961" y="2421455"/>
            <a:ext cx="1992630"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6949441" y="2489185"/>
            <a:ext cx="704850" cy="846137"/>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Foundry</a:t>
            </a:r>
            <a:endParaRPr lang="en-US" dirty="0"/>
          </a:p>
        </p:txBody>
      </p:sp>
      <p:pic>
        <p:nvPicPr>
          <p:cNvPr id="332802" name="Picture 2" descr="Cloud Foundry, IBM, Pivotal"/>
          <p:cNvPicPr>
            <a:picLocks noChangeAspect="1" noChangeArrowheads="1"/>
          </p:cNvPicPr>
          <p:nvPr/>
        </p:nvPicPr>
        <p:blipFill>
          <a:blip r:embed="rId2" cstate="print"/>
          <a:srcRect/>
          <a:stretch>
            <a:fillRect/>
          </a:stretch>
        </p:blipFill>
        <p:spPr bwMode="auto">
          <a:xfrm>
            <a:off x="1424762" y="1883523"/>
            <a:ext cx="7679090" cy="4325889"/>
          </a:xfrm>
          <a:prstGeom prst="rect">
            <a:avLst/>
          </a:prstGeom>
          <a:noFill/>
        </p:spPr>
      </p:pic>
      <p:sp>
        <p:nvSpPr>
          <p:cNvPr id="4" name="Rectangle 3"/>
          <p:cNvSpPr/>
          <p:nvPr/>
        </p:nvSpPr>
        <p:spPr>
          <a:xfrm>
            <a:off x="871869" y="1254642"/>
            <a:ext cx="9431079" cy="584775"/>
          </a:xfrm>
          <a:prstGeom prst="rect">
            <a:avLst/>
          </a:prstGeom>
        </p:spPr>
        <p:txBody>
          <a:bodyPr wrap="square">
            <a:spAutoFit/>
          </a:bodyPr>
          <a:lstStyle/>
          <a:p>
            <a:r>
              <a:rPr lang="en-US" sz="1600" dirty="0" smtClean="0"/>
              <a:t>Cloud Foundry (CF) is an open source cloud platform and  has become the industry standard on which developers can </a:t>
            </a:r>
            <a:r>
              <a:rPr lang="en-US" sz="1600" dirty="0" err="1" smtClean="0"/>
              <a:t>build,deploy</a:t>
            </a:r>
            <a:r>
              <a:rPr lang="en-US" sz="1600" dirty="0" smtClean="0"/>
              <a:t> run and scale applications on public and private cloud models. </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Cloud Foundry</a:t>
            </a:r>
            <a:endParaRPr lang="en-US" dirty="0"/>
          </a:p>
        </p:txBody>
      </p:sp>
      <p:graphicFrame>
        <p:nvGraphicFramePr>
          <p:cNvPr id="6" name="Diagram 5"/>
          <p:cNvGraphicFramePr/>
          <p:nvPr/>
        </p:nvGraphicFramePr>
        <p:xfrm>
          <a:off x="1499191" y="1467292"/>
          <a:ext cx="7474688" cy="4253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Centric to App Centric</a:t>
            </a:r>
            <a:endParaRPr lang="en-US" dirty="0"/>
          </a:p>
        </p:txBody>
      </p:sp>
      <p:pic>
        <p:nvPicPr>
          <p:cNvPr id="315394" name="Picture 2" descr="Image result for from vm centric to application centric"/>
          <p:cNvPicPr>
            <a:picLocks noChangeAspect="1" noChangeArrowheads="1"/>
          </p:cNvPicPr>
          <p:nvPr/>
        </p:nvPicPr>
        <p:blipFill>
          <a:blip r:embed="rId2" cstate="print"/>
          <a:srcRect/>
          <a:stretch>
            <a:fillRect/>
          </a:stretch>
        </p:blipFill>
        <p:spPr bwMode="auto">
          <a:xfrm>
            <a:off x="1860698" y="1156232"/>
            <a:ext cx="6857999" cy="5148875"/>
          </a:xfrm>
          <a:prstGeom prst="rect">
            <a:avLst/>
          </a:prstGeom>
          <a:noFill/>
        </p:spPr>
      </p:pic>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39542</TotalTime>
  <Words>501</Words>
  <Application>Microsoft Office PowerPoint</Application>
  <PresentationFormat>Custom</PresentationFormat>
  <Paragraphs>146</Paragraphs>
  <Slides>23</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23</vt:i4>
      </vt:variant>
    </vt:vector>
  </HeadingPairs>
  <TitlesOfParts>
    <vt:vector size="29" baseType="lpstr">
      <vt:lpstr>Blank</vt:lpstr>
      <vt:lpstr>Closing slides</vt:lpstr>
      <vt:lpstr>Section break</vt:lpstr>
      <vt:lpstr>Custom Design</vt:lpstr>
      <vt:lpstr>PPT Template</vt:lpstr>
      <vt:lpstr>think-cell Slide</vt:lpstr>
      <vt:lpstr>Pivotal Cloud Foundry</vt:lpstr>
      <vt:lpstr>Slide 2</vt:lpstr>
      <vt:lpstr>What Is Cloud?</vt:lpstr>
      <vt:lpstr>Why Cloud?</vt:lpstr>
      <vt:lpstr>Types of Cloud Computing</vt:lpstr>
      <vt:lpstr>What is PaaS</vt:lpstr>
      <vt:lpstr>What is cloud Foundry</vt:lpstr>
      <vt:lpstr>Why Cloud Foundry</vt:lpstr>
      <vt:lpstr>VM Centric to App Centric</vt:lpstr>
      <vt:lpstr>CF Key Terminologies</vt:lpstr>
      <vt:lpstr>Cloud Foundry Components</vt:lpstr>
      <vt:lpstr>What is Pivotal CF</vt:lpstr>
      <vt:lpstr>Pivotal Offerings</vt:lpstr>
      <vt:lpstr>Pivotal CF</vt:lpstr>
      <vt:lpstr>Pivotal CF Architecture</vt:lpstr>
      <vt:lpstr>Interface Options</vt:lpstr>
      <vt:lpstr>CF CLI commands</vt:lpstr>
      <vt:lpstr>CF CLI commands</vt:lpstr>
      <vt:lpstr>Domains and URL</vt:lpstr>
      <vt:lpstr>App Deployment through CLI</vt:lpstr>
      <vt:lpstr>What Just Happened ?</vt:lpstr>
      <vt:lpstr>Staging!</vt:lpstr>
      <vt:lpstr>Slide 23</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647</cp:revision>
  <dcterms:created xsi:type="dcterms:W3CDTF">2013-04-01T04:45:56Z</dcterms:created>
  <dcterms:modified xsi:type="dcterms:W3CDTF">2017-02-17T06:41:11Z</dcterms:modified>
</cp:coreProperties>
</file>