
<file path=[Content_Types].xml><?xml version="1.0" encoding="utf-8"?>
<Types xmlns="http://schemas.openxmlformats.org/package/2006/content-types">
  <Override PartName="/ppt/slideMasters/slideMaster3.xml" ContentType="application/vnd.openxmlformats-officedocument.presentationml.slideMaster+xml"/>
  <Override PartName="/ppt/tags/tag8.xml" ContentType="application/vnd.openxmlformats-officedocument.presentationml.tags+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tags/tag4.xml" ContentType="application/vnd.openxmlformats-officedocument.presentationml.tags+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49.xml" ContentType="application/vnd.openxmlformats-officedocument.presentationml.tag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tags/tag38.xml" ContentType="application/vnd.openxmlformats-officedocument.presentationml.tags+xml"/>
  <Override PartName="/ppt/tags/tag56.xml" ContentType="application/vnd.openxmlformats-officedocument.presentationml.tags+xml"/>
  <Override PartName="/ppt/tags/tag67.xml" ContentType="application/vnd.openxmlformats-officedocument.presentationml.tags+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slideLayouts/slideLayout20.xml" ContentType="application/vnd.openxmlformats-officedocument.presentationml.slideLayout+xml"/>
  <Override PartName="/ppt/tags/tag45.xml" ContentType="application/vnd.openxmlformats-officedocument.presentationml.tags+xml"/>
  <Override PartName="/ppt/tags/tag63.xml" ContentType="application/vnd.openxmlformats-officedocument.presentationml.tags+xml"/>
  <Override PartName="/ppt/tags/tag34.xml" ContentType="application/vnd.openxmlformats-officedocument.presentationml.tags+xml"/>
  <Override PartName="/ppt/tags/tag52.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tags/tag23.xml" ContentType="application/vnd.openxmlformats-officedocument.presentationml.tags+xml"/>
  <Override PartName="/ppt/tags/tag41.xml" ContentType="application/vnd.openxmlformats-officedocument.presentationml.tags+xml"/>
  <Override PartName="/ppt/tags/tag70.xml" ContentType="application/vnd.openxmlformats-officedocument.presentationml.tags+xml"/>
  <Override PartName="/ppt/notesSlides/notesSlide7.xml" ContentType="application/vnd.openxmlformats-officedocument.presentationml.notesSlide+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30.xml" ContentType="application/vnd.openxmlformats-officedocument.presentationml.tags+xml"/>
  <Override PartName="/ppt/theme/theme6.xml" ContentType="application/vnd.openxmlformats-officedocument.theme+xml"/>
  <Override PartName="/ppt/slides/slide5.xml" ContentType="application/vnd.openxmlformats-officedocument.presentationml.slide+xml"/>
  <Override PartName="/ppt/slides/slide19.xml" ContentType="application/vnd.openxmlformats-officedocument.presentationml.slide+xml"/>
  <Default Extension="bin" ContentType="application/vnd.openxmlformats-officedocument.oleObject"/>
  <Default Extension="png" ContentType="image/png"/>
  <Override PartName="/ppt/slideLayouts/slideLayout7.xml" ContentType="application/vnd.openxmlformats-officedocument.presentationml.slideLayout+xml"/>
  <Override PartName="/ppt/notesSlides/notesSlide3.xml" ContentType="application/vnd.openxmlformats-officedocument.presentationml.notesSlide+xml"/>
  <Override PartName="/ppt/presProps.xml" ContentType="application/vnd.openxmlformats-officedocument.presentationml.presProps+xml"/>
  <Override PartName="/ppt/tags/tag5.xml" ContentType="application/vnd.openxmlformats-officedocument.presentationml.tags+xml"/>
  <Override PartName="/ppt/theme/theme2.xml" ContentType="application/vnd.openxmlformats-officedocument.theme+xml"/>
  <Override PartName="/ppt/slideLayouts/slideLayout18.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emf" ContentType="image/x-emf"/>
  <Override PartName="/ppt/slideLayouts/slideLayout25.xml" ContentType="application/vnd.openxmlformats-officedocument.presentationml.slideLayout+xml"/>
  <Override PartName="/ppt/tags/tag39.xml" ContentType="application/vnd.openxmlformats-officedocument.presentationml.tags+xml"/>
  <Override PartName="/ppt/tags/tag68.xml" ContentType="application/vnd.openxmlformats-officedocument.presentationml.tags+xml"/>
  <Override PartName="/ppt/presentation.xml" ContentType="application/vnd.openxmlformats-officedocument.presentationml.presentation.main+xml"/>
  <Override PartName="/ppt/slides/slide22.xml" ContentType="application/vnd.openxmlformats-officedocument.presentationml.slide+xml"/>
  <Override PartName="/ppt/tags/tag1.xml" ContentType="application/vnd.openxmlformats-officedocument.presentationml.tags+xml"/>
  <Override PartName="/ppt/tags/tag28.xml" ContentType="application/vnd.openxmlformats-officedocument.presentationml.tags+xml"/>
  <Override PartName="/ppt/slideLayouts/slideLayout14.xml" ContentType="application/vnd.openxmlformats-officedocument.presentationml.slideLayout+xml"/>
  <Override PartName="/ppt/tags/tag57.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tags/tag17.xml" ContentType="application/vnd.openxmlformats-officedocument.presentationml.tags+xml"/>
  <Override PartName="/ppt/tags/tag26.xml" ContentType="application/vnd.openxmlformats-officedocument.presentationml.tags+xml"/>
  <Override PartName="/ppt/tags/tag35.xml" ContentType="application/vnd.openxmlformats-officedocument.presentationml.tags+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tags/tag46.xml" ContentType="application/vnd.openxmlformats-officedocument.presentationml.tags+xml"/>
  <Override PartName="/ppt/tags/tag55.xml" ContentType="application/vnd.openxmlformats-officedocument.presentationml.tags+xml"/>
  <Override PartName="/ppt/tags/tag64.xml" ContentType="application/vnd.openxmlformats-officedocument.presentationml.tags+xml"/>
  <Default Extension="vml" ContentType="application/vnd.openxmlformats-officedocument.vmlDrawing"/>
  <Override PartName="/ppt/tags/tag15.xml" ContentType="application/vnd.openxmlformats-officedocument.presentationml.tags+xml"/>
  <Override PartName="/ppt/tags/tag24.xml" ContentType="application/vnd.openxmlformats-officedocument.presentationml.tags+xml"/>
  <Default Extension="tiff" ContentType="image/tiff"/>
  <Default Extension="gif" ContentType="image/gif"/>
  <Override PartName="/ppt/tags/tag33.xml" ContentType="application/vnd.openxmlformats-officedocument.presentationml.tags+xml"/>
  <Override PartName="/ppt/slideLayouts/slideLayout10.xml" ContentType="application/vnd.openxmlformats-officedocument.presentationml.slideLayout+xml"/>
  <Override PartName="/ppt/tags/tag44.xml" ContentType="application/vnd.openxmlformats-officedocument.presentationml.tags+xml"/>
  <Override PartName="/ppt/tags/tag53.xml" ContentType="application/vnd.openxmlformats-officedocument.presentationml.tags+xml"/>
  <Override PartName="/ppt/tags/tag62.xml" ContentType="application/vnd.openxmlformats-officedocument.presentationml.tags+xml"/>
  <Override PartName="/ppt/tags/tag71.xml" ContentType="application/vnd.openxmlformats-officedocument.presentationml.tags+xml"/>
  <Override PartName="/ppt/notesSlides/notesSlide8.xml" ContentType="application/vnd.openxmlformats-officedocument.presentationml.notesSlide+xml"/>
  <Override PartName="/ppt/notesSlides/notesSlide11.xml" ContentType="application/vnd.openxmlformats-officedocument.presentationml.notesSlide+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tags/tag40.xml" ContentType="application/vnd.openxmlformats-officedocument.presentationml.tags+xml"/>
  <Override PartName="/ppt/tags/tag42.xml" ContentType="application/vnd.openxmlformats-officedocument.presentationml.tags+xml"/>
  <Override PartName="/ppt/tags/tag51.xml" ContentType="application/vnd.openxmlformats-officedocument.presentationml.tags+xml"/>
  <Override PartName="/ppt/tags/tag60.xml" ContentType="application/vnd.openxmlformats-officedocument.presentationml.tags+xml"/>
  <Override PartName="/ppt/notesSlides/notesSlide6.xml" ContentType="application/vnd.openxmlformats-officedocument.presentationml.notesSlide+xml"/>
  <Override PartName="/ppt/slideMasters/slideMaster5.xml" ContentType="application/vnd.openxmlformats-officedocument.presentationml.slideMaster+xml"/>
  <Override PartName="/ppt/slides/slide8.xml" ContentType="application/vnd.openxmlformats-officedocument.presentationml.slide+xml"/>
  <Override PartName="/ppt/handoutMasters/handoutMaster1.xml" ContentType="application/vnd.openxmlformats-officedocument.presentationml.handoutMaster+xml"/>
  <Override PartName="/ppt/tags/tag11.xml" ContentType="application/vnd.openxmlformats-officedocument.presentationml.tags+xml"/>
  <Override PartName="/ppt/tags/tag20.xml" ContentType="application/vnd.openxmlformats-officedocument.presentationml.tags+xml"/>
  <Override PartName="/ppt/theme/theme7.xml" ContentType="application/vnd.openxmlformats-officedocument.them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tags/tag6.xml" ContentType="application/vnd.openxmlformats-officedocument.presentationml.tags+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ags/tag2.xml" ContentType="application/vnd.openxmlformats-officedocument.presentationml.tags+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tags/tag58.xml" ContentType="application/vnd.openxmlformats-officedocument.presentationml.tags+xml"/>
  <Override PartName="/ppt/tags/tag69.xml" ContentType="application/vnd.openxmlformats-officedocument.presentationml.tags+xml"/>
  <Default Extension="rels" ContentType="application/vnd.openxmlformats-package.relationships+xml"/>
  <Override PartName="/ppt/slides/slide23.xml" ContentType="application/vnd.openxmlformats-officedocument.presentationml.slide+xml"/>
  <Override PartName="/ppt/tags/tag29.xml" ContentType="application/vnd.openxmlformats-officedocument.presentationml.tags+xml"/>
  <Override PartName="/ppt/slideLayouts/slideLayout22.xml" ContentType="application/vnd.openxmlformats-officedocument.presentationml.slideLayout+xml"/>
  <Override PartName="/ppt/tags/tag47.xml" ContentType="application/vnd.openxmlformats-officedocument.presentationml.tags+xml"/>
  <Override PartName="/ppt/slides/slide12.xml" ContentType="application/vnd.openxmlformats-officedocument.presentationml.slide+xml"/>
  <Override PartName="/ppt/tags/tag18.xml" ContentType="application/vnd.openxmlformats-officedocument.presentationml.tags+xml"/>
  <Override PartName="/ppt/slideLayouts/slideLayout11.xml" ContentType="application/vnd.openxmlformats-officedocument.presentationml.slideLayout+xml"/>
  <Override PartName="/ppt/tags/tag36.xml" ContentType="application/vnd.openxmlformats-officedocument.presentationml.tags+xml"/>
  <Override PartName="/ppt/tags/tag54.xml" ContentType="application/vnd.openxmlformats-officedocument.presentationml.tags+xml"/>
  <Override PartName="/ppt/tags/tag65.xml" ContentType="application/vnd.openxmlformats-officedocument.presentationml.tags+xml"/>
  <Override PartName="/ppt/tags/tag14.xml" ContentType="application/vnd.openxmlformats-officedocument.presentationml.tags+xml"/>
  <Override PartName="/ppt/tags/tag25.xml" ContentType="application/vnd.openxmlformats-officedocument.presentationml.tags+xml"/>
  <Override PartName="/ppt/tags/tag43.xml" ContentType="application/vnd.openxmlformats-officedocument.presentationml.tags+xml"/>
  <Override PartName="/ppt/tags/tag61.xml" ContentType="application/vnd.openxmlformats-officedocument.presentationml.tags+xml"/>
  <Override PartName="/ppt/tags/tag72.xml" ContentType="application/vnd.openxmlformats-officedocument.presentationml.tags+xml"/>
  <Override PartName="/ppt/notesSlides/notesSlide9.xml" ContentType="application/vnd.openxmlformats-officedocument.presentationml.notesSlide+xml"/>
  <Override PartName="/ppt/tags/tag32.xml" ContentType="application/vnd.openxmlformats-officedocument.presentationml.tags+xml"/>
  <Override PartName="/ppt/tags/tag50.xml" ContentType="application/vnd.openxmlformats-officedocument.presentationml.tags+xml"/>
  <Override PartName="/ppt/notesSlides/notesSlide10.xml" ContentType="application/vnd.openxmlformats-officedocument.presentationml.notesSlide+xml"/>
  <Override PartName="/ppt/slides/slide7.xml" ContentType="application/vnd.openxmlformats-officedocument.presentationml.slide+xml"/>
  <Override PartName="/ppt/tags/tag10.xml" ContentType="application/vnd.openxmlformats-officedocument.presentationml.tags+xml"/>
  <Override PartName="/ppt/tags/tag21.xml" ContentType="application/vnd.openxmlformats-officedocument.presentationml.tag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tags/tag7.xml" ContentType="application/vnd.openxmlformats-officedocument.presentationml.tags+xml"/>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s/slide24.xml" ContentType="application/vnd.openxmlformats-officedocument.presentationml.slide+xml"/>
  <Override PartName="/ppt/tags/tag3.xml" ContentType="application/vnd.openxmlformats-officedocument.presentationml.tags+xml"/>
  <Default Extension="jpeg" ContentType="image/jpeg"/>
  <Override PartName="/ppt/slideLayouts/slideLayout16.xml" ContentType="application/vnd.openxmlformats-officedocument.presentationml.slideLayout+xml"/>
  <Override PartName="/ppt/tags/tag59.xml" ContentType="application/vnd.openxmlformats-officedocument.presentationml.tags+xml"/>
  <Override PartName="/ppt/slides/slide13.xml" ContentType="application/vnd.openxmlformats-officedocument.presentationml.slide+xml"/>
  <Override PartName="/ppt/slideLayouts/slideLayout1.xml" ContentType="application/vnd.openxmlformats-officedocument.presentationml.slideLayout+xml"/>
  <Override PartName="/ppt/tags/tag19.xml" ContentType="application/vnd.openxmlformats-officedocument.presentationml.tags+xml"/>
  <Override PartName="/ppt/slideLayouts/slideLayout23.xml" ContentType="application/vnd.openxmlformats-officedocument.presentationml.slideLayout+xml"/>
  <Override PartName="/ppt/tags/tag37.xml" ContentType="application/vnd.openxmlformats-officedocument.presentationml.tags+xml"/>
  <Override PartName="/ppt/tags/tag48.xml" ContentType="application/vnd.openxmlformats-officedocument.presentationml.tags+xml"/>
  <Override PartName="/ppt/tags/tag66.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1"/>
    <p:sldMasterId id="2147483939" r:id="rId2"/>
    <p:sldMasterId id="2147483946" r:id="rId3"/>
    <p:sldMasterId id="2147483972" r:id="rId4"/>
    <p:sldMasterId id="2147483997" r:id="rId5"/>
  </p:sldMasterIdLst>
  <p:notesMasterIdLst>
    <p:notesMasterId r:id="rId31"/>
  </p:notesMasterIdLst>
  <p:handoutMasterIdLst>
    <p:handoutMasterId r:id="rId32"/>
  </p:handoutMasterIdLst>
  <p:sldIdLst>
    <p:sldId id="311" r:id="rId6"/>
    <p:sldId id="468" r:id="rId7"/>
    <p:sldId id="446" r:id="rId8"/>
    <p:sldId id="447" r:id="rId9"/>
    <p:sldId id="445" r:id="rId10"/>
    <p:sldId id="448" r:id="rId11"/>
    <p:sldId id="449" r:id="rId12"/>
    <p:sldId id="450" r:id="rId13"/>
    <p:sldId id="444" r:id="rId14"/>
    <p:sldId id="469" r:id="rId15"/>
    <p:sldId id="452" r:id="rId16"/>
    <p:sldId id="454" r:id="rId17"/>
    <p:sldId id="455" r:id="rId18"/>
    <p:sldId id="456" r:id="rId19"/>
    <p:sldId id="457" r:id="rId20"/>
    <p:sldId id="458" r:id="rId21"/>
    <p:sldId id="459" r:id="rId22"/>
    <p:sldId id="460" r:id="rId23"/>
    <p:sldId id="461" r:id="rId24"/>
    <p:sldId id="462" r:id="rId25"/>
    <p:sldId id="463" r:id="rId26"/>
    <p:sldId id="464" r:id="rId27"/>
    <p:sldId id="465" r:id="rId28"/>
    <p:sldId id="466" r:id="rId29"/>
    <p:sldId id="329" r:id="rId30"/>
  </p:sldIdLst>
  <p:sldSz cx="10972800" cy="6858000"/>
  <p:notesSz cx="6797675" cy="9874250"/>
  <p:custDataLst>
    <p:tags r:id="rId33"/>
  </p:custDataLst>
  <p:defaultTextStyle>
    <a:defPPr>
      <a:defRPr lang="de-DE"/>
    </a:defPPr>
    <a:lvl1pPr marL="0" algn="l" defTabSz="957756" rtl="0" eaLnBrk="1" latinLnBrk="0" hangingPunct="1">
      <a:defRPr sz="1900" kern="1200">
        <a:solidFill>
          <a:schemeClr val="tx1"/>
        </a:solidFill>
        <a:latin typeface="+mn-lt"/>
        <a:ea typeface="+mn-ea"/>
        <a:cs typeface="+mn-cs"/>
      </a:defRPr>
    </a:lvl1pPr>
    <a:lvl2pPr marL="478878" algn="l" defTabSz="957756" rtl="0" eaLnBrk="1" latinLnBrk="0" hangingPunct="1">
      <a:defRPr sz="1900" kern="1200">
        <a:solidFill>
          <a:schemeClr val="tx1"/>
        </a:solidFill>
        <a:latin typeface="+mn-lt"/>
        <a:ea typeface="+mn-ea"/>
        <a:cs typeface="+mn-cs"/>
      </a:defRPr>
    </a:lvl2pPr>
    <a:lvl3pPr marL="957756" algn="l" defTabSz="957756" rtl="0" eaLnBrk="1" latinLnBrk="0" hangingPunct="1">
      <a:defRPr sz="1900" kern="1200">
        <a:solidFill>
          <a:schemeClr val="tx1"/>
        </a:solidFill>
        <a:latin typeface="+mn-lt"/>
        <a:ea typeface="+mn-ea"/>
        <a:cs typeface="+mn-cs"/>
      </a:defRPr>
    </a:lvl3pPr>
    <a:lvl4pPr marL="1436634" algn="l" defTabSz="957756" rtl="0" eaLnBrk="1" latinLnBrk="0" hangingPunct="1">
      <a:defRPr sz="1900" kern="1200">
        <a:solidFill>
          <a:schemeClr val="tx1"/>
        </a:solidFill>
        <a:latin typeface="+mn-lt"/>
        <a:ea typeface="+mn-ea"/>
        <a:cs typeface="+mn-cs"/>
      </a:defRPr>
    </a:lvl4pPr>
    <a:lvl5pPr marL="1915510" algn="l" defTabSz="957756" rtl="0" eaLnBrk="1" latinLnBrk="0" hangingPunct="1">
      <a:defRPr sz="1900" kern="1200">
        <a:solidFill>
          <a:schemeClr val="tx1"/>
        </a:solidFill>
        <a:latin typeface="+mn-lt"/>
        <a:ea typeface="+mn-ea"/>
        <a:cs typeface="+mn-cs"/>
      </a:defRPr>
    </a:lvl5pPr>
    <a:lvl6pPr marL="2394388" algn="l" defTabSz="957756" rtl="0" eaLnBrk="1" latinLnBrk="0" hangingPunct="1">
      <a:defRPr sz="1900" kern="1200">
        <a:solidFill>
          <a:schemeClr val="tx1"/>
        </a:solidFill>
        <a:latin typeface="+mn-lt"/>
        <a:ea typeface="+mn-ea"/>
        <a:cs typeface="+mn-cs"/>
      </a:defRPr>
    </a:lvl6pPr>
    <a:lvl7pPr marL="2873265" algn="l" defTabSz="957756" rtl="0" eaLnBrk="1" latinLnBrk="0" hangingPunct="1">
      <a:defRPr sz="1900" kern="1200">
        <a:solidFill>
          <a:schemeClr val="tx1"/>
        </a:solidFill>
        <a:latin typeface="+mn-lt"/>
        <a:ea typeface="+mn-ea"/>
        <a:cs typeface="+mn-cs"/>
      </a:defRPr>
    </a:lvl7pPr>
    <a:lvl8pPr marL="3352143" algn="l" defTabSz="957756" rtl="0" eaLnBrk="1" latinLnBrk="0" hangingPunct="1">
      <a:defRPr sz="1900" kern="1200">
        <a:solidFill>
          <a:schemeClr val="tx1"/>
        </a:solidFill>
        <a:latin typeface="+mn-lt"/>
        <a:ea typeface="+mn-ea"/>
        <a:cs typeface="+mn-cs"/>
      </a:defRPr>
    </a:lvl8pPr>
    <a:lvl9pPr marL="3831021" algn="l" defTabSz="957756" rtl="0" eaLnBrk="1" latinLnBrk="0" hangingPunct="1">
      <a:defRPr sz="1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AF1C63"/>
    <a:srgbClr val="005B7C"/>
    <a:srgbClr val="000000"/>
    <a:srgbClr val="A2BFAF"/>
    <a:srgbClr val="ACB7B2"/>
    <a:srgbClr val="6A9529"/>
    <a:srgbClr val="00A0D6"/>
    <a:srgbClr val="0085B3"/>
    <a:srgbClr val="909090"/>
    <a:srgbClr val="FFC72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33" autoAdjust="0"/>
    <p:restoredTop sz="89130" autoAdjust="0"/>
  </p:normalViewPr>
  <p:slideViewPr>
    <p:cSldViewPr snapToGrid="0">
      <p:cViewPr>
        <p:scale>
          <a:sx n="60" d="100"/>
          <a:sy n="60" d="100"/>
        </p:scale>
        <p:origin x="-1060" y="-104"/>
      </p:cViewPr>
      <p:guideLst>
        <p:guide orient="horz"/>
        <p:guide orient="horz" pos="952"/>
        <p:guide orient="horz" pos="3954"/>
        <p:guide orient="horz" pos="2447"/>
        <p:guide orient="horz" pos="2514"/>
        <p:guide orient="horz" pos="2391"/>
        <p:guide orient="horz" pos="504"/>
        <p:guide pos="3458"/>
        <p:guide pos="222"/>
        <p:guide pos="3555"/>
        <p:guide pos="3361"/>
        <p:guide pos="669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48" d="100"/>
          <a:sy n="48" d="100"/>
        </p:scale>
        <p:origin x="-2764" y="-88"/>
      </p:cViewPr>
      <p:guideLst>
        <p:guide orient="horz" pos="3110"/>
        <p:guide pos="2141"/>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6797675" cy="493176"/>
          </a:xfrm>
          <a:prstGeom prst="rect">
            <a:avLst/>
          </a:prstGeom>
        </p:spPr>
        <p:txBody>
          <a:bodyPr vert="horz" lIns="34625" tIns="34625" rIns="242374" bIns="34625" rtlCol="0" anchor="ctr"/>
          <a:lstStyle>
            <a:lvl1pPr algn="l">
              <a:defRPr sz="1200"/>
            </a:lvl1pPr>
          </a:lstStyle>
          <a:p>
            <a:pPr algn="r"/>
            <a:endParaRPr lang="de-DE" sz="1500" dirty="0">
              <a:latin typeface="Arial" pitchFamily="34" charset="0"/>
              <a:cs typeface="Arial" pitchFamily="34" charset="0"/>
            </a:endParaRPr>
          </a:p>
        </p:txBody>
      </p:sp>
      <p:sp>
        <p:nvSpPr>
          <p:cNvPr id="4" name="Footer Placeholder 3"/>
          <p:cNvSpPr>
            <a:spLocks noGrp="1"/>
          </p:cNvSpPr>
          <p:nvPr>
            <p:ph type="ftr" sz="quarter" idx="2"/>
          </p:nvPr>
        </p:nvSpPr>
        <p:spPr>
          <a:xfrm>
            <a:off x="0" y="9379542"/>
            <a:ext cx="2945862" cy="493176"/>
          </a:xfrm>
          <a:prstGeom prst="rect">
            <a:avLst/>
          </a:prstGeom>
        </p:spPr>
        <p:txBody>
          <a:bodyPr vert="horz" lIns="87947" tIns="43973" rIns="87947" bIns="43973" rtlCol="0" anchor="b"/>
          <a:lstStyle>
            <a:lvl1pPr algn="l">
              <a:defRPr sz="1200"/>
            </a:lvl1pPr>
          </a:lstStyle>
          <a:p>
            <a:r>
              <a:rPr lang="de-DE" sz="800" dirty="0" smtClean="0">
                <a:latin typeface="Arial" pitchFamily="34" charset="0"/>
                <a:cs typeface="Arial" pitchFamily="34" charset="0"/>
              </a:rPr>
              <a:t>© 2013 Capgemini. All </a:t>
            </a:r>
            <a:r>
              <a:rPr lang="de-DE" sz="800" dirty="0" err="1" smtClean="0">
                <a:latin typeface="Arial" pitchFamily="34" charset="0"/>
                <a:cs typeface="Arial" pitchFamily="34" charset="0"/>
              </a:rPr>
              <a:t>rights</a:t>
            </a:r>
            <a:r>
              <a:rPr lang="de-DE" sz="800" dirty="0" smtClean="0">
                <a:latin typeface="Arial" pitchFamily="34" charset="0"/>
                <a:cs typeface="Arial" pitchFamily="34" charset="0"/>
              </a:rPr>
              <a:t> </a:t>
            </a:r>
            <a:r>
              <a:rPr lang="de-DE" sz="800" dirty="0" err="1" smtClean="0">
                <a:latin typeface="Arial" pitchFamily="34" charset="0"/>
                <a:cs typeface="Arial" pitchFamily="34" charset="0"/>
              </a:rPr>
              <a:t>reserved</a:t>
            </a:r>
            <a:r>
              <a:rPr lang="de-DE" sz="800" dirty="0" smtClean="0">
                <a:latin typeface="Arial" pitchFamily="34" charset="0"/>
                <a:cs typeface="Arial" pitchFamily="34" charset="0"/>
              </a:rPr>
              <a:t>.</a:t>
            </a:r>
            <a:endParaRPr lang="de-DE" sz="800" dirty="0">
              <a:latin typeface="Arial" pitchFamily="34" charset="0"/>
              <a:cs typeface="Arial" pitchFamily="34" charset="0"/>
            </a:endParaRPr>
          </a:p>
        </p:txBody>
      </p:sp>
      <p:sp>
        <p:nvSpPr>
          <p:cNvPr id="5" name="Slide Number Placeholder 4"/>
          <p:cNvSpPr>
            <a:spLocks noGrp="1"/>
          </p:cNvSpPr>
          <p:nvPr>
            <p:ph type="sldNum" sz="quarter" idx="3"/>
          </p:nvPr>
        </p:nvSpPr>
        <p:spPr>
          <a:xfrm>
            <a:off x="3850294" y="9379542"/>
            <a:ext cx="2945862" cy="493176"/>
          </a:xfrm>
          <a:prstGeom prst="rect">
            <a:avLst/>
          </a:prstGeom>
        </p:spPr>
        <p:txBody>
          <a:bodyPr vert="horz" lIns="87947" tIns="43973" rIns="87947" bIns="43973" rtlCol="0" anchor="b"/>
          <a:lstStyle>
            <a:lvl1pPr algn="r">
              <a:defRPr sz="1200"/>
            </a:lvl1pPr>
          </a:lstStyle>
          <a:p>
            <a:fld id="{9EC16AE0-9542-4D5B-AF70-A50F5AFBFBE0}" type="slidenum">
              <a:rPr lang="de-DE" sz="800" smtClean="0">
                <a:latin typeface="Arial" pitchFamily="34" charset="0"/>
                <a:cs typeface="Arial" pitchFamily="34" charset="0"/>
              </a:rPr>
              <a:pPr/>
              <a:t>‹#›</a:t>
            </a:fld>
            <a:endParaRPr lang="de-DE" sz="800" dirty="0">
              <a:latin typeface="Arial" pitchFamily="34" charset="0"/>
              <a:cs typeface="Arial" pitchFamily="34" charset="0"/>
            </a:endParaRPr>
          </a:p>
        </p:txBody>
      </p:sp>
    </p:spTree>
    <p:extLst>
      <p:ext uri="{BB962C8B-B14F-4D97-AF65-F5344CB8AC3E}">
        <p14:creationId xmlns:p14="http://schemas.microsoft.com/office/powerpoint/2010/main" xmlns="" val="21399251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713"/>
          </a:xfrm>
          <a:prstGeom prst="rect">
            <a:avLst/>
          </a:prstGeom>
        </p:spPr>
        <p:txBody>
          <a:bodyPr vert="horz" lIns="95264" tIns="47632" rIns="95264" bIns="47632" rtlCol="0"/>
          <a:lstStyle>
            <a:lvl1pPr algn="l">
              <a:defRPr sz="1200">
                <a:latin typeface="Arial" pitchFamily="34" charset="0"/>
                <a:cs typeface="Arial" pitchFamily="34" charset="0"/>
              </a:defRPr>
            </a:lvl1pPr>
          </a:lstStyle>
          <a:p>
            <a:endParaRPr lang="en-US" dirty="0"/>
          </a:p>
        </p:txBody>
      </p:sp>
      <p:sp>
        <p:nvSpPr>
          <p:cNvPr id="3" name="Date Placeholder 2"/>
          <p:cNvSpPr>
            <a:spLocks noGrp="1"/>
          </p:cNvSpPr>
          <p:nvPr>
            <p:ph type="dt" idx="1"/>
          </p:nvPr>
        </p:nvSpPr>
        <p:spPr>
          <a:xfrm>
            <a:off x="3850443" y="0"/>
            <a:ext cx="2945659" cy="493713"/>
          </a:xfrm>
          <a:prstGeom prst="rect">
            <a:avLst/>
          </a:prstGeom>
        </p:spPr>
        <p:txBody>
          <a:bodyPr vert="horz" lIns="95264" tIns="47632" rIns="95264" bIns="47632" rtlCol="0"/>
          <a:lstStyle>
            <a:lvl1pPr algn="r">
              <a:defRPr sz="1200">
                <a:latin typeface="Arial" pitchFamily="34" charset="0"/>
                <a:cs typeface="Arial" pitchFamily="34" charset="0"/>
              </a:defRPr>
            </a:lvl1pPr>
          </a:lstStyle>
          <a:p>
            <a:fld id="{2FB4FF29-EE9A-4D47-9F1A-289A80693C0F}" type="datetimeFigureOut">
              <a:rPr lang="en-US" smtClean="0"/>
              <a:pPr/>
              <a:t>2/17/2017</a:t>
            </a:fld>
            <a:endParaRPr lang="en-US" dirty="0"/>
          </a:p>
        </p:txBody>
      </p:sp>
      <p:sp>
        <p:nvSpPr>
          <p:cNvPr id="4" name="Slide Image Placeholder 3"/>
          <p:cNvSpPr>
            <a:spLocks noGrp="1" noRot="1" noChangeAspect="1"/>
          </p:cNvSpPr>
          <p:nvPr>
            <p:ph type="sldImg" idx="2"/>
          </p:nvPr>
        </p:nvSpPr>
        <p:spPr>
          <a:xfrm>
            <a:off x="438150" y="741363"/>
            <a:ext cx="5921375" cy="3702050"/>
          </a:xfrm>
          <a:prstGeom prst="rect">
            <a:avLst/>
          </a:prstGeom>
          <a:noFill/>
          <a:ln w="12700">
            <a:solidFill>
              <a:prstClr val="black"/>
            </a:solidFill>
          </a:ln>
        </p:spPr>
        <p:txBody>
          <a:bodyPr vert="horz" lIns="95264" tIns="47632" rIns="95264" bIns="47632" rtlCol="0" anchor="ctr"/>
          <a:lstStyle/>
          <a:p>
            <a:endParaRPr lang="de-DE"/>
          </a:p>
        </p:txBody>
      </p:sp>
      <p:sp>
        <p:nvSpPr>
          <p:cNvPr id="5" name="Notes Placeholder 4"/>
          <p:cNvSpPr>
            <a:spLocks noGrp="1"/>
          </p:cNvSpPr>
          <p:nvPr>
            <p:ph type="body" sz="quarter" idx="3"/>
          </p:nvPr>
        </p:nvSpPr>
        <p:spPr>
          <a:xfrm>
            <a:off x="679768" y="4690268"/>
            <a:ext cx="5438140" cy="4443413"/>
          </a:xfrm>
          <a:prstGeom prst="rect">
            <a:avLst/>
          </a:prstGeom>
        </p:spPr>
        <p:txBody>
          <a:bodyPr vert="horz" lIns="95264" tIns="47632" rIns="95264" bIns="4763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378824"/>
            <a:ext cx="2945659" cy="493713"/>
          </a:xfrm>
          <a:prstGeom prst="rect">
            <a:avLst/>
          </a:prstGeom>
        </p:spPr>
        <p:txBody>
          <a:bodyPr vert="horz" lIns="95264" tIns="47632" rIns="95264" bIns="47632" rtlCol="0" anchor="b"/>
          <a:lstStyle>
            <a:lvl1pPr algn="l">
              <a:defRPr sz="1200">
                <a:latin typeface="Arial" pitchFamily="34" charset="0"/>
                <a:cs typeface="Arial" pitchFamily="34" charset="0"/>
              </a:defRPr>
            </a:lvl1pPr>
          </a:lstStyle>
          <a:p>
            <a:endParaRPr lang="en-US" dirty="0"/>
          </a:p>
        </p:txBody>
      </p:sp>
      <p:sp>
        <p:nvSpPr>
          <p:cNvPr id="7" name="Slide Number Placeholder 6"/>
          <p:cNvSpPr>
            <a:spLocks noGrp="1"/>
          </p:cNvSpPr>
          <p:nvPr>
            <p:ph type="sldNum" sz="quarter" idx="5"/>
          </p:nvPr>
        </p:nvSpPr>
        <p:spPr>
          <a:xfrm>
            <a:off x="3850443" y="9378824"/>
            <a:ext cx="2945659" cy="493713"/>
          </a:xfrm>
          <a:prstGeom prst="rect">
            <a:avLst/>
          </a:prstGeom>
        </p:spPr>
        <p:txBody>
          <a:bodyPr vert="horz" lIns="95264" tIns="47632" rIns="95264" bIns="47632" rtlCol="0" anchor="b"/>
          <a:lstStyle>
            <a:lvl1pPr algn="r">
              <a:defRPr sz="1200">
                <a:latin typeface="Arial" pitchFamily="34" charset="0"/>
                <a:cs typeface="Arial" pitchFamily="34" charset="0"/>
              </a:defRPr>
            </a:lvl1pPr>
          </a:lstStyle>
          <a:p>
            <a:fld id="{71E7D22E-2FCF-4181-8686-08BDCDF94062}" type="slidenum">
              <a:rPr lang="en-US" smtClean="0"/>
              <a:pPr/>
              <a:t>‹#›</a:t>
            </a:fld>
            <a:endParaRPr lang="en-US" dirty="0"/>
          </a:p>
        </p:txBody>
      </p:sp>
    </p:spTree>
    <p:extLst>
      <p:ext uri="{BB962C8B-B14F-4D97-AF65-F5344CB8AC3E}">
        <p14:creationId xmlns:p14="http://schemas.microsoft.com/office/powerpoint/2010/main" xmlns="" val="637692172"/>
      </p:ext>
    </p:extLst>
  </p:cSld>
  <p:clrMap bg1="lt1" tx1="dk1" bg2="lt2" tx2="dk2" accent1="accent1" accent2="accent2" accent3="accent3" accent4="accent4" accent5="accent5" accent6="accent6" hlink="hlink" folHlink="folHlink"/>
  <p:notesStyle>
    <a:lvl1pPr marL="0" algn="l" defTabSz="914342" rtl="0" eaLnBrk="1" latinLnBrk="0" hangingPunct="1">
      <a:defRPr sz="1200" kern="1200">
        <a:solidFill>
          <a:schemeClr val="tx1"/>
        </a:solidFill>
        <a:latin typeface="+mn-lt"/>
        <a:ea typeface="+mn-ea"/>
        <a:cs typeface="+mn-cs"/>
      </a:defRPr>
    </a:lvl1pPr>
    <a:lvl2pPr marL="457171" algn="l" defTabSz="914342" rtl="0" eaLnBrk="1" latinLnBrk="0" hangingPunct="1">
      <a:defRPr sz="1200" kern="1200">
        <a:solidFill>
          <a:schemeClr val="tx1"/>
        </a:solidFill>
        <a:latin typeface="+mn-lt"/>
        <a:ea typeface="+mn-ea"/>
        <a:cs typeface="+mn-cs"/>
      </a:defRPr>
    </a:lvl2pPr>
    <a:lvl3pPr marL="914342" algn="l" defTabSz="914342" rtl="0" eaLnBrk="1" latinLnBrk="0" hangingPunct="1">
      <a:defRPr sz="1200" kern="1200">
        <a:solidFill>
          <a:schemeClr val="tx1"/>
        </a:solidFill>
        <a:latin typeface="+mn-lt"/>
        <a:ea typeface="+mn-ea"/>
        <a:cs typeface="+mn-cs"/>
      </a:defRPr>
    </a:lvl3pPr>
    <a:lvl4pPr marL="1371513" algn="l" defTabSz="914342" rtl="0" eaLnBrk="1" latinLnBrk="0" hangingPunct="1">
      <a:defRPr sz="1200" kern="1200">
        <a:solidFill>
          <a:schemeClr val="tx1"/>
        </a:solidFill>
        <a:latin typeface="+mn-lt"/>
        <a:ea typeface="+mn-ea"/>
        <a:cs typeface="+mn-cs"/>
      </a:defRPr>
    </a:lvl4pPr>
    <a:lvl5pPr marL="1828684" algn="l" defTabSz="914342" rtl="0" eaLnBrk="1" latinLnBrk="0" hangingPunct="1">
      <a:defRPr sz="1200" kern="1200">
        <a:solidFill>
          <a:schemeClr val="tx1"/>
        </a:solidFill>
        <a:latin typeface="+mn-lt"/>
        <a:ea typeface="+mn-ea"/>
        <a:cs typeface="+mn-cs"/>
      </a:defRPr>
    </a:lvl5pPr>
    <a:lvl6pPr marL="2285855" algn="l" defTabSz="914342" rtl="0" eaLnBrk="1" latinLnBrk="0" hangingPunct="1">
      <a:defRPr sz="1200" kern="1200">
        <a:solidFill>
          <a:schemeClr val="tx1"/>
        </a:solidFill>
        <a:latin typeface="+mn-lt"/>
        <a:ea typeface="+mn-ea"/>
        <a:cs typeface="+mn-cs"/>
      </a:defRPr>
    </a:lvl6pPr>
    <a:lvl7pPr marL="2743026" algn="l" defTabSz="914342" rtl="0" eaLnBrk="1" latinLnBrk="0" hangingPunct="1">
      <a:defRPr sz="1200" kern="1200">
        <a:solidFill>
          <a:schemeClr val="tx1"/>
        </a:solidFill>
        <a:latin typeface="+mn-lt"/>
        <a:ea typeface="+mn-ea"/>
        <a:cs typeface="+mn-cs"/>
      </a:defRPr>
    </a:lvl7pPr>
    <a:lvl8pPr marL="3200198" algn="l" defTabSz="914342" rtl="0" eaLnBrk="1" latinLnBrk="0" hangingPunct="1">
      <a:defRPr sz="1200" kern="1200">
        <a:solidFill>
          <a:schemeClr val="tx1"/>
        </a:solidFill>
        <a:latin typeface="+mn-lt"/>
        <a:ea typeface="+mn-ea"/>
        <a:cs typeface="+mn-cs"/>
      </a:defRPr>
    </a:lvl8pPr>
    <a:lvl9pPr marL="3657369" algn="l" defTabSz="9143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741363"/>
            <a:ext cx="5921375" cy="37020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741363"/>
            <a:ext cx="5921375" cy="3702050"/>
          </a:xfrm>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71E7D22E-2FCF-4181-8686-08BDCDF94062}" type="slidenum">
              <a:rPr lang="en-US" smtClean="0"/>
              <a:pPr/>
              <a:t>20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741363"/>
            <a:ext cx="5921375" cy="3702050"/>
          </a:xfrm>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71E7D22E-2FCF-4181-8686-08BDCDF94062}" type="slidenum">
              <a:rPr lang="en-US" smtClean="0"/>
              <a:pPr/>
              <a:t>21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741363"/>
            <a:ext cx="5921375" cy="37020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25</a:t>
            </a:fld>
            <a:endParaRPr lang="en-US" dirty="0"/>
          </a:p>
        </p:txBody>
      </p:sp>
    </p:spTree>
    <p:extLst>
      <p:ext uri="{BB962C8B-B14F-4D97-AF65-F5344CB8AC3E}">
        <p14:creationId xmlns:p14="http://schemas.microsoft.com/office/powerpoint/2010/main" xmlns="" val="10240571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741363"/>
            <a:ext cx="5921375" cy="3702050"/>
          </a:xfrm>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71E7D22E-2FCF-4181-8686-08BDCDF94062}"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741363"/>
            <a:ext cx="5921375" cy="3702050"/>
          </a:xfrm>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71E7D22E-2FCF-4181-8686-08BDCDF94062}" type="slidenum">
              <a:rPr lang="en-US" smtClean="0"/>
              <a:pPr/>
              <a:t>12</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741363"/>
            <a:ext cx="5921375" cy="3702050"/>
          </a:xfrm>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71E7D22E-2FCF-4181-8686-08BDCDF94062}" type="slidenum">
              <a:rPr lang="en-US" smtClean="0"/>
              <a:pPr/>
              <a:t>13</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741363"/>
            <a:ext cx="5921375" cy="3702050"/>
          </a:xfrm>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71E7D22E-2FCF-4181-8686-08BDCDF94062}" type="slidenum">
              <a:rPr lang="en-US" smtClean="0"/>
              <a:pPr/>
              <a:t>14</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741363"/>
            <a:ext cx="5921375" cy="3702050"/>
          </a:xfrm>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71E7D22E-2FCF-4181-8686-08BDCDF94062}" type="slidenum">
              <a:rPr lang="en-US" smtClean="0"/>
              <a:pPr/>
              <a:t>15</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741363"/>
            <a:ext cx="5921375" cy="3702050"/>
          </a:xfrm>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71E7D22E-2FCF-4181-8686-08BDCDF94062}" type="slidenum">
              <a:rPr lang="en-US" smtClean="0"/>
              <a:pPr/>
              <a:t>17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741363"/>
            <a:ext cx="5921375" cy="3702050"/>
          </a:xfrm>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71E7D22E-2FCF-4181-8686-08BDCDF94062}" type="slidenum">
              <a:rPr lang="en-US" smtClean="0"/>
              <a:pPr/>
              <a:t>18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741363"/>
            <a:ext cx="5921375" cy="3702050"/>
          </a:xfrm>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71E7D22E-2FCF-4181-8686-08BDCDF94062}" type="slidenum">
              <a:rPr lang="en-US" smtClean="0"/>
              <a:pPr/>
              <a:t>19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1.xml"/><Relationship Id="rId7" Type="http://schemas.openxmlformats.org/officeDocument/2006/relationships/tags" Target="../tags/tag15.xml"/><Relationship Id="rId12" Type="http://schemas.openxmlformats.org/officeDocument/2006/relationships/image" Target="../media/image5.png"/><Relationship Id="rId2" Type="http://schemas.openxmlformats.org/officeDocument/2006/relationships/tags" Target="../tags/tag10.xml"/><Relationship Id="rId1" Type="http://schemas.openxmlformats.org/officeDocument/2006/relationships/vmlDrawing" Target="../drawings/vmlDrawing2.vml"/><Relationship Id="rId6" Type="http://schemas.openxmlformats.org/officeDocument/2006/relationships/tags" Target="../tags/tag14.xml"/><Relationship Id="rId11" Type="http://schemas.openxmlformats.org/officeDocument/2006/relationships/image" Target="../media/image4.emf"/><Relationship Id="rId5" Type="http://schemas.openxmlformats.org/officeDocument/2006/relationships/tags" Target="../tags/tag13.xml"/><Relationship Id="rId10" Type="http://schemas.openxmlformats.org/officeDocument/2006/relationships/oleObject" Target="../embeddings/oleObject2.bin"/><Relationship Id="rId4" Type="http://schemas.openxmlformats.org/officeDocument/2006/relationships/tags" Target="../tags/tag12.xml"/><Relationship Id="rId9"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vmlDrawing" Target="../drawings/vmlDrawing3.vml"/></Relationships>
</file>

<file path=ppt/slideLayouts/_rels/slideLayout20.xml.rels><?xml version="1.0" encoding="UTF-8" standalone="yes"?>
<Relationships xmlns="http://schemas.openxmlformats.org/package/2006/relationships"><Relationship Id="rId8" Type="http://schemas.openxmlformats.org/officeDocument/2006/relationships/slideMaster" Target="../slideMasters/slideMaster5.xml"/><Relationship Id="rId3" Type="http://schemas.openxmlformats.org/officeDocument/2006/relationships/tags" Target="../tags/tag45.xml"/><Relationship Id="rId7" Type="http://schemas.openxmlformats.org/officeDocument/2006/relationships/tags" Target="../tags/tag49.xml"/><Relationship Id="rId12" Type="http://schemas.openxmlformats.org/officeDocument/2006/relationships/image" Target="../media/image5.png"/><Relationship Id="rId2" Type="http://schemas.openxmlformats.org/officeDocument/2006/relationships/tags" Target="../tags/tag44.xml"/><Relationship Id="rId1" Type="http://schemas.openxmlformats.org/officeDocument/2006/relationships/vmlDrawing" Target="../drawings/vmlDrawing12.vml"/><Relationship Id="rId6" Type="http://schemas.openxmlformats.org/officeDocument/2006/relationships/tags" Target="../tags/tag48.xml"/><Relationship Id="rId11" Type="http://schemas.openxmlformats.org/officeDocument/2006/relationships/image" Target="../media/image4.emf"/><Relationship Id="rId5" Type="http://schemas.openxmlformats.org/officeDocument/2006/relationships/tags" Target="../tags/tag47.xml"/><Relationship Id="rId10" Type="http://schemas.openxmlformats.org/officeDocument/2006/relationships/oleObject" Target="../embeddings/oleObject12.bin"/><Relationship Id="rId4" Type="http://schemas.openxmlformats.org/officeDocument/2006/relationships/tags" Target="../tags/tag46.xml"/><Relationship Id="rId9" Type="http://schemas.openxmlformats.org/officeDocument/2006/relationships/image" Target="../media/image15.jpeg"/></Relationships>
</file>

<file path=ppt/slideLayouts/_rels/slideLayout21.xml.rels><?xml version="1.0" encoding="UTF-8" standalone="yes"?>
<Relationships xmlns="http://schemas.openxmlformats.org/package/2006/relationships"><Relationship Id="rId8" Type="http://schemas.openxmlformats.org/officeDocument/2006/relationships/slideMaster" Target="../slideMasters/slideMaster5.xml"/><Relationship Id="rId3" Type="http://schemas.openxmlformats.org/officeDocument/2006/relationships/tags" Target="../tags/tag51.xml"/><Relationship Id="rId7" Type="http://schemas.openxmlformats.org/officeDocument/2006/relationships/tags" Target="../tags/tag55.xml"/><Relationship Id="rId12" Type="http://schemas.openxmlformats.org/officeDocument/2006/relationships/image" Target="../media/image4.emf"/><Relationship Id="rId2" Type="http://schemas.openxmlformats.org/officeDocument/2006/relationships/tags" Target="../tags/tag50.xml"/><Relationship Id="rId1" Type="http://schemas.openxmlformats.org/officeDocument/2006/relationships/vmlDrawing" Target="../drawings/vmlDrawing13.vml"/><Relationship Id="rId6" Type="http://schemas.openxmlformats.org/officeDocument/2006/relationships/tags" Target="../tags/tag54.xml"/><Relationship Id="rId11" Type="http://schemas.openxmlformats.org/officeDocument/2006/relationships/image" Target="../media/image5.png"/><Relationship Id="rId5" Type="http://schemas.openxmlformats.org/officeDocument/2006/relationships/tags" Target="../tags/tag53.xml"/><Relationship Id="rId10" Type="http://schemas.openxmlformats.org/officeDocument/2006/relationships/oleObject" Target="../embeddings/oleObject13.bin"/><Relationship Id="rId4" Type="http://schemas.openxmlformats.org/officeDocument/2006/relationships/tags" Target="../tags/tag52.xml"/><Relationship Id="rId9" Type="http://schemas.openxmlformats.org/officeDocument/2006/relationships/image" Target="../media/image14.jpeg"/></Relationships>
</file>

<file path=ppt/slideLayouts/_rels/slideLayout22.xml.rels><?xml version="1.0" encoding="UTF-8" standalone="yes"?>
<Relationships xmlns="http://schemas.openxmlformats.org/package/2006/relationships"><Relationship Id="rId3" Type="http://schemas.openxmlformats.org/officeDocument/2006/relationships/tags" Target="../tags/tag57.xml"/><Relationship Id="rId7" Type="http://schemas.openxmlformats.org/officeDocument/2006/relationships/oleObject" Target="../embeddings/oleObject14.bin"/><Relationship Id="rId2" Type="http://schemas.openxmlformats.org/officeDocument/2006/relationships/tags" Target="../tags/tag56.xml"/><Relationship Id="rId1" Type="http://schemas.openxmlformats.org/officeDocument/2006/relationships/vmlDrawing" Target="../drawings/vmlDrawing14.vml"/><Relationship Id="rId6" Type="http://schemas.openxmlformats.org/officeDocument/2006/relationships/image" Target="../media/image16.jpeg"/><Relationship Id="rId5" Type="http://schemas.openxmlformats.org/officeDocument/2006/relationships/slideMaster" Target="../slideMasters/slideMaster5.xml"/><Relationship Id="rId4" Type="http://schemas.openxmlformats.org/officeDocument/2006/relationships/tags" Target="../tags/tag58.xml"/></Relationships>
</file>

<file path=ppt/slideLayouts/_rels/slideLayout23.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59.xml"/><Relationship Id="rId1" Type="http://schemas.openxmlformats.org/officeDocument/2006/relationships/vmlDrawing" Target="../drawings/vmlDrawing15.vml"/><Relationship Id="rId4" Type="http://schemas.openxmlformats.org/officeDocument/2006/relationships/oleObject" Target="../embeddings/oleObject15.bin"/></Relationships>
</file>

<file path=ppt/slideLayouts/_rels/slideLayout24.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vmlDrawing" Target="../drawings/vmlDrawing16.vml"/><Relationship Id="rId6" Type="http://schemas.openxmlformats.org/officeDocument/2006/relationships/oleObject" Target="../embeddings/oleObject16.bin"/><Relationship Id="rId5" Type="http://schemas.openxmlformats.org/officeDocument/2006/relationships/slideMaster" Target="../slideMasters/slideMaster5.xml"/><Relationship Id="rId4" Type="http://schemas.openxmlformats.org/officeDocument/2006/relationships/tags" Target="../tags/tag62.xml"/></Relationships>
</file>

<file path=ppt/slideLayouts/_rels/slideLayout25.xml.rels><?xml version="1.0" encoding="UTF-8" standalone="yes"?>
<Relationships xmlns="http://schemas.openxmlformats.org/package/2006/relationships"><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vmlDrawing" Target="../drawings/vmlDrawing17.vml"/><Relationship Id="rId6" Type="http://schemas.openxmlformats.org/officeDocument/2006/relationships/oleObject" Target="../embeddings/oleObject17.bin"/><Relationship Id="rId5" Type="http://schemas.openxmlformats.org/officeDocument/2006/relationships/slideMaster" Target="../slideMasters/slideMaster5.xml"/><Relationship Id="rId4" Type="http://schemas.openxmlformats.org/officeDocument/2006/relationships/tags" Target="../tags/tag65.xml"/></Relationships>
</file>

<file path=ppt/slideLayouts/_rels/slideLayout26.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tags" Target="../tags/tag67.xml"/><Relationship Id="rId7" Type="http://schemas.openxmlformats.org/officeDocument/2006/relationships/slideMaster" Target="../slideMasters/slideMaster5.xml"/><Relationship Id="rId2" Type="http://schemas.openxmlformats.org/officeDocument/2006/relationships/tags" Target="../tags/tag66.xml"/><Relationship Id="rId1" Type="http://schemas.openxmlformats.org/officeDocument/2006/relationships/vmlDrawing" Target="../drawings/vmlDrawing18.vml"/><Relationship Id="rId6" Type="http://schemas.openxmlformats.org/officeDocument/2006/relationships/tags" Target="../tags/tag70.xml"/><Relationship Id="rId5" Type="http://schemas.openxmlformats.org/officeDocument/2006/relationships/tags" Target="../tags/tag69.xml"/><Relationship Id="rId4" Type="http://schemas.openxmlformats.org/officeDocument/2006/relationships/tags" Target="../tags/tag68.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5.xml"/><Relationship Id="rId1" Type="http://schemas.openxmlformats.org/officeDocument/2006/relationships/vmlDrawing" Target="../drawings/vmlDrawing19.v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6.xml"/><Relationship Id="rId1" Type="http://schemas.openxmlformats.org/officeDocument/2006/relationships/vmlDrawing" Target="../drawings/vmlDrawing4.vml"/><Relationship Id="rId4" Type="http://schemas.openxmlformats.org/officeDocument/2006/relationships/oleObject" Target="../embeddings/oleObject4.bin"/></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28.xml"/><Relationship Id="rId7" Type="http://schemas.openxmlformats.org/officeDocument/2006/relationships/oleObject" Target="../embeddings/oleObject6.bin"/><Relationship Id="rId2" Type="http://schemas.openxmlformats.org/officeDocument/2006/relationships/tags" Target="../tags/tag27.xml"/><Relationship Id="rId1" Type="http://schemas.openxmlformats.org/officeDocument/2006/relationships/vmlDrawing" Target="../drawings/vmlDrawing6.vml"/><Relationship Id="rId6" Type="http://schemas.openxmlformats.org/officeDocument/2006/relationships/slideMaster" Target="../slideMasters/slideMaster2.xml"/><Relationship Id="rId5" Type="http://schemas.openxmlformats.org/officeDocument/2006/relationships/tags" Target="../tags/tag30.xml"/><Relationship Id="rId4" Type="http://schemas.openxmlformats.org/officeDocument/2006/relationships/tags" Target="../tags/tag29.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1.xml"/><Relationship Id="rId1" Type="http://schemas.openxmlformats.org/officeDocument/2006/relationships/vmlDrawing" Target="../drawings/vmlDrawing7.vml"/><Relationship Id="rId5" Type="http://schemas.openxmlformats.org/officeDocument/2006/relationships/image" Target="../media/image12.png"/><Relationship Id="rId4" Type="http://schemas.openxmlformats.org/officeDocument/2006/relationships/oleObject" Target="../embeddings/oleObject7.bin"/></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vmlDrawing" Target="../drawings/vmlDrawing9.vml"/><Relationship Id="rId6" Type="http://schemas.openxmlformats.org/officeDocument/2006/relationships/image" Target="../media/image13.png"/><Relationship Id="rId5" Type="http://schemas.openxmlformats.org/officeDocument/2006/relationships/oleObject" Target="../embeddings/oleObject9.bin"/><Relationship Id="rId4"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vmlDrawing" Target="../drawings/vmlDrawing10.vml"/><Relationship Id="rId6" Type="http://schemas.openxmlformats.org/officeDocument/2006/relationships/oleObject" Target="../embeddings/oleObject10.bin"/><Relationship Id="rId5" Type="http://schemas.openxmlformats.org/officeDocument/2006/relationships/image" Target="../media/image14.jpeg"/><Relationship Id="rId4"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4" name="Picture 13"/>
          <p:cNvPicPr>
            <a:picLocks noChangeAspect="1" noChangeArrowheads="1"/>
          </p:cNvPicPr>
          <p:nvPr userDrawn="1"/>
        </p:nvPicPr>
        <p:blipFill>
          <a:blip r:embed="rId9" cstate="screen"/>
          <a:srcRect/>
          <a:stretch>
            <a:fillRect/>
          </a:stretch>
        </p:blipFill>
        <p:spPr bwMode="auto">
          <a:xfrm>
            <a:off x="-1" y="881083"/>
            <a:ext cx="10981490" cy="5612339"/>
          </a:xfrm>
          <a:prstGeom prst="rect">
            <a:avLst/>
          </a:prstGeom>
          <a:noFill/>
          <a:ln w="9525">
            <a:noFill/>
            <a:miter lim="800000"/>
            <a:headEnd/>
            <a:tailEnd/>
          </a:ln>
          <a:effectLst/>
        </p:spPr>
      </p:pic>
      <p:sp>
        <p:nvSpPr>
          <p:cNvPr id="18" name="Rectangle 17"/>
          <p:cNvSpPr/>
          <p:nvPr userDrawn="1">
            <p:custDataLst>
              <p:tags r:id="rId2"/>
            </p:custDataLst>
          </p:nvPr>
        </p:nvSpPr>
        <p:spPr>
          <a:xfrm>
            <a:off x="0" y="6400876"/>
            <a:ext cx="109728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sp>
        <p:nvSpPr>
          <p:cNvPr id="17" name="Rectangle 7"/>
          <p:cNvSpPr/>
          <p:nvPr userDrawn="1">
            <p:custDataLst>
              <p:tags r:id="rId3"/>
            </p:custDataLst>
          </p:nvPr>
        </p:nvSpPr>
        <p:spPr bwMode="auto">
          <a:xfrm>
            <a:off x="-2273" y="1"/>
            <a:ext cx="1097507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graphicFrame>
        <p:nvGraphicFramePr>
          <p:cNvPr id="5" name="Object 4" hidden="1"/>
          <p:cNvGraphicFramePr>
            <a:graphicFrameLocks noChangeAspect="1"/>
          </p:cNvGraphicFramePr>
          <p:nvPr/>
        </p:nvGraphicFramePr>
        <p:xfrm>
          <a:off x="1" y="0"/>
          <a:ext cx="175846" cy="158750"/>
        </p:xfrm>
        <a:graphic>
          <a:graphicData uri="http://schemas.openxmlformats.org/presentationml/2006/ole">
            <p:oleObj spid="_x0000_s1219" name="think-cell Slide" r:id="rId10" imgW="360" imgH="360" progId="">
              <p:embed/>
            </p:oleObj>
          </a:graphicData>
        </a:graphic>
      </p:graphicFrame>
      <p:pic>
        <p:nvPicPr>
          <p:cNvPr id="10" name="Picture 104" descr="C:\Users\UserSim\Desktop\Capgemini\moto.emf"/>
          <p:cNvPicPr>
            <a:picLocks noChangeAspect="1" noChangeArrowheads="1"/>
          </p:cNvPicPr>
          <p:nvPr userDrawn="1">
            <p:custDataLst>
              <p:tags r:id="rId4"/>
            </p:custDataLst>
          </p:nvPr>
        </p:nvPicPr>
        <p:blipFill>
          <a:blip r:embed="rId11" cstate="email"/>
          <a:srcRect/>
          <a:stretch>
            <a:fillRect/>
          </a:stretch>
        </p:blipFill>
        <p:spPr bwMode="auto">
          <a:xfrm>
            <a:off x="7277302" y="6520695"/>
            <a:ext cx="3324655" cy="239021"/>
          </a:xfrm>
          <a:prstGeom prst="rect">
            <a:avLst/>
          </a:prstGeom>
          <a:noFill/>
        </p:spPr>
      </p:pic>
      <p:sp>
        <p:nvSpPr>
          <p:cNvPr id="2" name="Title 1"/>
          <p:cNvSpPr>
            <a:spLocks noGrp="1"/>
          </p:cNvSpPr>
          <p:nvPr>
            <p:ph type="ctrTitle" hasCustomPrompt="1"/>
            <p:custDataLst>
              <p:tags r:id="rId5"/>
            </p:custDataLst>
          </p:nvPr>
        </p:nvSpPr>
        <p:spPr>
          <a:xfrm>
            <a:off x="0" y="2256613"/>
            <a:ext cx="10622867" cy="2261632"/>
          </a:xfrm>
        </p:spPr>
        <p:txBody>
          <a:bodyPr lIns="231412" tIns="33059" rIns="33059" bIns="33059"/>
          <a:lstStyle>
            <a:lvl1pPr algn="l">
              <a:lnSpc>
                <a:spcPct val="100000"/>
              </a:lnSpc>
              <a:defRPr sz="3300" b="0">
                <a:solidFill>
                  <a:schemeClr val="bg1"/>
                </a:solidFill>
                <a:latin typeface="+mn-lt"/>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6"/>
            </p:custDataLst>
          </p:nvPr>
        </p:nvSpPr>
        <p:spPr>
          <a:xfrm>
            <a:off x="0" y="4551798"/>
            <a:ext cx="5030286" cy="947750"/>
          </a:xfrm>
        </p:spPr>
        <p:txBody>
          <a:bodyPr lIns="231412" tIns="33059" rIns="33059" bIns="33059"/>
          <a:lstStyle>
            <a:lvl1pPr marL="0" indent="0" algn="l">
              <a:lnSpc>
                <a:spcPct val="100000"/>
              </a:lnSpc>
              <a:buNone/>
              <a:defRPr sz="2200" b="0">
                <a:solidFill>
                  <a:schemeClr val="bg1"/>
                </a:solidFill>
                <a:latin typeface="+mn-lt"/>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3" name="Picture 103" descr="C:\Users\UserSim\Desktop\Capgemini\Capgemini_logo_cmyk.png"/>
          <p:cNvPicPr>
            <a:picLocks noChangeAspect="1" noChangeArrowheads="1"/>
          </p:cNvPicPr>
          <p:nvPr userDrawn="1">
            <p:custDataLst>
              <p:tags r:id="rId7"/>
            </p:custDataLst>
          </p:nvPr>
        </p:nvPicPr>
        <p:blipFill>
          <a:blip r:embed="rId12" cstate="email"/>
          <a:srcRect/>
          <a:stretch>
            <a:fillRect/>
          </a:stretch>
        </p:blipFill>
        <p:spPr bwMode="auto">
          <a:xfrm>
            <a:off x="793367" y="653034"/>
            <a:ext cx="3324193" cy="694690"/>
          </a:xfrm>
          <a:prstGeom prst="rect">
            <a:avLst/>
          </a:prstGeom>
          <a:noFill/>
        </p:spPr>
      </p:pic>
    </p:spTree>
  </p:cSld>
  <p:clrMapOvr>
    <a:masterClrMapping/>
  </p:clrMapOvr>
  <p:transition advClick="0"/>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9845D0-71EC-4FAB-9362-88C8DE3E0EEE}" type="datetimeFigureOut">
              <a:rPr lang="en-US" smtClean="0"/>
              <a:pPr/>
              <a:t>2/17/2017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p14="http://schemas.microsoft.com/office/powerpoint/2010/main" xmlns="" val="2654518180"/>
      </p:ext>
    </p:extLst>
  </p:cSld>
  <p:clrMapOvr>
    <a:masterClrMapping/>
  </p:clrMapOvr>
  <p:transition advClick="0"/>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775" y="4406900"/>
            <a:ext cx="9326563"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866775" y="2906713"/>
            <a:ext cx="9326563"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9845D0-71EC-4FAB-9362-88C8DE3E0EEE}" type="datetimeFigureOut">
              <a:rPr lang="en-US" smtClean="0"/>
              <a:pPr/>
              <a:t>2/17/2017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p14="http://schemas.microsoft.com/office/powerpoint/2010/main" xmlns="" val="4187511579"/>
      </p:ext>
    </p:extLst>
  </p:cSld>
  <p:clrMapOvr>
    <a:masterClrMapping/>
  </p:clrMapOvr>
  <p:transition advClick="0"/>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49275" y="1600200"/>
            <a:ext cx="48609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562600" y="1600200"/>
            <a:ext cx="48609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E9845D0-71EC-4FAB-9362-88C8DE3E0EEE}" type="datetimeFigureOut">
              <a:rPr lang="en-US" smtClean="0"/>
              <a:pPr/>
              <a:t>2/17/2017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p14="http://schemas.microsoft.com/office/powerpoint/2010/main" xmlns="" val="3289452507"/>
      </p:ext>
    </p:extLst>
  </p:cSld>
  <p:clrMapOvr>
    <a:masterClrMapping/>
  </p:clrMapOvr>
  <p:transition advClick="0"/>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49275" y="1535113"/>
            <a:ext cx="48482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49275" y="2174875"/>
            <a:ext cx="48482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573713" y="1535113"/>
            <a:ext cx="484981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73713" y="2174875"/>
            <a:ext cx="484981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E9845D0-71EC-4FAB-9362-88C8DE3E0EEE}" type="datetimeFigureOut">
              <a:rPr lang="en-US" smtClean="0"/>
              <a:pPr/>
              <a:t>2/17/2017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p14="http://schemas.microsoft.com/office/powerpoint/2010/main" xmlns="" val="3259190031"/>
      </p:ext>
    </p:extLst>
  </p:cSld>
  <p:clrMapOvr>
    <a:masterClrMapping/>
  </p:clrMapOvr>
  <p:transition advClick="0"/>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E9845D0-71EC-4FAB-9362-88C8DE3E0EEE}" type="datetimeFigureOut">
              <a:rPr lang="en-US" smtClean="0"/>
              <a:pPr/>
              <a:t>2/17/2017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p14="http://schemas.microsoft.com/office/powerpoint/2010/main" xmlns="" val="296899265"/>
      </p:ext>
    </p:extLst>
  </p:cSld>
  <p:clrMapOvr>
    <a:masterClrMapping/>
  </p:clrMapOvr>
  <p:transition advClick="0"/>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9845D0-71EC-4FAB-9362-88C8DE3E0EEE}" type="datetimeFigureOut">
              <a:rPr lang="en-US" smtClean="0"/>
              <a:pPr/>
              <a:t>2/17/2017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p14="http://schemas.microsoft.com/office/powerpoint/2010/main" xmlns="" val="3606808795"/>
      </p:ext>
    </p:extLst>
  </p:cSld>
  <p:clrMapOvr>
    <a:masterClrMapping/>
  </p:clrMapOvr>
  <p:transition advClick="0"/>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9275" y="273050"/>
            <a:ext cx="3609975"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289425" y="273050"/>
            <a:ext cx="61341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49275" y="1435100"/>
            <a:ext cx="3609975"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9845D0-71EC-4FAB-9362-88C8DE3E0EEE}" type="datetimeFigureOut">
              <a:rPr lang="en-US" smtClean="0"/>
              <a:pPr/>
              <a:t>2/17/2017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p14="http://schemas.microsoft.com/office/powerpoint/2010/main" xmlns="" val="3980451131"/>
      </p:ext>
    </p:extLst>
  </p:cSld>
  <p:clrMapOvr>
    <a:masterClrMapping/>
  </p:clrMapOvr>
  <p:transition advClick="0"/>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51063" y="4800600"/>
            <a:ext cx="6583362"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151063" y="612775"/>
            <a:ext cx="6583362"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2151063" y="5367338"/>
            <a:ext cx="6583362"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9845D0-71EC-4FAB-9362-88C8DE3E0EEE}" type="datetimeFigureOut">
              <a:rPr lang="en-US" smtClean="0"/>
              <a:pPr/>
              <a:t>2/17/2017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p14="http://schemas.microsoft.com/office/powerpoint/2010/main" xmlns="" val="3087038865"/>
      </p:ext>
    </p:extLst>
  </p:cSld>
  <p:clrMapOvr>
    <a:masterClrMapping/>
  </p:clrMapOvr>
  <p:transition advClick="0"/>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9845D0-71EC-4FAB-9362-88C8DE3E0EEE}" type="datetimeFigureOut">
              <a:rPr lang="en-US" smtClean="0"/>
              <a:pPr/>
              <a:t>2/17/2017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p14="http://schemas.microsoft.com/office/powerpoint/2010/main" xmlns="" val="3069816597"/>
      </p:ext>
    </p:extLst>
  </p:cSld>
  <p:clrMapOvr>
    <a:masterClrMapping/>
  </p:clrMapOvr>
  <p:transition advClick="0"/>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54963" y="274638"/>
            <a:ext cx="2468562"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49275" y="274638"/>
            <a:ext cx="7253288"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9845D0-71EC-4FAB-9362-88C8DE3E0EEE}" type="datetimeFigureOut">
              <a:rPr lang="en-US" smtClean="0"/>
              <a:pPr/>
              <a:t>2/17/2017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p14="http://schemas.microsoft.com/office/powerpoint/2010/main" xmlns="" val="3802960487"/>
      </p:ext>
    </p:extLst>
  </p:cSld>
  <p:clrMapOvr>
    <a:masterClrMapping/>
  </p:clrMapOvr>
  <p:transition advClick="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1" y="1"/>
          <a:ext cx="162898" cy="143985"/>
        </p:xfrm>
        <a:graphic>
          <a:graphicData uri="http://schemas.openxmlformats.org/presentationml/2006/ole">
            <p:oleObj spid="_x0000_s76994" name="think-cell Slide" r:id="rId3" imgW="360" imgH="360" progId="">
              <p:embed/>
            </p:oleObj>
          </a:graphicData>
        </a:graphic>
      </p:graphicFrame>
    </p:spTree>
  </p:cSld>
  <p:clrMapOvr>
    <a:masterClrMapping/>
  </p:clrMapOvr>
  <p:transition advClick="0"/>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2" name="Image 16" descr="ppt_People_shutterstock_46801036.jpg"/>
          <p:cNvPicPr>
            <a:picLocks noChangeAspect="1"/>
          </p:cNvPicPr>
          <p:nvPr userDrawn="1"/>
        </p:nvPicPr>
        <p:blipFill>
          <a:blip r:embed="rId9" cstate="print">
            <a:lum bright="-38000" contrast="-52000"/>
          </a:blip>
          <a:srcRect l="16116" r="8450" b="15758"/>
          <a:stretch>
            <a:fillRect/>
          </a:stretch>
        </p:blipFill>
        <p:spPr bwMode="auto">
          <a:xfrm>
            <a:off x="0" y="1244600"/>
            <a:ext cx="10972800" cy="5613400"/>
          </a:xfrm>
          <a:prstGeom prst="rect">
            <a:avLst/>
          </a:prstGeom>
          <a:noFill/>
          <a:ln w="9525">
            <a:noFill/>
            <a:miter lim="800000"/>
            <a:headEnd/>
            <a:tailEnd/>
          </a:ln>
        </p:spPr>
      </p:pic>
      <p:sp>
        <p:nvSpPr>
          <p:cNvPr id="18" name="Rectangle 17"/>
          <p:cNvSpPr/>
          <p:nvPr userDrawn="1">
            <p:custDataLst>
              <p:tags r:id="rId2"/>
            </p:custDataLst>
          </p:nvPr>
        </p:nvSpPr>
        <p:spPr>
          <a:xfrm>
            <a:off x="0" y="6400876"/>
            <a:ext cx="109728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solidFill>
                <a:prstClr val="white"/>
              </a:solidFill>
            </a:endParaRPr>
          </a:p>
        </p:txBody>
      </p:sp>
      <p:sp>
        <p:nvSpPr>
          <p:cNvPr id="17" name="Rectangle 7"/>
          <p:cNvSpPr/>
          <p:nvPr userDrawn="1">
            <p:custDataLst>
              <p:tags r:id="rId3"/>
            </p:custDataLst>
          </p:nvPr>
        </p:nvSpPr>
        <p:spPr bwMode="auto">
          <a:xfrm>
            <a:off x="-2273" y="1"/>
            <a:ext cx="1097507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smtClean="0">
              <a:solidFill>
                <a:prstClr val="white"/>
              </a:solidFill>
              <a:cs typeface="Arial"/>
            </a:endParaRPr>
          </a:p>
        </p:txBody>
      </p:sp>
      <p:graphicFrame>
        <p:nvGraphicFramePr>
          <p:cNvPr id="5" name="Object 4" hidden="1"/>
          <p:cNvGraphicFramePr>
            <a:graphicFrameLocks noChangeAspect="1"/>
          </p:cNvGraphicFramePr>
          <p:nvPr/>
        </p:nvGraphicFramePr>
        <p:xfrm>
          <a:off x="1" y="0"/>
          <a:ext cx="175846" cy="158750"/>
        </p:xfrm>
        <a:graphic>
          <a:graphicData uri="http://schemas.openxmlformats.org/presentationml/2006/ole">
            <p:oleObj spid="_x0000_s260098" name="think-cell Slide" r:id="rId10" imgW="360" imgH="360" progId="">
              <p:embed/>
            </p:oleObj>
          </a:graphicData>
        </a:graphic>
      </p:graphicFrame>
      <p:pic>
        <p:nvPicPr>
          <p:cNvPr id="10" name="Picture 104" descr="C:\Users\UserSim\Desktop\Capgemini\moto.emf"/>
          <p:cNvPicPr>
            <a:picLocks noChangeAspect="1" noChangeArrowheads="1"/>
          </p:cNvPicPr>
          <p:nvPr userDrawn="1">
            <p:custDataLst>
              <p:tags r:id="rId4"/>
            </p:custDataLst>
          </p:nvPr>
        </p:nvPicPr>
        <p:blipFill>
          <a:blip r:embed="rId11" cstate="email"/>
          <a:srcRect/>
          <a:stretch>
            <a:fillRect/>
          </a:stretch>
        </p:blipFill>
        <p:spPr bwMode="auto">
          <a:xfrm>
            <a:off x="7277302" y="6520695"/>
            <a:ext cx="3324655" cy="239021"/>
          </a:xfrm>
          <a:prstGeom prst="rect">
            <a:avLst/>
          </a:prstGeom>
          <a:noFill/>
        </p:spPr>
      </p:pic>
      <p:sp>
        <p:nvSpPr>
          <p:cNvPr id="2" name="Title 1"/>
          <p:cNvSpPr>
            <a:spLocks noGrp="1"/>
          </p:cNvSpPr>
          <p:nvPr>
            <p:ph type="ctrTitle" hasCustomPrompt="1"/>
            <p:custDataLst>
              <p:tags r:id="rId5"/>
            </p:custDataLst>
          </p:nvPr>
        </p:nvSpPr>
        <p:spPr>
          <a:xfrm>
            <a:off x="0" y="2256613"/>
            <a:ext cx="5642904" cy="2261632"/>
          </a:xfrm>
        </p:spPr>
        <p:txBody>
          <a:bodyPr lIns="231412" tIns="33059" rIns="33059" bIns="33059"/>
          <a:lstStyle>
            <a:lvl1pPr algn="l">
              <a:lnSpc>
                <a:spcPct val="100000"/>
              </a:lnSpc>
              <a:defRPr sz="3300" b="0">
                <a:solidFill>
                  <a:schemeClr val="bg1"/>
                </a:solidFill>
                <a:latin typeface="+mn-lt"/>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6"/>
            </p:custDataLst>
          </p:nvPr>
        </p:nvSpPr>
        <p:spPr>
          <a:xfrm>
            <a:off x="0" y="4551798"/>
            <a:ext cx="5643584" cy="947750"/>
          </a:xfrm>
        </p:spPr>
        <p:txBody>
          <a:bodyPr lIns="231412" tIns="33059" rIns="33059" bIns="33059"/>
          <a:lstStyle>
            <a:lvl1pPr marL="0" indent="0" algn="l">
              <a:lnSpc>
                <a:spcPct val="100000"/>
              </a:lnSpc>
              <a:buNone/>
              <a:defRPr sz="2200" b="0">
                <a:solidFill>
                  <a:schemeClr val="bg1"/>
                </a:solidFill>
                <a:latin typeface="+mn-lt"/>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3" name="Picture 103" descr="C:\Users\UserSim\Desktop\Capgemini\Capgemini_logo_cmyk.png"/>
          <p:cNvPicPr>
            <a:picLocks noChangeAspect="1" noChangeArrowheads="1"/>
          </p:cNvPicPr>
          <p:nvPr userDrawn="1">
            <p:custDataLst>
              <p:tags r:id="rId7"/>
            </p:custDataLst>
          </p:nvPr>
        </p:nvPicPr>
        <p:blipFill>
          <a:blip r:embed="rId12" cstate="email"/>
          <a:srcRect/>
          <a:stretch>
            <a:fillRect/>
          </a:stretch>
        </p:blipFill>
        <p:spPr bwMode="auto">
          <a:xfrm>
            <a:off x="793367" y="653034"/>
            <a:ext cx="3324193" cy="694690"/>
          </a:xfrm>
          <a:prstGeom prst="rect">
            <a:avLst/>
          </a:prstGeom>
          <a:noFill/>
        </p:spPr>
      </p:pic>
    </p:spTree>
  </p:cSld>
  <p:clrMapOvr>
    <a:masterClrMapping/>
  </p:clrMapOvr>
  <p:transition advClick="0"/>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10" name="Image 9" descr="test5.jpg"/>
          <p:cNvPicPr>
            <a:picLocks noChangeAspect="1"/>
          </p:cNvPicPr>
          <p:nvPr userDrawn="1"/>
        </p:nvPicPr>
        <p:blipFill>
          <a:blip r:embed="rId9" cstate="print"/>
          <a:srcRect l="240" t="179" r="380" b="511"/>
          <a:stretch>
            <a:fillRect/>
          </a:stretch>
        </p:blipFill>
        <p:spPr>
          <a:xfrm>
            <a:off x="0" y="1050622"/>
            <a:ext cx="10972800" cy="5807378"/>
          </a:xfrm>
          <a:prstGeom prst="rect">
            <a:avLst/>
          </a:prstGeom>
        </p:spPr>
      </p:pic>
      <p:graphicFrame>
        <p:nvGraphicFramePr>
          <p:cNvPr id="4" name="Object 3" hidden="1"/>
          <p:cNvGraphicFramePr>
            <a:graphicFrameLocks noChangeAspect="1"/>
          </p:cNvGraphicFramePr>
          <p:nvPr/>
        </p:nvGraphicFramePr>
        <p:xfrm>
          <a:off x="1" y="0"/>
          <a:ext cx="175846" cy="158750"/>
        </p:xfrm>
        <a:graphic>
          <a:graphicData uri="http://schemas.openxmlformats.org/presentationml/2006/ole">
            <p:oleObj spid="_x0000_s261122" name="think-cell Slide" r:id="rId10" imgW="360" imgH="360" progId="">
              <p:embed/>
            </p:oleObj>
          </a:graphicData>
        </a:graphic>
      </p:graphicFrame>
      <p:sp>
        <p:nvSpPr>
          <p:cNvPr id="16" name="Title 1"/>
          <p:cNvSpPr>
            <a:spLocks noGrp="1"/>
          </p:cNvSpPr>
          <p:nvPr>
            <p:ph type="title" hasCustomPrompt="1"/>
            <p:custDataLst>
              <p:tags r:id="rId2"/>
            </p:custDataLst>
          </p:nvPr>
        </p:nvSpPr>
        <p:spPr>
          <a:xfrm>
            <a:off x="4974371" y="1968817"/>
            <a:ext cx="5998429" cy="2414915"/>
          </a:xfrm>
        </p:spPr>
        <p:txBody>
          <a:bodyPr vert="horz" lIns="36000" tIns="36000" rIns="360000" bIns="36000" rtlCol="0" anchor="ctr">
            <a:noAutofit/>
          </a:bodyPr>
          <a:lstStyle>
            <a:lvl1pPr algn="r" defTabSz="995690" rtl="0" eaLnBrk="1" latinLnBrk="0" hangingPunct="1">
              <a:lnSpc>
                <a:spcPct val="100000"/>
              </a:lnSpc>
              <a:spcBef>
                <a:spcPct val="0"/>
              </a:spcBef>
              <a:buNone/>
              <a:defRPr lang="en-US" sz="3600" b="0" kern="1200" dirty="0">
                <a:solidFill>
                  <a:schemeClr val="bg1"/>
                </a:solidFill>
                <a:effectLst>
                  <a:outerShdw blurRad="38100" dist="38100" dir="2700000" algn="tl">
                    <a:srgbClr val="000000">
                      <a:alpha val="43137"/>
                    </a:srgbClr>
                  </a:outerShdw>
                </a:effectLst>
                <a:latin typeface="+mn-lt"/>
                <a:ea typeface="+mj-ea"/>
                <a:cs typeface="+mj-cs"/>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17" name="Text Placeholder 8"/>
          <p:cNvSpPr>
            <a:spLocks noGrp="1"/>
          </p:cNvSpPr>
          <p:nvPr>
            <p:ph type="body" sz="quarter" idx="10" hasCustomPrompt="1"/>
            <p:custDataLst>
              <p:tags r:id="rId3"/>
            </p:custDataLst>
          </p:nvPr>
        </p:nvSpPr>
        <p:spPr>
          <a:xfrm>
            <a:off x="5911702" y="4609876"/>
            <a:ext cx="5061098" cy="1806302"/>
          </a:xfrm>
        </p:spPr>
        <p:txBody>
          <a:bodyPr vert="horz" lIns="36000" tIns="36000" rIns="360000" bIns="36000" rtlCol="0">
            <a:noAutofit/>
          </a:bodyPr>
          <a:lstStyle>
            <a:lvl1pPr marL="0" indent="0" algn="r" defTabSz="995690" rtl="0" eaLnBrk="1" latinLnBrk="0" hangingPunct="1">
              <a:lnSpc>
                <a:spcPct val="100000"/>
              </a:lnSpc>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21" name="Rectangle 7"/>
          <p:cNvSpPr/>
          <p:nvPr userDrawn="1">
            <p:custDataLst>
              <p:tags r:id="rId4"/>
            </p:custDataLst>
          </p:nvPr>
        </p:nvSpPr>
        <p:spPr bwMode="auto">
          <a:xfrm>
            <a:off x="-2273" y="1"/>
            <a:ext cx="1097507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smtClean="0">
              <a:solidFill>
                <a:prstClr val="white"/>
              </a:solidFill>
              <a:cs typeface="Arial"/>
            </a:endParaRPr>
          </a:p>
        </p:txBody>
      </p:sp>
      <p:pic>
        <p:nvPicPr>
          <p:cNvPr id="22" name="Picture 103" descr="C:\Users\UserSim\Desktop\Capgemini\Capgemini_logo_cmyk.png"/>
          <p:cNvPicPr>
            <a:picLocks noChangeAspect="1" noChangeArrowheads="1"/>
          </p:cNvPicPr>
          <p:nvPr userDrawn="1">
            <p:custDataLst>
              <p:tags r:id="rId5"/>
            </p:custDataLst>
          </p:nvPr>
        </p:nvPicPr>
        <p:blipFill>
          <a:blip r:embed="rId11" cstate="email"/>
          <a:srcRect/>
          <a:stretch>
            <a:fillRect/>
          </a:stretch>
        </p:blipFill>
        <p:spPr bwMode="auto">
          <a:xfrm>
            <a:off x="793367" y="653034"/>
            <a:ext cx="3324193" cy="694690"/>
          </a:xfrm>
          <a:prstGeom prst="rect">
            <a:avLst/>
          </a:prstGeom>
          <a:noFill/>
        </p:spPr>
      </p:pic>
      <p:sp>
        <p:nvSpPr>
          <p:cNvPr id="23" name="Rectangle 22"/>
          <p:cNvSpPr/>
          <p:nvPr userDrawn="1">
            <p:custDataLst>
              <p:tags r:id="rId6"/>
            </p:custDataLst>
          </p:nvPr>
        </p:nvSpPr>
        <p:spPr>
          <a:xfrm>
            <a:off x="0" y="6400876"/>
            <a:ext cx="109728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solidFill>
                <a:prstClr val="white"/>
              </a:solidFill>
            </a:endParaRPr>
          </a:p>
        </p:txBody>
      </p:sp>
      <p:pic>
        <p:nvPicPr>
          <p:cNvPr id="24" name="Picture 104" descr="C:\Users\UserSim\Desktop\Capgemini\moto.emf"/>
          <p:cNvPicPr>
            <a:picLocks noChangeAspect="1" noChangeArrowheads="1"/>
          </p:cNvPicPr>
          <p:nvPr userDrawn="1">
            <p:custDataLst>
              <p:tags r:id="rId7"/>
            </p:custDataLst>
          </p:nvPr>
        </p:nvPicPr>
        <p:blipFill>
          <a:blip r:embed="rId12" cstate="email"/>
          <a:srcRect/>
          <a:stretch>
            <a:fillRect/>
          </a:stretch>
        </p:blipFill>
        <p:spPr bwMode="auto">
          <a:xfrm>
            <a:off x="7277302" y="6520695"/>
            <a:ext cx="3324655" cy="239021"/>
          </a:xfrm>
          <a:prstGeom prst="rect">
            <a:avLst/>
          </a:prstGeom>
          <a:noFill/>
        </p:spPr>
      </p:pic>
    </p:spTree>
  </p:cSld>
  <p:clrMapOvr>
    <a:masterClrMapping/>
  </p:clrMapOvr>
  <p:transition advClick="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 of Content-Agenda">
    <p:spTree>
      <p:nvGrpSpPr>
        <p:cNvPr id="1" name=""/>
        <p:cNvGrpSpPr/>
        <p:nvPr/>
      </p:nvGrpSpPr>
      <p:grpSpPr>
        <a:xfrm>
          <a:off x="0" y="0"/>
          <a:ext cx="0" cy="0"/>
          <a:chOff x="0" y="0"/>
          <a:chExt cx="0" cy="0"/>
        </a:xfrm>
      </p:grpSpPr>
      <p:pic>
        <p:nvPicPr>
          <p:cNvPr id="9" name="Image 8" descr="test3.jpg"/>
          <p:cNvPicPr>
            <a:picLocks noChangeAspect="1"/>
          </p:cNvPicPr>
          <p:nvPr userDrawn="1"/>
        </p:nvPicPr>
        <p:blipFill>
          <a:blip r:embed="rId6" cstate="print"/>
          <a:srcRect l="120" t="188" r="380" b="564"/>
          <a:stretch>
            <a:fillRect/>
          </a:stretch>
        </p:blipFill>
        <p:spPr>
          <a:xfrm>
            <a:off x="0" y="0"/>
            <a:ext cx="10972800" cy="6353298"/>
          </a:xfrm>
          <a:prstGeom prst="rect">
            <a:avLst/>
          </a:prstGeom>
        </p:spPr>
      </p:pic>
      <p:sp>
        <p:nvSpPr>
          <p:cNvPr id="8" name="Rectangle 7"/>
          <p:cNvSpPr/>
          <p:nvPr userDrawn="1"/>
        </p:nvSpPr>
        <p:spPr>
          <a:xfrm>
            <a:off x="0" y="1"/>
            <a:ext cx="10972800" cy="6469039"/>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rgbClr val="998C85">
                  <a:lumMod val="50000"/>
                </a:srgbClr>
              </a:solidFill>
            </a:endParaRPr>
          </a:p>
        </p:txBody>
      </p:sp>
      <p:graphicFrame>
        <p:nvGraphicFramePr>
          <p:cNvPr id="7" name="Object 6" hidden="1"/>
          <p:cNvGraphicFramePr>
            <a:graphicFrameLocks noChangeAspect="1"/>
          </p:cNvGraphicFramePr>
          <p:nvPr/>
        </p:nvGraphicFramePr>
        <p:xfrm>
          <a:off x="0" y="0"/>
          <a:ext cx="175846" cy="158750"/>
        </p:xfrm>
        <a:graphic>
          <a:graphicData uri="http://schemas.openxmlformats.org/presentationml/2006/ole">
            <p:oleObj spid="_x0000_s262146" name="think-cell Slide" r:id="rId7" imgW="360" imgH="360" progId="">
              <p:embed/>
            </p:oleObj>
          </a:graphicData>
        </a:graphic>
      </p:graphicFrame>
      <p:sp>
        <p:nvSpPr>
          <p:cNvPr id="2" name="Titre 1"/>
          <p:cNvSpPr>
            <a:spLocks noGrp="1"/>
          </p:cNvSpPr>
          <p:nvPr>
            <p:ph type="title" hasCustomPrompt="1"/>
            <p:custDataLst>
              <p:tags r:id="rId2"/>
            </p:custDataLst>
          </p:nvPr>
        </p:nvSpPr>
        <p:spPr/>
        <p:txBody>
          <a:bodyPr/>
          <a:lstStyle/>
          <a:p>
            <a:r>
              <a:rPr lang="en-US" dirty="0" smtClean="0"/>
              <a:t>Click to edit Master title style</a:t>
            </a:r>
            <a:endParaRPr lang="en-US" dirty="0"/>
          </a:p>
        </p:txBody>
      </p:sp>
      <p:sp>
        <p:nvSpPr>
          <p:cNvPr id="4" name="Freeform 4"/>
          <p:cNvSpPr>
            <a:spLocks/>
          </p:cNvSpPr>
          <p:nvPr userDrawn="1">
            <p:custDataLst>
              <p:tags r:id="rId3"/>
            </p:custDataLst>
          </p:nvPr>
        </p:nvSpPr>
        <p:spPr bwMode="auto">
          <a:xfrm>
            <a:off x="3" y="676402"/>
            <a:ext cx="109727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263147"/>
              </a:solidFill>
            </a:endParaRPr>
          </a:p>
        </p:txBody>
      </p:sp>
      <p:sp>
        <p:nvSpPr>
          <p:cNvPr id="6" name="Espace réservé du contenu 5"/>
          <p:cNvSpPr>
            <a:spLocks noGrp="1"/>
          </p:cNvSpPr>
          <p:nvPr>
            <p:ph sz="quarter" idx="10" hasCustomPrompt="1"/>
            <p:custDataLst>
              <p:tags r:id="rId4"/>
            </p:custDataLst>
          </p:nvPr>
        </p:nvSpPr>
        <p:spPr>
          <a:xfrm>
            <a:off x="358324" y="1501978"/>
            <a:ext cx="7540783" cy="2950251"/>
          </a:xfrm>
        </p:spPr>
        <p:txBody>
          <a:bodyPr/>
          <a:lstStyle/>
          <a:p>
            <a:pPr lvl="0"/>
            <a:r>
              <a:rPr lang="en-US" noProof="0" dirty="0" smtClean="0"/>
              <a:t>Click to edit Master text style</a:t>
            </a:r>
          </a:p>
        </p:txBody>
      </p:sp>
    </p:spTree>
  </p:cSld>
  <p:clrMapOvr>
    <a:masterClrMapping/>
  </p:clrMapOvr>
  <p:transition advClick="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1" y="1"/>
          <a:ext cx="162898" cy="143985"/>
        </p:xfrm>
        <a:graphic>
          <a:graphicData uri="http://schemas.openxmlformats.org/presentationml/2006/ole">
            <p:oleObj spid="_x0000_s263170" name="think-cell Slide" r:id="rId4"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8" name="Content Placeholder 7"/>
          <p:cNvSpPr>
            <a:spLocks noGrp="1"/>
          </p:cNvSpPr>
          <p:nvPr>
            <p:ph sz="quarter" idx="10"/>
          </p:nvPr>
        </p:nvSpPr>
        <p:spPr>
          <a:xfrm>
            <a:off x="351694" y="1511300"/>
            <a:ext cx="10265897" cy="4584700"/>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cSld>
  <p:clrMapOvr>
    <a:masterClrMapping/>
  </p:clrMapOvr>
  <p:transition advClick="0"/>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1" y="1"/>
          <a:ext cx="162898" cy="143985"/>
        </p:xfrm>
        <a:graphic>
          <a:graphicData uri="http://schemas.openxmlformats.org/presentationml/2006/ole">
            <p:oleObj spid="_x0000_s264194" name="think-cell Slide" r:id="rId6"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358219" y="2111956"/>
            <a:ext cx="10614581"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4"/>
            </p:custDataLst>
          </p:nvPr>
        </p:nvSpPr>
        <p:spPr>
          <a:xfrm>
            <a:off x="358325" y="1495447"/>
            <a:ext cx="10632343"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cSld>
  <p:clrMapOvr>
    <a:masterClrMapping/>
  </p:clrMapOvr>
  <p:transition advClick="0"/>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75846" cy="158750"/>
        </p:xfrm>
        <a:graphic>
          <a:graphicData uri="http://schemas.openxmlformats.org/presentationml/2006/ole">
            <p:oleObj spid="_x0000_s265218" name="think-cell Slide" r:id="rId6"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348601" y="1533439"/>
            <a:ext cx="4986984" cy="4715504"/>
          </a:xfrm>
        </p:spPr>
        <p:txBody>
          <a:bodyPr/>
          <a:lstStyle>
            <a:lvl1pPr>
              <a:defRPr sz="1400"/>
            </a:lvl1pPr>
            <a:lvl2pPr>
              <a:defRPr sz="1400"/>
            </a:lvl2pPr>
            <a:lvl3pPr>
              <a:defRPr sz="1400"/>
            </a:lvl3pPr>
            <a:lvl4pPr>
              <a:defRPr sz="14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5563759" y="1533440"/>
            <a:ext cx="4986984" cy="4725584"/>
          </a:xfrm>
        </p:spPr>
        <p:txBody>
          <a:bodyPr/>
          <a:lstStyle>
            <a:lvl1pPr>
              <a:defRPr sz="1400"/>
            </a:lvl1pPr>
            <a:lvl2pPr>
              <a:defRPr sz="1400"/>
            </a:lvl2pPr>
            <a:lvl3pPr>
              <a:defRPr sz="1400"/>
            </a:lvl3pPr>
            <a:lvl4pPr>
              <a:defRPr sz="14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ransition advClick="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0" y="0"/>
          <a:ext cx="175846" cy="158750"/>
        </p:xfrm>
        <a:graphic>
          <a:graphicData uri="http://schemas.openxmlformats.org/presentationml/2006/ole">
            <p:oleObj spid="_x0000_s266242" name="think-cell Slide" r:id="rId8"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348601" y="2206953"/>
            <a:ext cx="4986984" cy="4041990"/>
          </a:xfrm>
        </p:spPr>
        <p:txBody>
          <a:bodyPr/>
          <a:lstStyle>
            <a:lvl1pPr>
              <a:defRPr sz="1400"/>
            </a:lvl1pPr>
            <a:lvl2pPr>
              <a:defRPr sz="1400"/>
            </a:lvl2pPr>
            <a:lvl3pPr>
              <a:defRPr sz="1400"/>
            </a:lvl3pPr>
            <a:lvl4pPr>
              <a:defRPr sz="14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5563759" y="2208394"/>
            <a:ext cx="4986984" cy="4050630"/>
          </a:xfrm>
        </p:spPr>
        <p:txBody>
          <a:bodyPr/>
          <a:lstStyle>
            <a:lvl1pPr>
              <a:defRPr sz="1400"/>
            </a:lvl1pPr>
            <a:lvl2pPr>
              <a:defRPr sz="1400"/>
            </a:lvl2pPr>
            <a:lvl3pPr>
              <a:defRPr sz="1400"/>
            </a:lvl3pPr>
            <a:lvl4pPr>
              <a:defRPr sz="14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5"/>
            </p:custDataLst>
          </p:nvPr>
        </p:nvSpPr>
        <p:spPr>
          <a:xfrm>
            <a:off x="348602" y="1542648"/>
            <a:ext cx="4986984"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6"/>
            </p:custDataLst>
          </p:nvPr>
        </p:nvSpPr>
        <p:spPr>
          <a:xfrm>
            <a:off x="5564099" y="1533439"/>
            <a:ext cx="4986984"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cSld>
  <p:clrMapOvr>
    <a:masterClrMapping/>
  </p:clrMapOvr>
  <p:transition advClick="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351692" y="1511299"/>
            <a:ext cx="5057664" cy="443745"/>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400" b="1" kern="120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351692" y="1902610"/>
            <a:ext cx="5057664" cy="1861869"/>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200"/>
            </a:lvl1pPr>
            <a:lvl2pPr>
              <a:defRPr sz="1200"/>
            </a:lvl2pPr>
            <a:lvl3pPr>
              <a:defRPr sz="1200"/>
            </a:lvl3pPr>
            <a:lvl4pPr>
              <a:defRPr sz="12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5595349" y="1511299"/>
            <a:ext cx="5022243" cy="443745"/>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400" b="1" kern="120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5595349" y="1902610"/>
            <a:ext cx="5022243" cy="1861869"/>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200"/>
            </a:lvl1pPr>
            <a:lvl2pPr>
              <a:defRPr sz="1200"/>
            </a:lvl2pPr>
            <a:lvl3pPr>
              <a:defRPr sz="1200"/>
            </a:lvl3pPr>
            <a:lvl4pPr>
              <a:defRPr sz="12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351692" y="3894138"/>
            <a:ext cx="5057664" cy="444882"/>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400" b="1" kern="120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351692" y="4286585"/>
            <a:ext cx="5057664" cy="1990391"/>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200"/>
            </a:lvl1pPr>
            <a:lvl2pPr>
              <a:defRPr sz="1200"/>
            </a:lvl2pPr>
            <a:lvl3pPr>
              <a:defRPr sz="1200"/>
            </a:lvl3pPr>
            <a:lvl4pPr>
              <a:defRPr sz="12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5595349" y="3894138"/>
            <a:ext cx="5022243" cy="444882"/>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400" b="1" kern="120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5595349" y="4286585"/>
            <a:ext cx="5022243" cy="1990391"/>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200"/>
            </a:lvl1pPr>
            <a:lvl2pPr>
              <a:defRPr sz="1200"/>
            </a:lvl2pPr>
            <a:lvl3pPr>
              <a:defRPr sz="1200"/>
            </a:lvl3pPr>
            <a:lvl4pPr>
              <a:defRPr sz="12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ransition advClick="0"/>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1" y="1"/>
          <a:ext cx="162898" cy="143985"/>
        </p:xfrm>
        <a:graphic>
          <a:graphicData uri="http://schemas.openxmlformats.org/presentationml/2006/ole">
            <p:oleObj spid="_x0000_s267266" name="think-cell Slide" r:id="rId3" imgW="360" imgH="360" progId="">
              <p:embed/>
            </p:oleObj>
          </a:graphicData>
        </a:graphic>
      </p:graphicFrame>
    </p:spTree>
  </p:cSld>
  <p:clrMapOvr>
    <a:masterClrMapping/>
  </p:clrMapOvr>
  <p:transition advClick="0"/>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nvGraphicFramePr>
        <p:xfrm>
          <a:off x="0" y="0"/>
          <a:ext cx="175846" cy="158750"/>
        </p:xfrm>
        <a:graphic>
          <a:graphicData uri="http://schemas.openxmlformats.org/presentationml/2006/ole">
            <p:oleObj spid="_x0000_s173160" name="think-cell Slide" r:id="rId4"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Tree>
  </p:cSld>
  <p:clrMapOvr>
    <a:masterClrMapping/>
  </p:clrMapOvr>
  <p:transition advClick="0"/>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Date Placeholder 3"/>
          <p:cNvSpPr>
            <a:spLocks noGrp="1"/>
          </p:cNvSpPr>
          <p:nvPr>
            <p:ph type="dt" sz="half" idx="10"/>
          </p:nvPr>
        </p:nvSpPr>
        <p:spPr>
          <a:xfrm>
            <a:off x="548640" y="6356351"/>
            <a:ext cx="2560320" cy="365125"/>
          </a:xfrm>
          <a:prstGeom prst="rect">
            <a:avLst/>
          </a:prstGeom>
        </p:spPr>
        <p:txBody>
          <a:bodyPr/>
          <a:lstStyle/>
          <a:p>
            <a:fld id="{1D8BD707-D9CF-40AE-B4C6-C98DA3205C09}" type="datetimeFigureOut">
              <a:rPr lang="en-US" smtClean="0"/>
              <a:pPr/>
              <a:t>2/17/2017</a:t>
            </a:fld>
            <a:endParaRPr lang="en-US"/>
          </a:p>
        </p:txBody>
      </p:sp>
      <p:sp>
        <p:nvSpPr>
          <p:cNvPr id="5" name="Footer Placeholder 4"/>
          <p:cNvSpPr>
            <a:spLocks noGrp="1"/>
          </p:cNvSpPr>
          <p:nvPr>
            <p:ph type="ftr" sz="quarter" idx="11"/>
          </p:nvPr>
        </p:nvSpPr>
        <p:spPr>
          <a:xfrm>
            <a:off x="3200400" y="6356351"/>
            <a:ext cx="402336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9509760" y="6356351"/>
            <a:ext cx="914400" cy="365125"/>
          </a:xfrm>
          <a:prstGeom prst="rect">
            <a:avLst/>
          </a:prstGeom>
        </p:spPr>
        <p:txBody>
          <a:bodyPr/>
          <a:lstStyle/>
          <a:p>
            <a:fld id="{B6F15528-21DE-4FAA-801E-634DDDAF4B2B}" type="slidenum">
              <a:rPr lang="en-US" smtClean="0"/>
              <a:pPr/>
              <a:t>‹#›</a:t>
            </a:fld>
            <a:endParaRPr lang="en-US"/>
          </a:p>
        </p:txBody>
      </p:sp>
    </p:spTree>
  </p:cSld>
  <p:clrMapOvr>
    <a:masterClrMapping/>
  </p:clrMapOvr>
  <p:transition advClick="0"/>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nvGraphicFramePr>
        <p:xfrm>
          <a:off x="1" y="1"/>
          <a:ext cx="162898" cy="143985"/>
        </p:xfrm>
        <a:graphic>
          <a:graphicData uri="http://schemas.openxmlformats.org/presentationml/2006/ole">
            <p:oleObj spid="_x0000_s132290" name="think-cell Slide" r:id="rId7" imgW="360" imgH="360" progId="">
              <p:embed/>
            </p:oleObj>
          </a:graphicData>
        </a:graphic>
      </p:graphicFrame>
      <p:grpSp>
        <p:nvGrpSpPr>
          <p:cNvPr id="5" name="Group 351"/>
          <p:cNvGrpSpPr/>
          <p:nvPr userDrawn="1">
            <p:custDataLst>
              <p:tags r:id="rId2"/>
            </p:custDataLst>
          </p:nvPr>
        </p:nvGrpSpPr>
        <p:grpSpPr>
          <a:xfrm>
            <a:off x="6404598" y="3258545"/>
            <a:ext cx="4100184" cy="2118522"/>
            <a:chOff x="5511798" y="3584333"/>
            <a:chExt cx="4818106" cy="2816468"/>
          </a:xfrm>
        </p:grpSpPr>
        <p:grpSp>
          <p:nvGrpSpPr>
            <p:cNvPr id="6" name="Group 54"/>
            <p:cNvGrpSpPr/>
            <p:nvPr userDrawn="1">
              <p:custDataLst>
                <p:tags r:id="rId4"/>
              </p:custDataLst>
            </p:nvPr>
          </p:nvGrpSpPr>
          <p:grpSpPr>
            <a:xfrm>
              <a:off x="5511798" y="3584333"/>
              <a:ext cx="4818106" cy="2816468"/>
              <a:chOff x="-6346822" y="2366960"/>
              <a:chExt cx="5613397" cy="3281360"/>
            </a:xfrm>
          </p:grpSpPr>
          <p:grpSp>
            <p:nvGrpSpPr>
              <p:cNvPr id="40" name="Group 205"/>
              <p:cNvGrpSpPr>
                <a:grpSpLocks/>
              </p:cNvGrpSpPr>
              <p:nvPr/>
            </p:nvGrpSpPr>
            <p:grpSpPr bwMode="auto">
              <a:xfrm>
                <a:off x="-6170610" y="2416173"/>
                <a:ext cx="5135561" cy="3197223"/>
                <a:chOff x="-3887" y="1522"/>
                <a:chExt cx="3235" cy="2014"/>
              </a:xfrm>
            </p:grpSpPr>
            <p:sp>
              <p:nvSpPr>
                <p:cNvPr id="135" name="Freeform 5"/>
                <p:cNvSpPr>
                  <a:spLocks noEditPoints="1"/>
                </p:cNvSpPr>
                <p:nvPr/>
              </p:nvSpPr>
              <p:spPr bwMode="auto">
                <a:xfrm>
                  <a:off x="-2017" y="3069"/>
                  <a:ext cx="137" cy="3"/>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6" name="Freeform 6"/>
                <p:cNvSpPr>
                  <a:spLocks/>
                </p:cNvSpPr>
                <p:nvPr/>
              </p:nvSpPr>
              <p:spPr bwMode="auto">
                <a:xfrm>
                  <a:off x="-2718" y="2861"/>
                  <a:ext cx="12" cy="2"/>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7" name="Freeform 7"/>
                <p:cNvSpPr>
                  <a:spLocks/>
                </p:cNvSpPr>
                <p:nvPr/>
              </p:nvSpPr>
              <p:spPr bwMode="auto">
                <a:xfrm>
                  <a:off x="-1028" y="2861"/>
                  <a:ext cx="1" cy="2"/>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8" name="Freeform 8"/>
                <p:cNvSpPr>
                  <a:spLocks noEditPoints="1"/>
                </p:cNvSpPr>
                <p:nvPr/>
              </p:nvSpPr>
              <p:spPr bwMode="auto">
                <a:xfrm>
                  <a:off x="-2197" y="2223"/>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9" name="Freeform 9"/>
                <p:cNvSpPr>
                  <a:spLocks noEditPoints="1"/>
                </p:cNvSpPr>
                <p:nvPr/>
              </p:nvSpPr>
              <p:spPr bwMode="auto">
                <a:xfrm>
                  <a:off x="-3755" y="2223"/>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0" name="Freeform 10"/>
                <p:cNvSpPr>
                  <a:spLocks noEditPoints="1"/>
                </p:cNvSpPr>
                <p:nvPr/>
              </p:nvSpPr>
              <p:spPr bwMode="auto">
                <a:xfrm>
                  <a:off x="-2264" y="1681"/>
                  <a:ext cx="1070"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1" name="Freeform 11"/>
                <p:cNvSpPr>
                  <a:spLocks noEditPoints="1"/>
                </p:cNvSpPr>
                <p:nvPr/>
              </p:nvSpPr>
              <p:spPr bwMode="auto">
                <a:xfrm>
                  <a:off x="-3518" y="1681"/>
                  <a:ext cx="530"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2" name="Freeform 12"/>
                <p:cNvSpPr>
                  <a:spLocks/>
                </p:cNvSpPr>
                <p:nvPr/>
              </p:nvSpPr>
              <p:spPr bwMode="auto">
                <a:xfrm>
                  <a:off x="-1232" y="1986"/>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3" name="Freeform 13"/>
                <p:cNvSpPr>
                  <a:spLocks/>
                </p:cNvSpPr>
                <p:nvPr/>
              </p:nvSpPr>
              <p:spPr bwMode="auto">
                <a:xfrm>
                  <a:off x="-1116" y="2223"/>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4" name="Freeform 14"/>
                <p:cNvSpPr>
                  <a:spLocks noEditPoints="1"/>
                </p:cNvSpPr>
                <p:nvPr/>
              </p:nvSpPr>
              <p:spPr bwMode="auto">
                <a:xfrm>
                  <a:off x="-1104" y="2259"/>
                  <a:ext cx="171" cy="1017"/>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5" name="Freeform 15"/>
                <p:cNvSpPr>
                  <a:spLocks/>
                </p:cNvSpPr>
                <p:nvPr/>
              </p:nvSpPr>
              <p:spPr bwMode="auto">
                <a:xfrm>
                  <a:off x="-981" y="3069"/>
                  <a:ext cx="7" cy="3"/>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6" name="Freeform 16"/>
                <p:cNvSpPr>
                  <a:spLocks/>
                </p:cNvSpPr>
                <p:nvPr/>
              </p:nvSpPr>
              <p:spPr bwMode="auto">
                <a:xfrm>
                  <a:off x="-1028" y="2861"/>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7" name="Freeform 17"/>
                <p:cNvSpPr>
                  <a:spLocks noEditPoints="1"/>
                </p:cNvSpPr>
                <p:nvPr/>
              </p:nvSpPr>
              <p:spPr bwMode="auto">
                <a:xfrm>
                  <a:off x="-1750" y="1524"/>
                  <a:ext cx="843" cy="1830"/>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8"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9" name="Freeform 19"/>
                <p:cNvSpPr>
                  <a:spLocks/>
                </p:cNvSpPr>
                <p:nvPr/>
              </p:nvSpPr>
              <p:spPr bwMode="auto">
                <a:xfrm>
                  <a:off x="-1499" y="1681"/>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0" name="Freeform 20"/>
                <p:cNvSpPr>
                  <a:spLocks noEditPoints="1"/>
                </p:cNvSpPr>
                <p:nvPr/>
              </p:nvSpPr>
              <p:spPr bwMode="auto">
                <a:xfrm>
                  <a:off x="-2619" y="2809"/>
                  <a:ext cx="178"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1" name="Freeform 21"/>
                <p:cNvSpPr>
                  <a:spLocks noEditPoints="1"/>
                </p:cNvSpPr>
                <p:nvPr/>
              </p:nvSpPr>
              <p:spPr bwMode="auto">
                <a:xfrm>
                  <a:off x="-2619" y="2809"/>
                  <a:ext cx="178"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2" name="Freeform 22"/>
                <p:cNvSpPr>
                  <a:spLocks/>
                </p:cNvSpPr>
                <p:nvPr/>
              </p:nvSpPr>
              <p:spPr bwMode="auto">
                <a:xfrm>
                  <a:off x="-1033" y="2809"/>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3" name="Freeform 23"/>
                <p:cNvSpPr>
                  <a:spLocks/>
                </p:cNvSpPr>
                <p:nvPr/>
              </p:nvSpPr>
              <p:spPr bwMode="auto">
                <a:xfrm>
                  <a:off x="-938"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4" name="Freeform 24"/>
                <p:cNvSpPr>
                  <a:spLocks noEditPoints="1"/>
                </p:cNvSpPr>
                <p:nvPr/>
              </p:nvSpPr>
              <p:spPr bwMode="auto">
                <a:xfrm>
                  <a:off x="-3887" y="3351"/>
                  <a:ext cx="395" cy="1"/>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5" name="Freeform 25"/>
                <p:cNvSpPr>
                  <a:spLocks noEditPoints="1"/>
                </p:cNvSpPr>
                <p:nvPr/>
              </p:nvSpPr>
              <p:spPr bwMode="auto">
                <a:xfrm>
                  <a:off x="-2903" y="3354"/>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6" name="Freeform 26"/>
                <p:cNvSpPr>
                  <a:spLocks noEditPoints="1"/>
                </p:cNvSpPr>
                <p:nvPr/>
              </p:nvSpPr>
              <p:spPr bwMode="auto">
                <a:xfrm>
                  <a:off x="-2020" y="3354"/>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7" name="Freeform 27"/>
                <p:cNvSpPr>
                  <a:spLocks/>
                </p:cNvSpPr>
                <p:nvPr/>
              </p:nvSpPr>
              <p:spPr bwMode="auto">
                <a:xfrm>
                  <a:off x="-912" y="3354"/>
                  <a:ext cx="2"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8" name="Freeform 28"/>
                <p:cNvSpPr>
                  <a:spLocks/>
                </p:cNvSpPr>
                <p:nvPr/>
              </p:nvSpPr>
              <p:spPr bwMode="auto">
                <a:xfrm>
                  <a:off x="-808" y="3356"/>
                  <a:ext cx="2" cy="1"/>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9" name="Freeform 29"/>
                <p:cNvSpPr>
                  <a:spLocks/>
                </p:cNvSpPr>
                <p:nvPr/>
              </p:nvSpPr>
              <p:spPr bwMode="auto">
                <a:xfrm>
                  <a:off x="-1049"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0" name="Freeform 30"/>
                <p:cNvSpPr>
                  <a:spLocks/>
                </p:cNvSpPr>
                <p:nvPr/>
              </p:nvSpPr>
              <p:spPr bwMode="auto">
                <a:xfrm>
                  <a:off x="-110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1" name="Freeform 31"/>
                <p:cNvSpPr>
                  <a:spLocks/>
                </p:cNvSpPr>
                <p:nvPr/>
              </p:nvSpPr>
              <p:spPr bwMode="auto">
                <a:xfrm>
                  <a:off x="-2382" y="1986"/>
                  <a:ext cx="92"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2" name="Freeform 32"/>
                <p:cNvSpPr>
                  <a:spLocks/>
                </p:cNvSpPr>
                <p:nvPr/>
              </p:nvSpPr>
              <p:spPr bwMode="auto">
                <a:xfrm>
                  <a:off x="-2370" y="2223"/>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3" name="Freeform 33"/>
                <p:cNvSpPr>
                  <a:spLocks noEditPoints="1"/>
                </p:cNvSpPr>
                <p:nvPr/>
              </p:nvSpPr>
              <p:spPr bwMode="auto">
                <a:xfrm>
                  <a:off x="-2417" y="1522"/>
                  <a:ext cx="416"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4" name="Freeform 34"/>
                <p:cNvSpPr>
                  <a:spLocks/>
                </p:cNvSpPr>
                <p:nvPr/>
              </p:nvSpPr>
              <p:spPr bwMode="auto">
                <a:xfrm>
                  <a:off x="-2211" y="1754"/>
                  <a:ext cx="7"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5" name="Freeform 35"/>
                <p:cNvSpPr>
                  <a:spLocks/>
                </p:cNvSpPr>
                <p:nvPr/>
              </p:nvSpPr>
              <p:spPr bwMode="auto">
                <a:xfrm>
                  <a:off x="-2417"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6"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7" name="Freeform 37"/>
                <p:cNvSpPr>
                  <a:spLocks noEditPoints="1"/>
                </p:cNvSpPr>
                <p:nvPr/>
              </p:nvSpPr>
              <p:spPr bwMode="auto">
                <a:xfrm>
                  <a:off x="-2202" y="1986"/>
                  <a:ext cx="54"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8" name="Freeform 38"/>
                <p:cNvSpPr>
                  <a:spLocks/>
                </p:cNvSpPr>
                <p:nvPr/>
              </p:nvSpPr>
              <p:spPr bwMode="auto">
                <a:xfrm>
                  <a:off x="-2197" y="2223"/>
                  <a:ext cx="4"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9" name="Freeform 39"/>
                <p:cNvSpPr>
                  <a:spLocks noEditPoints="1"/>
                </p:cNvSpPr>
                <p:nvPr/>
              </p:nvSpPr>
              <p:spPr bwMode="auto">
                <a:xfrm>
                  <a:off x="-2223" y="2259"/>
                  <a:ext cx="85" cy="1017"/>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0" name="Freeform 40"/>
                <p:cNvSpPr>
                  <a:spLocks/>
                </p:cNvSpPr>
                <p:nvPr/>
              </p:nvSpPr>
              <p:spPr bwMode="auto">
                <a:xfrm>
                  <a:off x="-2171" y="3069"/>
                  <a:ext cx="5" cy="3"/>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1" name="Freeform 41"/>
                <p:cNvSpPr>
                  <a:spLocks/>
                </p:cNvSpPr>
                <p:nvPr/>
              </p:nvSpPr>
              <p:spPr bwMode="auto">
                <a:xfrm>
                  <a:off x="-2207"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2" name="Freeform 42"/>
                <p:cNvSpPr>
                  <a:spLocks noEditPoints="1"/>
                </p:cNvSpPr>
                <p:nvPr/>
              </p:nvSpPr>
              <p:spPr bwMode="auto">
                <a:xfrm>
                  <a:off x="-2152" y="1522"/>
                  <a:ext cx="182" cy="1832"/>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4" name="Freeform 44"/>
                <p:cNvSpPr>
                  <a:spLocks/>
                </p:cNvSpPr>
                <p:nvPr/>
              </p:nvSpPr>
              <p:spPr bwMode="auto">
                <a:xfrm>
                  <a:off x="-2211"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5" name="Freeform 45"/>
                <p:cNvSpPr>
                  <a:spLocks/>
                </p:cNvSpPr>
                <p:nvPr/>
              </p:nvSpPr>
              <p:spPr bwMode="auto">
                <a:xfrm>
                  <a:off x="-214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6" name="Freeform 46"/>
                <p:cNvSpPr>
                  <a:spLocks/>
                </p:cNvSpPr>
                <p:nvPr/>
              </p:nvSpPr>
              <p:spPr bwMode="auto">
                <a:xfrm>
                  <a:off x="-2129" y="3356"/>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7" name="Freeform 47"/>
                <p:cNvSpPr>
                  <a:spLocks/>
                </p:cNvSpPr>
                <p:nvPr/>
              </p:nvSpPr>
              <p:spPr bwMode="auto">
                <a:xfrm>
                  <a:off x="-2129" y="33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8"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9" name="Freeform 49"/>
                <p:cNvSpPr>
                  <a:spLocks/>
                </p:cNvSpPr>
                <p:nvPr/>
              </p:nvSpPr>
              <p:spPr bwMode="auto">
                <a:xfrm>
                  <a:off x="-220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0" name="Freeform 50"/>
                <p:cNvSpPr>
                  <a:spLocks/>
                </p:cNvSpPr>
                <p:nvPr/>
              </p:nvSpPr>
              <p:spPr bwMode="auto">
                <a:xfrm>
                  <a:off x="-2020" y="1986"/>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1" name="Freeform 51"/>
                <p:cNvSpPr>
                  <a:spLocks/>
                </p:cNvSpPr>
                <p:nvPr/>
              </p:nvSpPr>
              <p:spPr bwMode="auto">
                <a:xfrm>
                  <a:off x="-2017"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2" name="Freeform 52"/>
                <p:cNvSpPr>
                  <a:spLocks noEditPoints="1"/>
                </p:cNvSpPr>
                <p:nvPr/>
              </p:nvSpPr>
              <p:spPr bwMode="auto">
                <a:xfrm>
                  <a:off x="-2029" y="2259"/>
                  <a:ext cx="14" cy="1017"/>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3" name="Freeform 53"/>
                <p:cNvSpPr>
                  <a:spLocks/>
                </p:cNvSpPr>
                <p:nvPr/>
              </p:nvSpPr>
              <p:spPr bwMode="auto">
                <a:xfrm>
                  <a:off x="-2022" y="3069"/>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4" name="Freeform 54"/>
                <p:cNvSpPr>
                  <a:spLocks/>
                </p:cNvSpPr>
                <p:nvPr/>
              </p:nvSpPr>
              <p:spPr bwMode="auto">
                <a:xfrm>
                  <a:off x="-2027" y="2861"/>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5" name="Freeform 55"/>
                <p:cNvSpPr>
                  <a:spLocks noEditPoints="1"/>
                </p:cNvSpPr>
                <p:nvPr/>
              </p:nvSpPr>
              <p:spPr bwMode="auto">
                <a:xfrm>
                  <a:off x="-2024" y="1522"/>
                  <a:ext cx="92" cy="1832"/>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6" name="Freeform 56"/>
                <p:cNvSpPr>
                  <a:spLocks/>
                </p:cNvSpPr>
                <p:nvPr/>
              </p:nvSpPr>
              <p:spPr bwMode="auto">
                <a:xfrm>
                  <a:off x="-1984"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7" name="Freeform 57"/>
                <p:cNvSpPr>
                  <a:spLocks/>
                </p:cNvSpPr>
                <p:nvPr/>
              </p:nvSpPr>
              <p:spPr bwMode="auto">
                <a:xfrm>
                  <a:off x="-2027"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8" name="Freeform 58"/>
                <p:cNvSpPr>
                  <a:spLocks/>
                </p:cNvSpPr>
                <p:nvPr/>
              </p:nvSpPr>
              <p:spPr bwMode="auto">
                <a:xfrm>
                  <a:off x="-2024"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9" name="Freeform 59"/>
                <p:cNvSpPr>
                  <a:spLocks/>
                </p:cNvSpPr>
                <p:nvPr/>
              </p:nvSpPr>
              <p:spPr bwMode="auto">
                <a:xfrm>
                  <a:off x="-2027" y="3356"/>
                  <a:ext cx="7"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0" name="Freeform 60"/>
                <p:cNvSpPr>
                  <a:spLocks/>
                </p:cNvSpPr>
                <p:nvPr/>
              </p:nvSpPr>
              <p:spPr bwMode="auto">
                <a:xfrm>
                  <a:off x="-2024"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1"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2" name="Freeform 62"/>
                <p:cNvSpPr>
                  <a:spLocks/>
                </p:cNvSpPr>
                <p:nvPr/>
              </p:nvSpPr>
              <p:spPr bwMode="auto">
                <a:xfrm>
                  <a:off x="-2020"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3" name="Freeform 63"/>
                <p:cNvSpPr>
                  <a:spLocks/>
                </p:cNvSpPr>
                <p:nvPr/>
              </p:nvSpPr>
              <p:spPr bwMode="auto">
                <a:xfrm>
                  <a:off x="-1840" y="1986"/>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4" name="Freeform 64"/>
                <p:cNvSpPr>
                  <a:spLocks/>
                </p:cNvSpPr>
                <p:nvPr/>
              </p:nvSpPr>
              <p:spPr bwMode="auto">
                <a:xfrm>
                  <a:off x="-1830" y="2223"/>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5" name="Freeform 65"/>
                <p:cNvSpPr>
                  <a:spLocks noEditPoints="1"/>
                </p:cNvSpPr>
                <p:nvPr/>
              </p:nvSpPr>
              <p:spPr bwMode="auto">
                <a:xfrm>
                  <a:off x="-1911" y="2259"/>
                  <a:ext cx="83" cy="1017"/>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6" name="Freeform 66"/>
                <p:cNvSpPr>
                  <a:spLocks/>
                </p:cNvSpPr>
                <p:nvPr/>
              </p:nvSpPr>
              <p:spPr bwMode="auto">
                <a:xfrm>
                  <a:off x="-1880"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7" name="Freeform 67"/>
                <p:cNvSpPr>
                  <a:spLocks noEditPoints="1"/>
                </p:cNvSpPr>
                <p:nvPr/>
              </p:nvSpPr>
              <p:spPr bwMode="auto">
                <a:xfrm>
                  <a:off x="-1935" y="1522"/>
                  <a:ext cx="100" cy="1832"/>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8"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9" name="Freeform 69"/>
                <p:cNvSpPr>
                  <a:spLocks/>
                </p:cNvSpPr>
                <p:nvPr/>
              </p:nvSpPr>
              <p:spPr bwMode="auto">
                <a:xfrm>
                  <a:off x="-1868"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0" name="Freeform 70"/>
                <p:cNvSpPr>
                  <a:spLocks/>
                </p:cNvSpPr>
                <p:nvPr/>
              </p:nvSpPr>
              <p:spPr bwMode="auto">
                <a:xfrm>
                  <a:off x="-1842"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1" name="Freeform 71"/>
                <p:cNvSpPr>
                  <a:spLocks/>
                </p:cNvSpPr>
                <p:nvPr/>
              </p:nvSpPr>
              <p:spPr bwMode="auto">
                <a:xfrm>
                  <a:off x="-1911"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2" name="Freeform 72"/>
                <p:cNvSpPr>
                  <a:spLocks/>
                </p:cNvSpPr>
                <p:nvPr/>
              </p:nvSpPr>
              <p:spPr bwMode="auto">
                <a:xfrm>
                  <a:off x="-1946" y="3354"/>
                  <a:ext cx="16" cy="38"/>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3" name="Freeform 73"/>
                <p:cNvSpPr>
                  <a:spLocks/>
                </p:cNvSpPr>
                <p:nvPr/>
              </p:nvSpPr>
              <p:spPr bwMode="auto">
                <a:xfrm>
                  <a:off x="-1935" y="3354"/>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4"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6" name="Freeform 76"/>
                <p:cNvSpPr>
                  <a:spLocks noEditPoints="1"/>
                </p:cNvSpPr>
                <p:nvPr/>
              </p:nvSpPr>
              <p:spPr bwMode="auto">
                <a:xfrm>
                  <a:off x="-1665"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7" name="Freeform 77"/>
                <p:cNvSpPr>
                  <a:spLocks/>
                </p:cNvSpPr>
                <p:nvPr/>
              </p:nvSpPr>
              <p:spPr bwMode="auto">
                <a:xfrm>
                  <a:off x="-1615"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8" name="Freeform 78"/>
                <p:cNvSpPr>
                  <a:spLocks/>
                </p:cNvSpPr>
                <p:nvPr/>
              </p:nvSpPr>
              <p:spPr bwMode="auto">
                <a:xfrm>
                  <a:off x="-1667" y="1681"/>
                  <a:ext cx="5"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9" name="Freeform 79"/>
                <p:cNvSpPr>
                  <a:spLocks/>
                </p:cNvSpPr>
                <p:nvPr/>
              </p:nvSpPr>
              <p:spPr bwMode="auto">
                <a:xfrm>
                  <a:off x="-1430"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0" name="Freeform 80"/>
                <p:cNvSpPr>
                  <a:spLocks/>
                </p:cNvSpPr>
                <p:nvPr/>
              </p:nvSpPr>
              <p:spPr bwMode="auto">
                <a:xfrm>
                  <a:off x="-1459"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1" name="Freeform 81"/>
                <p:cNvSpPr>
                  <a:spLocks/>
                </p:cNvSpPr>
                <p:nvPr/>
              </p:nvSpPr>
              <p:spPr bwMode="auto">
                <a:xfrm>
                  <a:off x="-1376" y="1986"/>
                  <a:ext cx="99"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2" name="Freeform 82"/>
                <p:cNvSpPr>
                  <a:spLocks/>
                </p:cNvSpPr>
                <p:nvPr/>
              </p:nvSpPr>
              <p:spPr bwMode="auto">
                <a:xfrm>
                  <a:off x="-1288"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3" name="Freeform 83"/>
                <p:cNvSpPr>
                  <a:spLocks noEditPoints="1"/>
                </p:cNvSpPr>
                <p:nvPr/>
              </p:nvSpPr>
              <p:spPr bwMode="auto">
                <a:xfrm>
                  <a:off x="-1281" y="2259"/>
                  <a:ext cx="232" cy="1017"/>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4" name="Freeform 84"/>
                <p:cNvSpPr>
                  <a:spLocks/>
                </p:cNvSpPr>
                <p:nvPr/>
              </p:nvSpPr>
              <p:spPr bwMode="auto">
                <a:xfrm>
                  <a:off x="-1120" y="3069"/>
                  <a:ext cx="4"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5" name="Freeform 85"/>
                <p:cNvSpPr>
                  <a:spLocks/>
                </p:cNvSpPr>
                <p:nvPr/>
              </p:nvSpPr>
              <p:spPr bwMode="auto">
                <a:xfrm>
                  <a:off x="-1196" y="2861"/>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6" name="Freeform 86"/>
                <p:cNvSpPr>
                  <a:spLocks noEditPoints="1"/>
                </p:cNvSpPr>
                <p:nvPr/>
              </p:nvSpPr>
              <p:spPr bwMode="auto">
                <a:xfrm>
                  <a:off x="-1774" y="1524"/>
                  <a:ext cx="765" cy="1830"/>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7"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8" name="Rectangle 88"/>
                <p:cNvSpPr>
                  <a:spLocks noChangeArrowheads="1"/>
                </p:cNvSpPr>
                <p:nvPr/>
              </p:nvSpPr>
              <p:spPr bwMode="auto">
                <a:xfrm>
                  <a:off x="-1575" y="1683"/>
                  <a:ext cx="1" cy="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9" name="Freeform 89"/>
                <p:cNvSpPr>
                  <a:spLocks/>
                </p:cNvSpPr>
                <p:nvPr/>
              </p:nvSpPr>
              <p:spPr bwMode="auto">
                <a:xfrm>
                  <a:off x="-1575" y="1683"/>
                  <a:ext cx="1" cy="1"/>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0" name="Freeform 90"/>
                <p:cNvSpPr>
                  <a:spLocks/>
                </p:cNvSpPr>
                <p:nvPr/>
              </p:nvSpPr>
              <p:spPr bwMode="auto">
                <a:xfrm>
                  <a:off x="-1210"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1" name="Freeform 91"/>
                <p:cNvSpPr>
                  <a:spLocks/>
                </p:cNvSpPr>
                <p:nvPr/>
              </p:nvSpPr>
              <p:spPr bwMode="auto">
                <a:xfrm>
                  <a:off x="-1056" y="3276"/>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2" name="Freeform 92"/>
                <p:cNvSpPr>
                  <a:spLocks/>
                </p:cNvSpPr>
                <p:nvPr/>
              </p:nvSpPr>
              <p:spPr bwMode="auto">
                <a:xfrm>
                  <a:off x="-1014" y="3356"/>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3" name="Freeform 93"/>
                <p:cNvSpPr>
                  <a:spLocks/>
                </p:cNvSpPr>
                <p:nvPr/>
              </p:nvSpPr>
              <p:spPr bwMode="auto">
                <a:xfrm>
                  <a:off x="-1014" y="3354"/>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4"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5" name="Freeform 95"/>
                <p:cNvSpPr>
                  <a:spLocks/>
                </p:cNvSpPr>
                <p:nvPr/>
              </p:nvSpPr>
              <p:spPr bwMode="auto">
                <a:xfrm>
                  <a:off x="-1281"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6" name="Freeform 96"/>
                <p:cNvSpPr>
                  <a:spLocks noEditPoints="1"/>
                </p:cNvSpPr>
                <p:nvPr/>
              </p:nvSpPr>
              <p:spPr bwMode="auto">
                <a:xfrm>
                  <a:off x="-1636" y="1524"/>
                  <a:ext cx="819" cy="458"/>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7" name="Freeform 97"/>
                <p:cNvSpPr>
                  <a:spLocks/>
                </p:cNvSpPr>
                <p:nvPr/>
              </p:nvSpPr>
              <p:spPr bwMode="auto">
                <a:xfrm>
                  <a:off x="-1071" y="1754"/>
                  <a:ext cx="10"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8" name="Freeform 98"/>
                <p:cNvSpPr>
                  <a:spLocks/>
                </p:cNvSpPr>
                <p:nvPr/>
              </p:nvSpPr>
              <p:spPr bwMode="auto">
                <a:xfrm>
                  <a:off x="-1206" y="1681"/>
                  <a:ext cx="10"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 name="Freeform 99"/>
                <p:cNvSpPr>
                  <a:spLocks/>
                </p:cNvSpPr>
                <p:nvPr/>
              </p:nvSpPr>
              <p:spPr bwMode="auto">
                <a:xfrm>
                  <a:off x="-955" y="1986"/>
                  <a:ext cx="216"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0" name="Freeform 100"/>
                <p:cNvSpPr>
                  <a:spLocks/>
                </p:cNvSpPr>
                <p:nvPr/>
              </p:nvSpPr>
              <p:spPr bwMode="auto">
                <a:xfrm>
                  <a:off x="-761" y="2223"/>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1" name="Freeform 101"/>
                <p:cNvSpPr>
                  <a:spLocks noEditPoints="1"/>
                </p:cNvSpPr>
                <p:nvPr/>
              </p:nvSpPr>
              <p:spPr bwMode="auto">
                <a:xfrm>
                  <a:off x="-742" y="2259"/>
                  <a:ext cx="90" cy="1017"/>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2" name="Freeform 102"/>
                <p:cNvSpPr>
                  <a:spLocks/>
                </p:cNvSpPr>
                <p:nvPr/>
              </p:nvSpPr>
              <p:spPr bwMode="auto">
                <a:xfrm>
                  <a:off x="-68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3" name="Freeform 103"/>
                <p:cNvSpPr>
                  <a:spLocks/>
                </p:cNvSpPr>
                <p:nvPr/>
              </p:nvSpPr>
              <p:spPr bwMode="auto">
                <a:xfrm>
                  <a:off x="-659"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4" name="Freeform 104"/>
                <p:cNvSpPr>
                  <a:spLocks noEditPoints="1"/>
                </p:cNvSpPr>
                <p:nvPr/>
              </p:nvSpPr>
              <p:spPr bwMode="auto">
                <a:xfrm>
                  <a:off x="-1681" y="1524"/>
                  <a:ext cx="989" cy="1875"/>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5"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6" name="Freeform 106"/>
                <p:cNvSpPr>
                  <a:spLocks/>
                </p:cNvSpPr>
                <p:nvPr/>
              </p:nvSpPr>
              <p:spPr bwMode="auto">
                <a:xfrm>
                  <a:off x="-1298" y="1681"/>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7" name="Freeform 107"/>
                <p:cNvSpPr>
                  <a:spLocks/>
                </p:cNvSpPr>
                <p:nvPr/>
              </p:nvSpPr>
              <p:spPr bwMode="auto">
                <a:xfrm>
                  <a:off x="-656"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8" name="Freeform 108"/>
                <p:cNvSpPr>
                  <a:spLocks/>
                </p:cNvSpPr>
                <p:nvPr/>
              </p:nvSpPr>
              <p:spPr bwMode="auto">
                <a:xfrm>
                  <a:off x="-697"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9" name="Freeform 109"/>
                <p:cNvSpPr>
                  <a:spLocks/>
                </p:cNvSpPr>
                <p:nvPr/>
              </p:nvSpPr>
              <p:spPr bwMode="auto">
                <a:xfrm>
                  <a:off x="-711" y="3354"/>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0"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1" name="Freeform 111"/>
                <p:cNvSpPr>
                  <a:spLocks/>
                </p:cNvSpPr>
                <p:nvPr/>
              </p:nvSpPr>
              <p:spPr bwMode="auto">
                <a:xfrm>
                  <a:off x="-744" y="2256"/>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2" name="Freeform 112"/>
                <p:cNvSpPr>
                  <a:spLocks noEditPoints="1"/>
                </p:cNvSpPr>
                <p:nvPr/>
              </p:nvSpPr>
              <p:spPr bwMode="auto">
                <a:xfrm>
                  <a:off x="-1099" y="1986"/>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3" name="Freeform 113"/>
                <p:cNvSpPr>
                  <a:spLocks/>
                </p:cNvSpPr>
                <p:nvPr/>
              </p:nvSpPr>
              <p:spPr bwMode="auto">
                <a:xfrm>
                  <a:off x="-943" y="2223"/>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4" name="Freeform 114"/>
                <p:cNvSpPr>
                  <a:spLocks noEditPoints="1"/>
                </p:cNvSpPr>
                <p:nvPr/>
              </p:nvSpPr>
              <p:spPr bwMode="auto">
                <a:xfrm>
                  <a:off x="-924" y="2259"/>
                  <a:ext cx="109" cy="1017"/>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5" name="Freeform 115"/>
                <p:cNvSpPr>
                  <a:spLocks/>
                </p:cNvSpPr>
                <p:nvPr/>
              </p:nvSpPr>
              <p:spPr bwMode="auto">
                <a:xfrm>
                  <a:off x="-836"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6" name="Freeform 116"/>
                <p:cNvSpPr>
                  <a:spLocks noEditPoints="1"/>
                </p:cNvSpPr>
                <p:nvPr/>
              </p:nvSpPr>
              <p:spPr bwMode="auto">
                <a:xfrm>
                  <a:off x="-1712" y="1524"/>
                  <a:ext cx="906" cy="1832"/>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7" name="Freeform 117"/>
                <p:cNvSpPr>
                  <a:spLocks/>
                </p:cNvSpPr>
                <p:nvPr/>
              </p:nvSpPr>
              <p:spPr bwMode="auto">
                <a:xfrm>
                  <a:off x="-1298" y="1754"/>
                  <a:ext cx="10"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8" name="Freeform 118"/>
                <p:cNvSpPr>
                  <a:spLocks/>
                </p:cNvSpPr>
                <p:nvPr/>
              </p:nvSpPr>
              <p:spPr bwMode="auto">
                <a:xfrm>
                  <a:off x="-843"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9"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0" name="Freeform 120"/>
                <p:cNvSpPr>
                  <a:spLocks/>
                </p:cNvSpPr>
                <p:nvPr/>
              </p:nvSpPr>
              <p:spPr bwMode="auto">
                <a:xfrm>
                  <a:off x="-810" y="3356"/>
                  <a:ext cx="2" cy="1"/>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1" name="Freeform 121"/>
                <p:cNvSpPr>
                  <a:spLocks/>
                </p:cNvSpPr>
                <p:nvPr/>
              </p:nvSpPr>
              <p:spPr bwMode="auto">
                <a:xfrm>
                  <a:off x="-810" y="3354"/>
                  <a:ext cx="4"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2"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3" name="Freeform 123"/>
                <p:cNvSpPr>
                  <a:spLocks/>
                </p:cNvSpPr>
                <p:nvPr/>
              </p:nvSpPr>
              <p:spPr bwMode="auto">
                <a:xfrm>
                  <a:off x="-92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4" name="Freeform 124"/>
                <p:cNvSpPr>
                  <a:spLocks noEditPoints="1"/>
                </p:cNvSpPr>
                <p:nvPr/>
              </p:nvSpPr>
              <p:spPr bwMode="auto">
                <a:xfrm>
                  <a:off x="-2699" y="2451"/>
                  <a:ext cx="106" cy="825"/>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5" name="Freeform 125"/>
                <p:cNvSpPr>
                  <a:spLocks/>
                </p:cNvSpPr>
                <p:nvPr/>
              </p:nvSpPr>
              <p:spPr bwMode="auto">
                <a:xfrm>
                  <a:off x="-2666" y="3069"/>
                  <a:ext cx="7" cy="3"/>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6" name="Freeform 126"/>
                <p:cNvSpPr>
                  <a:spLocks/>
                </p:cNvSpPr>
                <p:nvPr/>
              </p:nvSpPr>
              <p:spPr bwMode="auto">
                <a:xfrm>
                  <a:off x="-2796" y="3278"/>
                  <a:ext cx="102" cy="258"/>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7" name="Freeform 127"/>
                <p:cNvSpPr>
                  <a:spLocks/>
                </p:cNvSpPr>
                <p:nvPr/>
              </p:nvSpPr>
              <p:spPr bwMode="auto">
                <a:xfrm>
                  <a:off x="-2623" y="2809"/>
                  <a:ext cx="4"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8" name="Freeform 128"/>
                <p:cNvSpPr>
                  <a:spLocks/>
                </p:cNvSpPr>
                <p:nvPr/>
              </p:nvSpPr>
              <p:spPr bwMode="auto">
                <a:xfrm>
                  <a:off x="-2701" y="3276"/>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9" name="Freeform 129"/>
                <p:cNvSpPr>
                  <a:spLocks/>
                </p:cNvSpPr>
                <p:nvPr/>
              </p:nvSpPr>
              <p:spPr bwMode="auto">
                <a:xfrm>
                  <a:off x="-2718" y="3354"/>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0" name="Freeform 130"/>
                <p:cNvSpPr>
                  <a:spLocks/>
                </p:cNvSpPr>
                <p:nvPr/>
              </p:nvSpPr>
              <p:spPr bwMode="auto">
                <a:xfrm>
                  <a:off x="-2602"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1" name="Freeform 131"/>
                <p:cNvSpPr>
                  <a:spLocks noEditPoints="1"/>
                </p:cNvSpPr>
                <p:nvPr/>
              </p:nvSpPr>
              <p:spPr bwMode="auto">
                <a:xfrm>
                  <a:off x="-3769" y="1986"/>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2" name="Freeform 132"/>
                <p:cNvSpPr>
                  <a:spLocks/>
                </p:cNvSpPr>
                <p:nvPr/>
              </p:nvSpPr>
              <p:spPr bwMode="auto">
                <a:xfrm>
                  <a:off x="-3759"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3"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4" name="Freeform 134"/>
                <p:cNvSpPr>
                  <a:spLocks/>
                </p:cNvSpPr>
                <p:nvPr/>
              </p:nvSpPr>
              <p:spPr bwMode="auto">
                <a:xfrm>
                  <a:off x="-3565"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5" name="Freeform 135"/>
                <p:cNvSpPr>
                  <a:spLocks/>
                </p:cNvSpPr>
                <p:nvPr/>
              </p:nvSpPr>
              <p:spPr bwMode="auto">
                <a:xfrm>
                  <a:off x="-3513" y="1681"/>
                  <a:ext cx="7"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6" name="Freeform 136"/>
                <p:cNvSpPr>
                  <a:spLocks noEditPoints="1"/>
                </p:cNvSpPr>
                <p:nvPr/>
              </p:nvSpPr>
              <p:spPr bwMode="auto">
                <a:xfrm>
                  <a:off x="-3800" y="2259"/>
                  <a:ext cx="36" cy="1017"/>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7" name="Freeform 137"/>
                <p:cNvSpPr>
                  <a:spLocks/>
                </p:cNvSpPr>
                <p:nvPr/>
              </p:nvSpPr>
              <p:spPr bwMode="auto">
                <a:xfrm>
                  <a:off x="-379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8" name="Freeform 138"/>
                <p:cNvSpPr>
                  <a:spLocks/>
                </p:cNvSpPr>
                <p:nvPr/>
              </p:nvSpPr>
              <p:spPr bwMode="auto">
                <a:xfrm>
                  <a:off x="-3797" y="2861"/>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9" name="Freeform 139"/>
                <p:cNvSpPr>
                  <a:spLocks/>
                </p:cNvSpPr>
                <p:nvPr/>
              </p:nvSpPr>
              <p:spPr bwMode="auto">
                <a:xfrm>
                  <a:off x="-3793" y="3278"/>
                  <a:ext cx="15" cy="244"/>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0" name="Freeform 140"/>
                <p:cNvSpPr>
                  <a:spLocks/>
                </p:cNvSpPr>
                <p:nvPr/>
              </p:nvSpPr>
              <p:spPr bwMode="auto">
                <a:xfrm>
                  <a:off x="-3797" y="2809"/>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1"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2" name="Freeform 142"/>
                <p:cNvSpPr>
                  <a:spLocks/>
                </p:cNvSpPr>
                <p:nvPr/>
              </p:nvSpPr>
              <p:spPr bwMode="auto">
                <a:xfrm>
                  <a:off x="-3790"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3" name="Freeform 143"/>
                <p:cNvSpPr>
                  <a:spLocks/>
                </p:cNvSpPr>
                <p:nvPr/>
              </p:nvSpPr>
              <p:spPr bwMode="auto">
                <a:xfrm>
                  <a:off x="-38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4" name="Freeform 144"/>
                <p:cNvSpPr>
                  <a:spLocks/>
                </p:cNvSpPr>
                <p:nvPr/>
              </p:nvSpPr>
              <p:spPr bwMode="auto">
                <a:xfrm>
                  <a:off x="-3769" y="2256"/>
                  <a:ext cx="7"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5" name="Freeform 145"/>
                <p:cNvSpPr>
                  <a:spLocks noEditPoints="1"/>
                </p:cNvSpPr>
                <p:nvPr/>
              </p:nvSpPr>
              <p:spPr bwMode="auto">
                <a:xfrm>
                  <a:off x="-3669" y="1986"/>
                  <a:ext cx="168" cy="1290"/>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6" name="Freeform 146"/>
                <p:cNvSpPr>
                  <a:spLocks/>
                </p:cNvSpPr>
                <p:nvPr/>
              </p:nvSpPr>
              <p:spPr bwMode="auto">
                <a:xfrm>
                  <a:off x="-3641"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7" name="Freeform 147"/>
                <p:cNvSpPr>
                  <a:spLocks/>
                </p:cNvSpPr>
                <p:nvPr/>
              </p:nvSpPr>
              <p:spPr bwMode="auto">
                <a:xfrm>
                  <a:off x="-3606" y="2861"/>
                  <a:ext cx="1" cy="2"/>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8"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9" name="Freeform 149"/>
                <p:cNvSpPr>
                  <a:spLocks/>
                </p:cNvSpPr>
                <p:nvPr/>
              </p:nvSpPr>
              <p:spPr bwMode="auto">
                <a:xfrm>
                  <a:off x="-3440"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0" name="Freeform 150"/>
                <p:cNvSpPr>
                  <a:spLocks/>
                </p:cNvSpPr>
                <p:nvPr/>
              </p:nvSpPr>
              <p:spPr bwMode="auto">
                <a:xfrm>
                  <a:off x="-3608"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1" name="Freeform 151"/>
                <p:cNvSpPr>
                  <a:spLocks/>
                </p:cNvSpPr>
                <p:nvPr/>
              </p:nvSpPr>
              <p:spPr bwMode="auto">
                <a:xfrm>
                  <a:off x="-3672"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2" name="Freeform 152"/>
                <p:cNvSpPr>
                  <a:spLocks/>
                </p:cNvSpPr>
                <p:nvPr/>
              </p:nvSpPr>
              <p:spPr bwMode="auto">
                <a:xfrm>
                  <a:off x="-3688" y="3351"/>
                  <a:ext cx="4"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3" name="Freeform 153"/>
                <p:cNvSpPr>
                  <a:spLocks/>
                </p:cNvSpPr>
                <p:nvPr/>
              </p:nvSpPr>
              <p:spPr bwMode="auto">
                <a:xfrm>
                  <a:off x="-36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4" name="Freeform 154"/>
                <p:cNvSpPr>
                  <a:spLocks/>
                </p:cNvSpPr>
                <p:nvPr/>
              </p:nvSpPr>
              <p:spPr bwMode="auto">
                <a:xfrm>
                  <a:off x="-35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5" name="Freeform 155"/>
                <p:cNvSpPr>
                  <a:spLocks noEditPoints="1"/>
                </p:cNvSpPr>
                <p:nvPr/>
              </p:nvSpPr>
              <p:spPr bwMode="auto">
                <a:xfrm>
                  <a:off x="-3395" y="1986"/>
                  <a:ext cx="45"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6" name="Freeform 156"/>
                <p:cNvSpPr>
                  <a:spLocks/>
                </p:cNvSpPr>
                <p:nvPr/>
              </p:nvSpPr>
              <p:spPr bwMode="auto">
                <a:xfrm>
                  <a:off x="-3393"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7" name="Freeform 157"/>
                <p:cNvSpPr>
                  <a:spLocks noEditPoints="1"/>
                </p:cNvSpPr>
                <p:nvPr/>
              </p:nvSpPr>
              <p:spPr bwMode="auto">
                <a:xfrm>
                  <a:off x="-3355" y="1522"/>
                  <a:ext cx="119"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8" name="Freeform 158"/>
                <p:cNvSpPr>
                  <a:spLocks/>
                </p:cNvSpPr>
                <p:nvPr/>
              </p:nvSpPr>
              <p:spPr bwMode="auto">
                <a:xfrm>
                  <a:off x="-3333"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9" name="Freeform 159"/>
                <p:cNvSpPr>
                  <a:spLocks/>
                </p:cNvSpPr>
                <p:nvPr/>
              </p:nvSpPr>
              <p:spPr bwMode="auto">
                <a:xfrm>
                  <a:off x="-3314"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0" name="Freeform 160"/>
                <p:cNvSpPr>
                  <a:spLocks noEditPoints="1"/>
                </p:cNvSpPr>
                <p:nvPr/>
              </p:nvSpPr>
              <p:spPr bwMode="auto">
                <a:xfrm>
                  <a:off x="-3556" y="2259"/>
                  <a:ext cx="166" cy="1017"/>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1" name="Freeform 161"/>
                <p:cNvSpPr>
                  <a:spLocks/>
                </p:cNvSpPr>
                <p:nvPr/>
              </p:nvSpPr>
              <p:spPr bwMode="auto">
                <a:xfrm>
                  <a:off x="-3494"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2" name="Freeform 162"/>
                <p:cNvSpPr>
                  <a:spLocks/>
                </p:cNvSpPr>
                <p:nvPr/>
              </p:nvSpPr>
              <p:spPr bwMode="auto">
                <a:xfrm>
                  <a:off x="-3433"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3" name="Freeform 163"/>
                <p:cNvSpPr>
                  <a:spLocks noEditPoints="1"/>
                </p:cNvSpPr>
                <p:nvPr/>
              </p:nvSpPr>
              <p:spPr bwMode="auto">
                <a:xfrm>
                  <a:off x="-3629" y="3278"/>
                  <a:ext cx="76" cy="154"/>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4" name="Freeform 164"/>
                <p:cNvSpPr>
                  <a:spLocks/>
                </p:cNvSpPr>
                <p:nvPr/>
              </p:nvSpPr>
              <p:spPr bwMode="auto">
                <a:xfrm>
                  <a:off x="-3421"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5" name="Freeform 165"/>
                <p:cNvSpPr>
                  <a:spLocks/>
                </p:cNvSpPr>
                <p:nvPr/>
              </p:nvSpPr>
              <p:spPr bwMode="auto">
                <a:xfrm>
                  <a:off x="-3558"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6" name="Freeform 166"/>
                <p:cNvSpPr>
                  <a:spLocks/>
                </p:cNvSpPr>
                <p:nvPr/>
              </p:nvSpPr>
              <p:spPr bwMode="auto">
                <a:xfrm>
                  <a:off x="-3589"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7" name="Freeform 167"/>
                <p:cNvSpPr>
                  <a:spLocks/>
                </p:cNvSpPr>
                <p:nvPr/>
              </p:nvSpPr>
              <p:spPr bwMode="auto">
                <a:xfrm>
                  <a:off x="-34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8"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9" name="Freeform 169"/>
                <p:cNvSpPr>
                  <a:spLocks/>
                </p:cNvSpPr>
                <p:nvPr/>
              </p:nvSpPr>
              <p:spPr bwMode="auto">
                <a:xfrm>
                  <a:off x="-3201" y="1986"/>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0" name="Freeform 170"/>
                <p:cNvSpPr>
                  <a:spLocks/>
                </p:cNvSpPr>
                <p:nvPr/>
              </p:nvSpPr>
              <p:spPr bwMode="auto">
                <a:xfrm>
                  <a:off x="-3201" y="2223"/>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1" name="Freeform 171"/>
                <p:cNvSpPr>
                  <a:spLocks noEditPoints="1"/>
                </p:cNvSpPr>
                <p:nvPr/>
              </p:nvSpPr>
              <p:spPr bwMode="auto">
                <a:xfrm>
                  <a:off x="-3203" y="1524"/>
                  <a:ext cx="7"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2" name="Freeform 172"/>
                <p:cNvSpPr>
                  <a:spLocks/>
                </p:cNvSpPr>
                <p:nvPr/>
              </p:nvSpPr>
              <p:spPr bwMode="auto">
                <a:xfrm>
                  <a:off x="-3203" y="1754"/>
                  <a:ext cx="2"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3" name="Freeform 173"/>
                <p:cNvSpPr>
                  <a:spLocks/>
                </p:cNvSpPr>
                <p:nvPr/>
              </p:nvSpPr>
              <p:spPr bwMode="auto">
                <a:xfrm>
                  <a:off x="-3198"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4" name="Freeform 174"/>
                <p:cNvSpPr>
                  <a:spLocks/>
                </p:cNvSpPr>
                <p:nvPr/>
              </p:nvSpPr>
              <p:spPr bwMode="auto">
                <a:xfrm>
                  <a:off x="-3201"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5" name="Freeform 175"/>
                <p:cNvSpPr>
                  <a:spLocks noEditPoints="1"/>
                </p:cNvSpPr>
                <p:nvPr/>
              </p:nvSpPr>
              <p:spPr bwMode="auto">
                <a:xfrm>
                  <a:off x="-3161" y="1524"/>
                  <a:ext cx="152" cy="732"/>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6"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7" name="Freeform 177"/>
                <p:cNvSpPr>
                  <a:spLocks/>
                </p:cNvSpPr>
                <p:nvPr/>
              </p:nvSpPr>
              <p:spPr bwMode="auto">
                <a:xfrm>
                  <a:off x="-3116" y="1681"/>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8" name="Line 178"/>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9" name="Line 179"/>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0" name="Freeform 180"/>
                <p:cNvSpPr>
                  <a:spLocks noEditPoints="1"/>
                </p:cNvSpPr>
                <p:nvPr/>
              </p:nvSpPr>
              <p:spPr bwMode="auto">
                <a:xfrm>
                  <a:off x="-3014" y="2259"/>
                  <a:ext cx="92" cy="1017"/>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1" name="Freeform 181"/>
                <p:cNvSpPr>
                  <a:spLocks/>
                </p:cNvSpPr>
                <p:nvPr/>
              </p:nvSpPr>
              <p:spPr bwMode="auto">
                <a:xfrm>
                  <a:off x="-2957"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2" name="Freeform 182"/>
                <p:cNvSpPr>
                  <a:spLocks/>
                </p:cNvSpPr>
                <p:nvPr/>
              </p:nvSpPr>
              <p:spPr bwMode="auto">
                <a:xfrm>
                  <a:off x="-2988"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3" name="Freeform 183"/>
                <p:cNvSpPr>
                  <a:spLocks/>
                </p:cNvSpPr>
                <p:nvPr/>
              </p:nvSpPr>
              <p:spPr bwMode="auto">
                <a:xfrm>
                  <a:off x="-2926" y="3278"/>
                  <a:ext cx="23" cy="76"/>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4" name="Freeform 184"/>
                <p:cNvSpPr>
                  <a:spLocks/>
                </p:cNvSpPr>
                <p:nvPr/>
              </p:nvSpPr>
              <p:spPr bwMode="auto">
                <a:xfrm>
                  <a:off x="-2995"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5" name="Freeform 185"/>
                <p:cNvSpPr>
                  <a:spLocks/>
                </p:cNvSpPr>
                <p:nvPr/>
              </p:nvSpPr>
              <p:spPr bwMode="auto">
                <a:xfrm>
                  <a:off x="-2926" y="3276"/>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6" name="Freeform 186"/>
                <p:cNvSpPr>
                  <a:spLocks/>
                </p:cNvSpPr>
                <p:nvPr/>
              </p:nvSpPr>
              <p:spPr bwMode="auto">
                <a:xfrm>
                  <a:off x="-2907" y="3356"/>
                  <a:ext cx="19"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7" name="Freeform 187"/>
                <p:cNvSpPr>
                  <a:spLocks/>
                </p:cNvSpPr>
                <p:nvPr/>
              </p:nvSpPr>
              <p:spPr bwMode="auto">
                <a:xfrm>
                  <a:off x="-2907" y="3354"/>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8"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9"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0" name="Freeform 190"/>
                <p:cNvSpPr>
                  <a:spLocks/>
                </p:cNvSpPr>
                <p:nvPr/>
              </p:nvSpPr>
              <p:spPr bwMode="auto">
                <a:xfrm>
                  <a:off x="-2903" y="1986"/>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1" name="Freeform 191"/>
                <p:cNvSpPr>
                  <a:spLocks/>
                </p:cNvSpPr>
                <p:nvPr/>
              </p:nvSpPr>
              <p:spPr bwMode="auto">
                <a:xfrm>
                  <a:off x="-2832"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2" name="Freeform 192"/>
                <p:cNvSpPr>
                  <a:spLocks noEditPoints="1"/>
                </p:cNvSpPr>
                <p:nvPr/>
              </p:nvSpPr>
              <p:spPr bwMode="auto">
                <a:xfrm>
                  <a:off x="-3113" y="1522"/>
                  <a:ext cx="215"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3" name="Freeform 193"/>
                <p:cNvSpPr>
                  <a:spLocks/>
                </p:cNvSpPr>
                <p:nvPr/>
              </p:nvSpPr>
              <p:spPr bwMode="auto">
                <a:xfrm>
                  <a:off x="-2962" y="1754"/>
                  <a:ext cx="7"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4" name="Freeform 194"/>
                <p:cNvSpPr>
                  <a:spLocks/>
                </p:cNvSpPr>
                <p:nvPr/>
              </p:nvSpPr>
              <p:spPr bwMode="auto">
                <a:xfrm>
                  <a:off x="-2990" y="1681"/>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5" name="Freeform 195"/>
                <p:cNvSpPr>
                  <a:spLocks/>
                </p:cNvSpPr>
                <p:nvPr/>
              </p:nvSpPr>
              <p:spPr bwMode="auto">
                <a:xfrm>
                  <a:off x="-2995" y="1681"/>
                  <a:ext cx="5"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6" name="Freeform 196"/>
                <p:cNvSpPr>
                  <a:spLocks noEditPoints="1"/>
                </p:cNvSpPr>
                <p:nvPr/>
              </p:nvSpPr>
              <p:spPr bwMode="auto">
                <a:xfrm>
                  <a:off x="-2824" y="2259"/>
                  <a:ext cx="26" cy="1017"/>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7" name="Freeform 197"/>
                <p:cNvSpPr>
                  <a:spLocks/>
                </p:cNvSpPr>
                <p:nvPr/>
              </p:nvSpPr>
              <p:spPr bwMode="auto">
                <a:xfrm>
                  <a:off x="-2810" y="3069"/>
                  <a:ext cx="4" cy="3"/>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8" name="Freeform 198"/>
                <p:cNvSpPr>
                  <a:spLocks/>
                </p:cNvSpPr>
                <p:nvPr/>
              </p:nvSpPr>
              <p:spPr bwMode="auto">
                <a:xfrm>
                  <a:off x="-2810" y="3278"/>
                  <a:ext cx="4" cy="76"/>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9" name="Freeform 199"/>
                <p:cNvSpPr>
                  <a:spLocks/>
                </p:cNvSpPr>
                <p:nvPr/>
              </p:nvSpPr>
              <p:spPr bwMode="auto">
                <a:xfrm>
                  <a:off x="-2803"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0" name="Freeform 200"/>
                <p:cNvSpPr>
                  <a:spLocks/>
                </p:cNvSpPr>
                <p:nvPr/>
              </p:nvSpPr>
              <p:spPr bwMode="auto">
                <a:xfrm>
                  <a:off x="-2810"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1" name="Freeform 201"/>
                <p:cNvSpPr>
                  <a:spLocks/>
                </p:cNvSpPr>
                <p:nvPr/>
              </p:nvSpPr>
              <p:spPr bwMode="auto">
                <a:xfrm>
                  <a:off x="-2810" y="3356"/>
                  <a:ext cx="4"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2" name="Freeform 202"/>
                <p:cNvSpPr>
                  <a:spLocks/>
                </p:cNvSpPr>
                <p:nvPr/>
              </p:nvSpPr>
              <p:spPr bwMode="auto">
                <a:xfrm>
                  <a:off x="-2810"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3"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4" name="Freeform 204"/>
                <p:cNvSpPr>
                  <a:spLocks/>
                </p:cNvSpPr>
                <p:nvPr/>
              </p:nvSpPr>
              <p:spPr bwMode="auto">
                <a:xfrm>
                  <a:off x="-2824"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41" name="Freeform 206"/>
              <p:cNvSpPr>
                <a:spLocks/>
              </p:cNvSpPr>
              <p:nvPr/>
            </p:nvSpPr>
            <p:spPr bwMode="auto">
              <a:xfrm>
                <a:off x="-4870447" y="2416173"/>
                <a:ext cx="349249" cy="368300"/>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 name="Freeform 207"/>
              <p:cNvSpPr>
                <a:spLocks/>
              </p:cNvSpPr>
              <p:nvPr/>
            </p:nvSpPr>
            <p:spPr bwMode="auto">
              <a:xfrm>
                <a:off x="-4608511" y="2671760"/>
                <a:ext cx="4762" cy="1587"/>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 name="Freeform 208"/>
              <p:cNvSpPr>
                <a:spLocks/>
              </p:cNvSpPr>
              <p:nvPr/>
            </p:nvSpPr>
            <p:spPr bwMode="auto">
              <a:xfrm>
                <a:off x="-4818061" y="2419348"/>
                <a:ext cx="481013" cy="365125"/>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4" name="Freeform 209"/>
              <p:cNvSpPr>
                <a:spLocks/>
              </p:cNvSpPr>
              <p:nvPr/>
            </p:nvSpPr>
            <p:spPr bwMode="auto">
              <a:xfrm>
                <a:off x="-4435474" y="2668584"/>
                <a:ext cx="4762" cy="3175"/>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 name="Freeform 210"/>
              <p:cNvSpPr>
                <a:spLocks noEditPoints="1"/>
              </p:cNvSpPr>
              <p:nvPr/>
            </p:nvSpPr>
            <p:spPr bwMode="auto">
              <a:xfrm>
                <a:off x="-2679699" y="3152772"/>
                <a:ext cx="71438" cy="428625"/>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6" name="Freeform 211"/>
              <p:cNvSpPr>
                <a:spLocks/>
              </p:cNvSpPr>
              <p:nvPr/>
            </p:nvSpPr>
            <p:spPr bwMode="auto">
              <a:xfrm>
                <a:off x="-2624136" y="3529009"/>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7" name="Freeform 212"/>
              <p:cNvSpPr>
                <a:spLocks noEditPoints="1"/>
              </p:cNvSpPr>
              <p:nvPr/>
            </p:nvSpPr>
            <p:spPr bwMode="auto">
              <a:xfrm>
                <a:off x="-2811462" y="3586159"/>
                <a:ext cx="233364" cy="1614486"/>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8" name="Freeform 213"/>
              <p:cNvSpPr>
                <a:spLocks/>
              </p:cNvSpPr>
              <p:nvPr/>
            </p:nvSpPr>
            <p:spPr bwMode="auto">
              <a:xfrm>
                <a:off x="-2703512" y="4872033"/>
                <a:ext cx="7937" cy="4762"/>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9" name="Freeform 214"/>
              <p:cNvSpPr>
                <a:spLocks noEditPoints="1"/>
              </p:cNvSpPr>
              <p:nvPr/>
            </p:nvSpPr>
            <p:spPr bwMode="auto">
              <a:xfrm>
                <a:off x="-2954336" y="2419348"/>
                <a:ext cx="280987" cy="2954335"/>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0" name="Freeform 215"/>
              <p:cNvSpPr>
                <a:spLocks/>
              </p:cNvSpPr>
              <p:nvPr/>
            </p:nvSpPr>
            <p:spPr bwMode="auto">
              <a:xfrm>
                <a:off x="-2778124" y="2784471"/>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 name="Freeform 216"/>
              <p:cNvSpPr>
                <a:spLocks/>
              </p:cNvSpPr>
              <p:nvPr/>
            </p:nvSpPr>
            <p:spPr bwMode="auto">
              <a:xfrm>
                <a:off x="-2613024" y="4459284"/>
                <a:ext cx="11114"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 name="Freeform 217"/>
              <p:cNvSpPr>
                <a:spLocks/>
              </p:cNvSpPr>
              <p:nvPr/>
            </p:nvSpPr>
            <p:spPr bwMode="auto">
              <a:xfrm>
                <a:off x="-2816223" y="5200645"/>
                <a:ext cx="12700"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3" name="Freeform 218"/>
              <p:cNvSpPr>
                <a:spLocks/>
              </p:cNvSpPr>
              <p:nvPr/>
            </p:nvSpPr>
            <p:spPr bwMode="auto">
              <a:xfrm>
                <a:off x="-2874962" y="5324470"/>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4" name="Freeform 219"/>
              <p:cNvSpPr>
                <a:spLocks/>
              </p:cNvSpPr>
              <p:nvPr/>
            </p:nvSpPr>
            <p:spPr bwMode="auto">
              <a:xfrm>
                <a:off x="-2590798" y="3965572"/>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 name="Freeform 220"/>
              <p:cNvSpPr>
                <a:spLocks/>
              </p:cNvSpPr>
              <p:nvPr/>
            </p:nvSpPr>
            <p:spPr bwMode="auto">
              <a:xfrm>
                <a:off x="-2616199" y="3581397"/>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6" name="Freeform 221"/>
              <p:cNvSpPr>
                <a:spLocks/>
              </p:cNvSpPr>
              <p:nvPr/>
            </p:nvSpPr>
            <p:spPr bwMode="auto">
              <a:xfrm>
                <a:off x="-5802311" y="3149597"/>
                <a:ext cx="11114" cy="3175"/>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7" name="Freeform 222"/>
              <p:cNvSpPr>
                <a:spLocks/>
              </p:cNvSpPr>
              <p:nvPr/>
            </p:nvSpPr>
            <p:spPr bwMode="auto">
              <a:xfrm>
                <a:off x="-5565772"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8" name="Freeform 223"/>
              <p:cNvSpPr>
                <a:spLocks/>
              </p:cNvSpPr>
              <p:nvPr/>
            </p:nvSpPr>
            <p:spPr bwMode="auto">
              <a:xfrm>
                <a:off x="-532606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 name="Freeform 224"/>
              <p:cNvSpPr>
                <a:spLocks/>
              </p:cNvSpPr>
              <p:nvPr/>
            </p:nvSpPr>
            <p:spPr bwMode="auto">
              <a:xfrm>
                <a:off x="-5081586" y="3149597"/>
                <a:ext cx="4762" cy="3175"/>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0" name="Freeform 225"/>
              <p:cNvSpPr>
                <a:spLocks/>
              </p:cNvSpPr>
              <p:nvPr/>
            </p:nvSpPr>
            <p:spPr bwMode="auto">
              <a:xfrm>
                <a:off x="-48371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1" name="Freeform 226"/>
              <p:cNvSpPr>
                <a:spLocks/>
              </p:cNvSpPr>
              <p:nvPr/>
            </p:nvSpPr>
            <p:spPr bwMode="auto">
              <a:xfrm>
                <a:off x="-46085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2" name="Freeform 227"/>
              <p:cNvSpPr>
                <a:spLocks/>
              </p:cNvSpPr>
              <p:nvPr/>
            </p:nvSpPr>
            <p:spPr bwMode="auto">
              <a:xfrm>
                <a:off x="-1955799"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3" name="Freeform 228"/>
              <p:cNvSpPr>
                <a:spLocks/>
              </p:cNvSpPr>
              <p:nvPr/>
            </p:nvSpPr>
            <p:spPr bwMode="auto">
              <a:xfrm>
                <a:off x="-3641723"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4" name="Freeform 229"/>
              <p:cNvSpPr>
                <a:spLocks/>
              </p:cNvSpPr>
              <p:nvPr/>
            </p:nvSpPr>
            <p:spPr bwMode="auto">
              <a:xfrm>
                <a:off x="-3421062" y="3149597"/>
                <a:ext cx="11114" cy="3175"/>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5" name="Freeform 230"/>
              <p:cNvSpPr>
                <a:spLocks/>
              </p:cNvSpPr>
              <p:nvPr/>
            </p:nvSpPr>
            <p:spPr bwMode="auto">
              <a:xfrm>
                <a:off x="-3171824" y="3149597"/>
                <a:ext cx="6350" cy="3175"/>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6" name="Freeform 231"/>
              <p:cNvSpPr>
                <a:spLocks/>
              </p:cNvSpPr>
              <p:nvPr/>
            </p:nvSpPr>
            <p:spPr bwMode="auto">
              <a:xfrm>
                <a:off x="-2920998"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7" name="Freeform 232"/>
              <p:cNvSpPr>
                <a:spLocks/>
              </p:cNvSpPr>
              <p:nvPr/>
            </p:nvSpPr>
            <p:spPr bwMode="auto">
              <a:xfrm>
                <a:off x="-2398712" y="3149597"/>
                <a:ext cx="4762"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8" name="Freeform 233"/>
              <p:cNvSpPr>
                <a:spLocks/>
              </p:cNvSpPr>
              <p:nvPr/>
            </p:nvSpPr>
            <p:spPr bwMode="auto">
              <a:xfrm>
                <a:off x="-2187574"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9" name="Freeform 234"/>
              <p:cNvSpPr>
                <a:spLocks/>
              </p:cNvSpPr>
              <p:nvPr/>
            </p:nvSpPr>
            <p:spPr bwMode="auto">
              <a:xfrm>
                <a:off x="-1516062" y="3149597"/>
                <a:ext cx="11114" cy="3175"/>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0" name="Freeform 235"/>
              <p:cNvSpPr>
                <a:spLocks/>
              </p:cNvSpPr>
              <p:nvPr/>
            </p:nvSpPr>
            <p:spPr bwMode="auto">
              <a:xfrm>
                <a:off x="-1747838"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1" name="Freeform 236"/>
              <p:cNvSpPr>
                <a:spLocks/>
              </p:cNvSpPr>
              <p:nvPr/>
            </p:nvSpPr>
            <p:spPr bwMode="auto">
              <a:xfrm>
                <a:off x="-2679699"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2" name="Freeform 237"/>
              <p:cNvSpPr>
                <a:spLocks noEditPoints="1"/>
              </p:cNvSpPr>
              <p:nvPr/>
            </p:nvSpPr>
            <p:spPr bwMode="auto">
              <a:xfrm>
                <a:off x="-6346822" y="2366960"/>
                <a:ext cx="5613397" cy="3281360"/>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3" name="Freeform 238"/>
              <p:cNvSpPr>
                <a:spLocks noEditPoints="1"/>
              </p:cNvSpPr>
              <p:nvPr/>
            </p:nvSpPr>
            <p:spPr bwMode="auto">
              <a:xfrm>
                <a:off x="-4911722" y="4872033"/>
                <a:ext cx="915988" cy="4762"/>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4" name="Freeform 239"/>
              <p:cNvSpPr>
                <a:spLocks noEditPoints="1"/>
              </p:cNvSpPr>
              <p:nvPr/>
            </p:nvSpPr>
            <p:spPr bwMode="auto">
              <a:xfrm>
                <a:off x="-3671886" y="4872033"/>
                <a:ext cx="1171574" cy="4762"/>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5" name="Freeform 240"/>
              <p:cNvSpPr>
                <a:spLocks noEditPoints="1"/>
              </p:cNvSpPr>
              <p:nvPr/>
            </p:nvSpPr>
            <p:spPr bwMode="auto">
              <a:xfrm>
                <a:off x="-2071686" y="4872033"/>
                <a:ext cx="1239838" cy="4762"/>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6" name="Freeform 241"/>
              <p:cNvSpPr>
                <a:spLocks noEditPoints="1"/>
              </p:cNvSpPr>
              <p:nvPr/>
            </p:nvSpPr>
            <p:spPr bwMode="auto">
              <a:xfrm>
                <a:off x="-6246811" y="4872033"/>
                <a:ext cx="920750" cy="4762"/>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7" name="Freeform 242"/>
              <p:cNvSpPr>
                <a:spLocks/>
              </p:cNvSpPr>
              <p:nvPr/>
            </p:nvSpPr>
            <p:spPr bwMode="auto">
              <a:xfrm>
                <a:off x="-5021261" y="4541833"/>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8" name="Freeform 243"/>
              <p:cNvSpPr>
                <a:spLocks noEditPoints="1"/>
              </p:cNvSpPr>
              <p:nvPr/>
            </p:nvSpPr>
            <p:spPr bwMode="auto">
              <a:xfrm>
                <a:off x="-3781423" y="4541833"/>
                <a:ext cx="1409699" cy="3175"/>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9" name="Freeform 244"/>
              <p:cNvSpPr>
                <a:spLocks/>
              </p:cNvSpPr>
              <p:nvPr/>
            </p:nvSpPr>
            <p:spPr bwMode="auto">
              <a:xfrm>
                <a:off x="-2176461" y="4541833"/>
                <a:ext cx="1587" cy="3175"/>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0" name="Freeform 245"/>
              <p:cNvSpPr>
                <a:spLocks/>
              </p:cNvSpPr>
              <p:nvPr/>
            </p:nvSpPr>
            <p:spPr bwMode="auto">
              <a:xfrm>
                <a:off x="-6310310" y="4541833"/>
                <a:ext cx="4762" cy="3175"/>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1" name="Freeform 246"/>
              <p:cNvSpPr>
                <a:spLocks noEditPoints="1"/>
              </p:cNvSpPr>
              <p:nvPr/>
            </p:nvSpPr>
            <p:spPr bwMode="auto">
              <a:xfrm>
                <a:off x="-4062411" y="3529009"/>
                <a:ext cx="3133723" cy="4762"/>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2" name="Freeform 247"/>
              <p:cNvSpPr>
                <a:spLocks noEditPoints="1"/>
              </p:cNvSpPr>
              <p:nvPr/>
            </p:nvSpPr>
            <p:spPr bwMode="auto">
              <a:xfrm>
                <a:off x="-6246811" y="3529009"/>
                <a:ext cx="2044699" cy="4762"/>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3" name="Freeform 248"/>
              <p:cNvSpPr>
                <a:spLocks/>
              </p:cNvSpPr>
              <p:nvPr/>
            </p:nvSpPr>
            <p:spPr bwMode="auto">
              <a:xfrm>
                <a:off x="-3690937" y="2784472"/>
                <a:ext cx="7937" cy="3175"/>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4" name="Freeform 249"/>
              <p:cNvSpPr>
                <a:spLocks noEditPoints="1"/>
              </p:cNvSpPr>
              <p:nvPr/>
            </p:nvSpPr>
            <p:spPr bwMode="auto">
              <a:xfrm>
                <a:off x="-5837235" y="2784472"/>
                <a:ext cx="1316037" cy="3175"/>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5" name="Freeform 250"/>
              <p:cNvSpPr>
                <a:spLocks/>
              </p:cNvSpPr>
              <p:nvPr/>
            </p:nvSpPr>
            <p:spPr bwMode="auto">
              <a:xfrm>
                <a:off x="-3671886"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6" name="Freeform 251"/>
              <p:cNvSpPr>
                <a:spLocks/>
              </p:cNvSpPr>
              <p:nvPr/>
            </p:nvSpPr>
            <p:spPr bwMode="auto">
              <a:xfrm>
                <a:off x="-1308099" y="3146422"/>
                <a:ext cx="6350" cy="3175"/>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7" name="Freeform 252"/>
              <p:cNvSpPr>
                <a:spLocks/>
              </p:cNvSpPr>
              <p:nvPr/>
            </p:nvSpPr>
            <p:spPr bwMode="auto">
              <a:xfrm>
                <a:off x="-5738810"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8" name="Freeform 253"/>
              <p:cNvSpPr>
                <a:spLocks noEditPoints="1"/>
              </p:cNvSpPr>
              <p:nvPr/>
            </p:nvSpPr>
            <p:spPr bwMode="auto">
              <a:xfrm>
                <a:off x="-5035547" y="4459284"/>
                <a:ext cx="1163637" cy="3175"/>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9" name="Freeform 254"/>
              <p:cNvSpPr>
                <a:spLocks noEditPoints="1"/>
              </p:cNvSpPr>
              <p:nvPr/>
            </p:nvSpPr>
            <p:spPr bwMode="auto">
              <a:xfrm>
                <a:off x="-3795710" y="4459284"/>
                <a:ext cx="1449387" cy="3175"/>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0" name="Freeform 255"/>
              <p:cNvSpPr>
                <a:spLocks noEditPoints="1"/>
              </p:cNvSpPr>
              <p:nvPr/>
            </p:nvSpPr>
            <p:spPr bwMode="auto">
              <a:xfrm>
                <a:off x="-2198687" y="4459284"/>
                <a:ext cx="1435100" cy="3175"/>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1" name="Freeform 256"/>
              <p:cNvSpPr>
                <a:spLocks noEditPoints="1"/>
              </p:cNvSpPr>
              <p:nvPr/>
            </p:nvSpPr>
            <p:spPr bwMode="auto">
              <a:xfrm>
                <a:off x="-6316660" y="4459284"/>
                <a:ext cx="1168399" cy="3175"/>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2" name="Freeform 257"/>
              <p:cNvSpPr>
                <a:spLocks noEditPoints="1"/>
              </p:cNvSpPr>
              <p:nvPr/>
            </p:nvSpPr>
            <p:spPr bwMode="auto">
              <a:xfrm>
                <a:off x="-6211885" y="5200645"/>
                <a:ext cx="747713" cy="3175"/>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3" name="Freeform 258"/>
              <p:cNvSpPr>
                <a:spLocks noEditPoints="1"/>
              </p:cNvSpPr>
              <p:nvPr/>
            </p:nvSpPr>
            <p:spPr bwMode="auto">
              <a:xfrm>
                <a:off x="-4837110" y="5200645"/>
                <a:ext cx="739774" cy="3175"/>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4" name="Freeform 259"/>
              <p:cNvSpPr>
                <a:spLocks noEditPoints="1"/>
              </p:cNvSpPr>
              <p:nvPr/>
            </p:nvSpPr>
            <p:spPr bwMode="auto">
              <a:xfrm>
                <a:off x="-3594098" y="5200645"/>
                <a:ext cx="928687" cy="3175"/>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5" name="Freeform 260"/>
              <p:cNvSpPr>
                <a:spLocks noEditPoints="1"/>
              </p:cNvSpPr>
              <p:nvPr/>
            </p:nvSpPr>
            <p:spPr bwMode="auto">
              <a:xfrm>
                <a:off x="-1879599" y="5200645"/>
                <a:ext cx="968374" cy="3175"/>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6" name="Freeform 261"/>
              <p:cNvSpPr>
                <a:spLocks noEditPoints="1"/>
              </p:cNvSpPr>
              <p:nvPr/>
            </p:nvSpPr>
            <p:spPr bwMode="auto">
              <a:xfrm>
                <a:off x="-6175372" y="5319708"/>
                <a:ext cx="631824" cy="1587"/>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7" name="Freeform 262"/>
              <p:cNvSpPr>
                <a:spLocks noEditPoints="1"/>
              </p:cNvSpPr>
              <p:nvPr/>
            </p:nvSpPr>
            <p:spPr bwMode="auto">
              <a:xfrm>
                <a:off x="-4779960" y="5324470"/>
                <a:ext cx="627063" cy="3175"/>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8" name="Freeform 263"/>
              <p:cNvSpPr>
                <a:spLocks noEditPoints="1"/>
              </p:cNvSpPr>
              <p:nvPr/>
            </p:nvSpPr>
            <p:spPr bwMode="auto">
              <a:xfrm>
                <a:off x="-3536948" y="5324470"/>
                <a:ext cx="792163" cy="3175"/>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9" name="Freeform 264"/>
              <p:cNvSpPr>
                <a:spLocks/>
              </p:cNvSpPr>
              <p:nvPr/>
            </p:nvSpPr>
            <p:spPr bwMode="auto">
              <a:xfrm>
                <a:off x="-1766887" y="5324470"/>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0" name="Freeform 265"/>
              <p:cNvSpPr>
                <a:spLocks noEditPoints="1"/>
              </p:cNvSpPr>
              <p:nvPr/>
            </p:nvSpPr>
            <p:spPr bwMode="auto">
              <a:xfrm>
                <a:off x="-6343647" y="3965572"/>
                <a:ext cx="5591173" cy="4762"/>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1" name="Freeform 266"/>
              <p:cNvSpPr>
                <a:spLocks noEditPoints="1"/>
              </p:cNvSpPr>
              <p:nvPr/>
            </p:nvSpPr>
            <p:spPr bwMode="auto">
              <a:xfrm>
                <a:off x="-6264273" y="3581397"/>
                <a:ext cx="2073274" cy="4762"/>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2" name="Freeform 267"/>
              <p:cNvSpPr>
                <a:spLocks noEditPoints="1"/>
              </p:cNvSpPr>
              <p:nvPr/>
            </p:nvSpPr>
            <p:spPr bwMode="auto">
              <a:xfrm>
                <a:off x="-4078287" y="3581397"/>
                <a:ext cx="3182937" cy="4762"/>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 name="Freeform 268"/>
              <p:cNvSpPr>
                <a:spLocks/>
              </p:cNvSpPr>
              <p:nvPr/>
            </p:nvSpPr>
            <p:spPr bwMode="auto">
              <a:xfrm>
                <a:off x="-3833811" y="4089396"/>
                <a:ext cx="3175" cy="1587"/>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 name="Freeform 269"/>
              <p:cNvSpPr>
                <a:spLocks/>
              </p:cNvSpPr>
              <p:nvPr/>
            </p:nvSpPr>
            <p:spPr bwMode="auto">
              <a:xfrm>
                <a:off x="-2270125" y="4044946"/>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 name="Freeform 270"/>
              <p:cNvSpPr>
                <a:spLocks/>
              </p:cNvSpPr>
              <p:nvPr/>
            </p:nvSpPr>
            <p:spPr bwMode="auto">
              <a:xfrm>
                <a:off x="-1301749" y="3146422"/>
                <a:ext cx="7937" cy="3175"/>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 name="Freeform 271"/>
              <p:cNvSpPr>
                <a:spLocks/>
              </p:cNvSpPr>
              <p:nvPr/>
            </p:nvSpPr>
            <p:spPr bwMode="auto">
              <a:xfrm>
                <a:off x="-4138612" y="3890960"/>
                <a:ext cx="7937" cy="3175"/>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 name="Freeform 272"/>
              <p:cNvSpPr>
                <a:spLocks/>
              </p:cNvSpPr>
              <p:nvPr/>
            </p:nvSpPr>
            <p:spPr bwMode="auto">
              <a:xfrm>
                <a:off x="-5076823" y="4003671"/>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 name="Freeform 273"/>
              <p:cNvSpPr>
                <a:spLocks/>
              </p:cNvSpPr>
              <p:nvPr/>
            </p:nvSpPr>
            <p:spPr bwMode="auto">
              <a:xfrm>
                <a:off x="-4529137" y="2784471"/>
                <a:ext cx="7937" cy="3175"/>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 name="Freeform 274"/>
              <p:cNvSpPr>
                <a:spLocks/>
              </p:cNvSpPr>
              <p:nvPr/>
            </p:nvSpPr>
            <p:spPr bwMode="auto">
              <a:xfrm>
                <a:off x="-4524373" y="2784471"/>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 name="Freeform 275"/>
              <p:cNvSpPr>
                <a:spLocks/>
              </p:cNvSpPr>
              <p:nvPr/>
            </p:nvSpPr>
            <p:spPr bwMode="auto">
              <a:xfrm>
                <a:off x="-4341811" y="2784471"/>
                <a:ext cx="4762" cy="3175"/>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 name="Freeform 276"/>
              <p:cNvSpPr>
                <a:spLocks noEditPoints="1"/>
              </p:cNvSpPr>
              <p:nvPr/>
            </p:nvSpPr>
            <p:spPr bwMode="auto">
              <a:xfrm>
                <a:off x="-6035672" y="3149597"/>
                <a:ext cx="1660524" cy="3175"/>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 name="Freeform 277"/>
              <p:cNvSpPr>
                <a:spLocks/>
              </p:cNvSpPr>
              <p:nvPr/>
            </p:nvSpPr>
            <p:spPr bwMode="auto">
              <a:xfrm>
                <a:off x="-1304924" y="3149597"/>
                <a:ext cx="7937" cy="3175"/>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3" name="Freeform 278"/>
              <p:cNvSpPr>
                <a:spLocks/>
              </p:cNvSpPr>
              <p:nvPr/>
            </p:nvSpPr>
            <p:spPr bwMode="auto">
              <a:xfrm>
                <a:off x="-1301749" y="3149597"/>
                <a:ext cx="4762" cy="1587"/>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4" name="Freeform 279"/>
              <p:cNvSpPr>
                <a:spLocks/>
              </p:cNvSpPr>
              <p:nvPr/>
            </p:nvSpPr>
            <p:spPr bwMode="auto">
              <a:xfrm>
                <a:off x="-3871911" y="3149597"/>
                <a:ext cx="4762" cy="3175"/>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5" name="Freeform 280"/>
              <p:cNvSpPr>
                <a:spLocks/>
              </p:cNvSpPr>
              <p:nvPr/>
            </p:nvSpPr>
            <p:spPr bwMode="auto">
              <a:xfrm>
                <a:off x="-5675310" y="2592385"/>
                <a:ext cx="1612899" cy="2509835"/>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6" name="Freeform 281"/>
              <p:cNvSpPr>
                <a:spLocks/>
              </p:cNvSpPr>
              <p:nvPr/>
            </p:nvSpPr>
            <p:spPr bwMode="auto">
              <a:xfrm>
                <a:off x="-5010148" y="2547935"/>
                <a:ext cx="230187" cy="187324"/>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7" name="Freeform 282"/>
              <p:cNvSpPr>
                <a:spLocks/>
              </p:cNvSpPr>
              <p:nvPr/>
            </p:nvSpPr>
            <p:spPr bwMode="auto">
              <a:xfrm>
                <a:off x="-4938711" y="2427285"/>
                <a:ext cx="384175" cy="342899"/>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8" name="Freeform 283"/>
              <p:cNvSpPr>
                <a:spLocks/>
              </p:cNvSpPr>
              <p:nvPr/>
            </p:nvSpPr>
            <p:spPr bwMode="auto">
              <a:xfrm>
                <a:off x="-3748087" y="2501897"/>
                <a:ext cx="2044700" cy="2208211"/>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9" name="Freeform 284"/>
              <p:cNvSpPr>
                <a:spLocks/>
              </p:cNvSpPr>
              <p:nvPr/>
            </p:nvSpPr>
            <p:spPr bwMode="auto">
              <a:xfrm>
                <a:off x="-3751262" y="2446334"/>
                <a:ext cx="508000" cy="323850"/>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0" name="Freeform 285"/>
              <p:cNvSpPr>
                <a:spLocks/>
              </p:cNvSpPr>
              <p:nvPr/>
            </p:nvSpPr>
            <p:spPr bwMode="auto">
              <a:xfrm>
                <a:off x="-1827212" y="3863971"/>
                <a:ext cx="150813" cy="225425"/>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1" name="Freeform 286"/>
              <p:cNvSpPr>
                <a:spLocks/>
              </p:cNvSpPr>
              <p:nvPr/>
            </p:nvSpPr>
            <p:spPr bwMode="auto">
              <a:xfrm>
                <a:off x="-2038349" y="3898895"/>
                <a:ext cx="180975" cy="250825"/>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2" name="Freeform 287"/>
              <p:cNvSpPr>
                <a:spLocks/>
              </p:cNvSpPr>
              <p:nvPr/>
            </p:nvSpPr>
            <p:spPr bwMode="auto">
              <a:xfrm>
                <a:off x="-1485900" y="4025896"/>
                <a:ext cx="304799" cy="200025"/>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3" name="Freeform 288"/>
              <p:cNvSpPr>
                <a:spLocks/>
              </p:cNvSpPr>
              <p:nvPr/>
            </p:nvSpPr>
            <p:spPr bwMode="auto">
              <a:xfrm>
                <a:off x="-1711326" y="4251321"/>
                <a:ext cx="574674" cy="568324"/>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4" name="Freeform 289"/>
              <p:cNvSpPr>
                <a:spLocks/>
              </p:cNvSpPr>
              <p:nvPr/>
            </p:nvSpPr>
            <p:spPr bwMode="auto">
              <a:xfrm>
                <a:off x="-5230812" y="2525710"/>
                <a:ext cx="52388" cy="47625"/>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5" name="Freeform 290"/>
              <p:cNvSpPr>
                <a:spLocks/>
              </p:cNvSpPr>
              <p:nvPr/>
            </p:nvSpPr>
            <p:spPr bwMode="auto">
              <a:xfrm>
                <a:off x="-5172075" y="2559047"/>
                <a:ext cx="87313" cy="55562"/>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6" name="Freeform 291"/>
              <p:cNvSpPr>
                <a:spLocks/>
              </p:cNvSpPr>
              <p:nvPr/>
            </p:nvSpPr>
            <p:spPr bwMode="auto">
              <a:xfrm>
                <a:off x="-5029199" y="2419349"/>
                <a:ext cx="79374" cy="90487"/>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7" name="Freeform 292"/>
              <p:cNvSpPr>
                <a:spLocks/>
              </p:cNvSpPr>
              <p:nvPr/>
            </p:nvSpPr>
            <p:spPr bwMode="auto">
              <a:xfrm>
                <a:off x="-5054600" y="2554285"/>
                <a:ext cx="112712" cy="128587"/>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8" name="Freeform 293"/>
              <p:cNvSpPr>
                <a:spLocks/>
              </p:cNvSpPr>
              <p:nvPr/>
            </p:nvSpPr>
            <p:spPr bwMode="auto">
              <a:xfrm>
                <a:off x="-5126037" y="2482848"/>
                <a:ext cx="52388" cy="60325"/>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9" name="Freeform 294"/>
              <p:cNvSpPr>
                <a:spLocks/>
              </p:cNvSpPr>
              <p:nvPr/>
            </p:nvSpPr>
            <p:spPr bwMode="auto">
              <a:xfrm>
                <a:off x="-4845050" y="3506786"/>
                <a:ext cx="117475" cy="98425"/>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0" name="Freeform 295"/>
              <p:cNvSpPr>
                <a:spLocks/>
              </p:cNvSpPr>
              <p:nvPr/>
            </p:nvSpPr>
            <p:spPr bwMode="auto">
              <a:xfrm>
                <a:off x="-4454525" y="2663823"/>
                <a:ext cx="95250" cy="57150"/>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1" name="Freeform 296"/>
              <p:cNvSpPr>
                <a:spLocks/>
              </p:cNvSpPr>
              <p:nvPr/>
            </p:nvSpPr>
            <p:spPr bwMode="auto">
              <a:xfrm>
                <a:off x="-3432175" y="2822573"/>
                <a:ext cx="87313" cy="165100"/>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2" name="Freeform 297"/>
              <p:cNvSpPr>
                <a:spLocks/>
              </p:cNvSpPr>
              <p:nvPr/>
            </p:nvSpPr>
            <p:spPr bwMode="auto">
              <a:xfrm>
                <a:off x="-3487738" y="2889248"/>
                <a:ext cx="66675" cy="65087"/>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3" name="Freeform 298"/>
              <p:cNvSpPr>
                <a:spLocks/>
              </p:cNvSpPr>
              <p:nvPr/>
            </p:nvSpPr>
            <p:spPr bwMode="auto">
              <a:xfrm>
                <a:off x="-5084763" y="2419350"/>
                <a:ext cx="7937" cy="1584325"/>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34" name="Freeform 299"/>
              <p:cNvSpPr>
                <a:spLocks/>
              </p:cNvSpPr>
              <p:nvPr/>
            </p:nvSpPr>
            <p:spPr bwMode="auto">
              <a:xfrm>
                <a:off x="-2901950" y="2419351"/>
                <a:ext cx="646113" cy="1647825"/>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7" name="Group 21"/>
            <p:cNvGrpSpPr/>
            <p:nvPr userDrawn="1">
              <p:custDataLst>
                <p:tags r:id="rId5"/>
              </p:custDataLst>
            </p:nvPr>
          </p:nvGrpSpPr>
          <p:grpSpPr>
            <a:xfrm>
              <a:off x="6450012" y="3926681"/>
              <a:ext cx="3425033" cy="1653383"/>
              <a:chOff x="6450011" y="3926681"/>
              <a:chExt cx="3425034" cy="1653383"/>
            </a:xfrm>
          </p:grpSpPr>
          <p:sp>
            <p:nvSpPr>
              <p:cNvPr id="8" name="Oval 22"/>
              <p:cNvSpPr/>
              <p:nvPr/>
            </p:nvSpPr>
            <p:spPr>
              <a:xfrm>
                <a:off x="6821486" y="40433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9" name="Oval 23"/>
              <p:cNvSpPr/>
              <p:nvPr/>
            </p:nvSpPr>
            <p:spPr>
              <a:xfrm>
                <a:off x="6450011" y="428386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0" name="Oval 24"/>
              <p:cNvSpPr/>
              <p:nvPr/>
            </p:nvSpPr>
            <p:spPr>
              <a:xfrm>
                <a:off x="6528592" y="45005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1" name="Oval 25"/>
              <p:cNvSpPr/>
              <p:nvPr/>
            </p:nvSpPr>
            <p:spPr>
              <a:xfrm>
                <a:off x="6685755" y="46815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2" name="Oval 26"/>
              <p:cNvSpPr/>
              <p:nvPr/>
            </p:nvSpPr>
            <p:spPr>
              <a:xfrm>
                <a:off x="7235824" y="51506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3" name="Oval 27"/>
              <p:cNvSpPr/>
              <p:nvPr/>
            </p:nvSpPr>
            <p:spPr>
              <a:xfrm>
                <a:off x="6969124" y="548401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4" name="Oval 28"/>
              <p:cNvSpPr/>
              <p:nvPr/>
            </p:nvSpPr>
            <p:spPr>
              <a:xfrm>
                <a:off x="7121524" y="552450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5" name="Oval 29"/>
              <p:cNvSpPr/>
              <p:nvPr/>
            </p:nvSpPr>
            <p:spPr>
              <a:xfrm>
                <a:off x="9819481" y="547687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6" name="Oval 30"/>
              <p:cNvSpPr/>
              <p:nvPr/>
            </p:nvSpPr>
            <p:spPr>
              <a:xfrm>
                <a:off x="9271793" y="4964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7" name="Oval 31"/>
              <p:cNvSpPr/>
              <p:nvPr/>
            </p:nvSpPr>
            <p:spPr>
              <a:xfrm>
                <a:off x="9324181" y="46982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8" name="Oval 32"/>
              <p:cNvSpPr/>
              <p:nvPr/>
            </p:nvSpPr>
            <p:spPr>
              <a:xfrm>
                <a:off x="9409906" y="47267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9" name="Oval 33"/>
              <p:cNvSpPr/>
              <p:nvPr/>
            </p:nvSpPr>
            <p:spPr>
              <a:xfrm>
                <a:off x="9419431" y="458866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0" name="Oval 34"/>
              <p:cNvSpPr/>
              <p:nvPr/>
            </p:nvSpPr>
            <p:spPr>
              <a:xfrm>
                <a:off x="9095581" y="44005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1" name="Oval 35"/>
              <p:cNvSpPr/>
              <p:nvPr/>
            </p:nvSpPr>
            <p:spPr>
              <a:xfrm>
                <a:off x="8933656" y="46839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2" name="Oval 36"/>
              <p:cNvSpPr/>
              <p:nvPr/>
            </p:nvSpPr>
            <p:spPr>
              <a:xfrm>
                <a:off x="8600281" y="454818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3" name="Oval 37"/>
              <p:cNvSpPr/>
              <p:nvPr/>
            </p:nvSpPr>
            <p:spPr>
              <a:xfrm>
                <a:off x="8612187" y="4674394"/>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4" name="Oval 38"/>
              <p:cNvSpPr/>
              <p:nvPr/>
            </p:nvSpPr>
            <p:spPr>
              <a:xfrm>
                <a:off x="8369300" y="43791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5" name="Oval 39"/>
              <p:cNvSpPr/>
              <p:nvPr/>
            </p:nvSpPr>
            <p:spPr>
              <a:xfrm>
                <a:off x="7845425" y="44386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6" name="Oval 40"/>
              <p:cNvSpPr/>
              <p:nvPr/>
            </p:nvSpPr>
            <p:spPr>
              <a:xfrm>
                <a:off x="7914482"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7" name="Oval 41"/>
              <p:cNvSpPr/>
              <p:nvPr/>
            </p:nvSpPr>
            <p:spPr>
              <a:xfrm>
                <a:off x="7983538"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8" name="Oval 42"/>
              <p:cNvSpPr/>
              <p:nvPr/>
            </p:nvSpPr>
            <p:spPr>
              <a:xfrm>
                <a:off x="8052595" y="417433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9" name="Oval 43"/>
              <p:cNvSpPr/>
              <p:nvPr/>
            </p:nvSpPr>
            <p:spPr>
              <a:xfrm>
                <a:off x="8031163" y="40481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0" name="Oval 44"/>
              <p:cNvSpPr/>
              <p:nvPr/>
            </p:nvSpPr>
            <p:spPr>
              <a:xfrm>
                <a:off x="8138320" y="39266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1" name="Oval 45"/>
              <p:cNvSpPr/>
              <p:nvPr/>
            </p:nvSpPr>
            <p:spPr>
              <a:xfrm>
                <a:off x="8212138" y="39671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2" name="Oval 46"/>
              <p:cNvSpPr/>
              <p:nvPr/>
            </p:nvSpPr>
            <p:spPr>
              <a:xfrm>
                <a:off x="8145463" y="40338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3" name="Oval 47"/>
              <p:cNvSpPr/>
              <p:nvPr/>
            </p:nvSpPr>
            <p:spPr>
              <a:xfrm>
                <a:off x="8085932" y="41243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4" name="Oval 48"/>
              <p:cNvSpPr/>
              <p:nvPr/>
            </p:nvSpPr>
            <p:spPr>
              <a:xfrm>
                <a:off x="8150226" y="41171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5" name="Oval 49"/>
              <p:cNvSpPr/>
              <p:nvPr/>
            </p:nvSpPr>
            <p:spPr>
              <a:xfrm>
                <a:off x="8204995" y="41481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6" name="Oval 50"/>
              <p:cNvSpPr/>
              <p:nvPr/>
            </p:nvSpPr>
            <p:spPr>
              <a:xfrm>
                <a:off x="8240713" y="41981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7" name="Oval 51"/>
              <p:cNvSpPr/>
              <p:nvPr/>
            </p:nvSpPr>
            <p:spPr>
              <a:xfrm>
                <a:off x="8243095"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8" name="Oval 52"/>
              <p:cNvSpPr/>
              <p:nvPr/>
            </p:nvSpPr>
            <p:spPr>
              <a:xfrm>
                <a:off x="8171657" y="42767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9" name="Oval 53"/>
              <p:cNvSpPr/>
              <p:nvPr/>
            </p:nvSpPr>
            <p:spPr>
              <a:xfrm>
                <a:off x="8128795" y="4202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grpSp>
      </p:grpSp>
      <p:sp>
        <p:nvSpPr>
          <p:cNvPr id="335" name="Rectangle 9"/>
          <p:cNvSpPr>
            <a:spLocks noChangeArrowheads="1"/>
          </p:cNvSpPr>
          <p:nvPr userDrawn="1">
            <p:custDataLst>
              <p:tags r:id="rId3"/>
            </p:custDataLst>
          </p:nvPr>
        </p:nvSpPr>
        <p:spPr bwMode="gray">
          <a:xfrm>
            <a:off x="1238359" y="3617150"/>
            <a:ext cx="4718592"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r>
              <a:rPr lang="en-US" sz="1000" dirty="0" smtClean="0">
                <a:solidFill>
                  <a:schemeClr val="bg1"/>
                </a:solidFill>
                <a:latin typeface="Arial" pitchFamily="34" charset="0"/>
                <a:cs typeface="Arial" pitchFamily="34" charset="0"/>
              </a:rPr>
              <a:t>With </a:t>
            </a:r>
            <a:r>
              <a:rPr lang="en-US" sz="1000" dirty="0">
                <a:solidFill>
                  <a:schemeClr val="bg1"/>
                </a:solidFill>
                <a:latin typeface="Arial" pitchFamily="34" charset="0"/>
                <a:cs typeface="Arial" pitchFamily="34" charset="0"/>
              </a:rPr>
              <a:t>more than </a:t>
            </a:r>
            <a:r>
              <a:rPr lang="en-US" sz="1000" dirty="0" smtClean="0">
                <a:solidFill>
                  <a:schemeClr val="bg1"/>
                </a:solidFill>
                <a:latin typeface="Arial" pitchFamily="34" charset="0"/>
                <a:cs typeface="Arial" pitchFamily="34" charset="0"/>
              </a:rPr>
              <a:t>125,000 </a:t>
            </a:r>
            <a:r>
              <a:rPr lang="en-US" sz="1000" dirty="0">
                <a:solidFill>
                  <a:schemeClr val="bg1"/>
                </a:solidFill>
                <a:latin typeface="Arial" pitchFamily="34" charset="0"/>
                <a:cs typeface="Arial" pitchFamily="34" charset="0"/>
              </a:rPr>
              <a:t>people in </a:t>
            </a:r>
            <a:r>
              <a:rPr lang="en-US" sz="1000" dirty="0" smtClean="0">
                <a:solidFill>
                  <a:schemeClr val="bg1"/>
                </a:solidFill>
                <a:latin typeface="Arial" pitchFamily="34" charset="0"/>
                <a:cs typeface="Arial" pitchFamily="34" charset="0"/>
              </a:rPr>
              <a:t>44 </a:t>
            </a:r>
            <a:r>
              <a:rPr lang="en-US" sz="1000" dirty="0">
                <a:solidFill>
                  <a:schemeClr val="bg1"/>
                </a:solidFill>
                <a:latin typeface="Arial" pitchFamily="34" charset="0"/>
                <a:cs typeface="Arial" pitchFamily="34" charset="0"/>
              </a:rPr>
              <a:t>countries, Capgemini is one of the world's foremost providers of consulting, technology and outsourcing services. The Group reported </a:t>
            </a:r>
            <a:r>
              <a:rPr lang="en-US" sz="1000" dirty="0" smtClean="0">
                <a:solidFill>
                  <a:schemeClr val="bg1"/>
                </a:solidFill>
                <a:latin typeface="Arial" pitchFamily="34" charset="0"/>
                <a:cs typeface="Arial" pitchFamily="34" charset="0"/>
              </a:rPr>
              <a:t>2012 </a:t>
            </a:r>
            <a:r>
              <a:rPr lang="en-US" sz="1000" dirty="0">
                <a:solidFill>
                  <a:schemeClr val="bg1"/>
                </a:solidFill>
                <a:latin typeface="Arial" pitchFamily="34" charset="0"/>
                <a:cs typeface="Arial" pitchFamily="34" charset="0"/>
              </a:rPr>
              <a:t>global revenues of EUR </a:t>
            </a:r>
            <a:r>
              <a:rPr lang="en-US" sz="1000" dirty="0" smtClean="0">
                <a:solidFill>
                  <a:schemeClr val="bg1"/>
                </a:solidFill>
                <a:latin typeface="Arial" pitchFamily="34" charset="0"/>
                <a:cs typeface="Arial" pitchFamily="34" charset="0"/>
              </a:rPr>
              <a:t>10.3 </a:t>
            </a:r>
            <a:r>
              <a:rPr lang="en-US" sz="1000" dirty="0">
                <a:solidFill>
                  <a:schemeClr val="bg1"/>
                </a:solidFill>
                <a:latin typeface="Arial" pitchFamily="34" charset="0"/>
                <a:cs typeface="Arial" pitchFamily="34" charset="0"/>
              </a:rPr>
              <a:t>billion.</a:t>
            </a:r>
          </a:p>
          <a:p>
            <a:pPr marL="0" indent="0" algn="just"/>
            <a:r>
              <a:rPr lang="en-US" sz="1000" dirty="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a:t>
            </a:r>
            <a:r>
              <a:rPr lang="en-US" sz="1000" dirty="0" smtClean="0">
                <a:solidFill>
                  <a:schemeClr val="bg1"/>
                </a:solidFill>
                <a:latin typeface="Arial" pitchFamily="34" charset="0"/>
                <a:cs typeface="Arial" pitchFamily="34" charset="0"/>
              </a:rPr>
              <a:t>Experience™, </a:t>
            </a:r>
            <a:r>
              <a:rPr lang="en-US" sz="1000" dirty="0">
                <a:solidFill>
                  <a:schemeClr val="bg1"/>
                </a:solidFill>
                <a:latin typeface="Arial" pitchFamily="34" charset="0"/>
                <a:cs typeface="Arial" pitchFamily="34" charset="0"/>
              </a:rPr>
              <a:t>and draws on </a:t>
            </a:r>
            <a:r>
              <a:rPr lang="en-US" sz="1000" dirty="0" smtClean="0">
                <a:solidFill>
                  <a:schemeClr val="bg1"/>
                </a:solidFill>
                <a:latin typeface="Arial" pitchFamily="34" charset="0"/>
                <a:cs typeface="Arial" pitchFamily="34" charset="0"/>
              </a:rPr>
              <a:t>Rightshore</a:t>
            </a:r>
            <a:r>
              <a:rPr lang="en-US" sz="1000" b="1" baseline="30000" dirty="0" smtClean="0">
                <a:solidFill>
                  <a:schemeClr val="bg1"/>
                </a:solidFill>
                <a:latin typeface="Arial" pitchFamily="34" charset="0"/>
                <a:cs typeface="Arial" pitchFamily="34" charset="0"/>
              </a:rPr>
              <a:t>®</a:t>
            </a:r>
            <a:r>
              <a:rPr lang="en-US" sz="1000" dirty="0" smtClean="0">
                <a:solidFill>
                  <a:schemeClr val="bg1"/>
                </a:solidFill>
                <a:latin typeface="Arial" pitchFamily="34" charset="0"/>
                <a:cs typeface="Arial" pitchFamily="34" charset="0"/>
              </a:rPr>
              <a:t>, </a:t>
            </a:r>
            <a:r>
              <a:rPr lang="en-US" sz="1000" dirty="0">
                <a:solidFill>
                  <a:schemeClr val="bg1"/>
                </a:solidFill>
                <a:latin typeface="Arial" pitchFamily="34" charset="0"/>
                <a:cs typeface="Arial" pitchFamily="34" charset="0"/>
              </a:rPr>
              <a:t>its worldwide delivery model</a:t>
            </a:r>
            <a:r>
              <a:rPr lang="en-US" sz="1000" dirty="0" smtClean="0">
                <a:solidFill>
                  <a:schemeClr val="bg1"/>
                </a:solidFill>
                <a:latin typeface="Arial" pitchFamily="34" charset="0"/>
                <a:cs typeface="Arial" pitchFamily="34" charset="0"/>
              </a:rPr>
              <a:t>.</a:t>
            </a:r>
            <a:endParaRPr lang="en-US" sz="1000" dirty="0">
              <a:solidFill>
                <a:schemeClr val="bg1"/>
              </a:solidFill>
              <a:latin typeface="Arial" pitchFamily="34" charset="0"/>
              <a:cs typeface="Arial" pitchFamily="34" charset="0"/>
            </a:endParaRPr>
          </a:p>
          <a:p>
            <a:pPr marL="0" indent="0" algn="just"/>
            <a:endParaRPr lang="en-US" sz="1050" dirty="0">
              <a:solidFill>
                <a:schemeClr val="bg1"/>
              </a:solidFill>
              <a:latin typeface="Arial" pitchFamily="34" charset="0"/>
              <a:cs typeface="Arial" pitchFamily="34" charset="0"/>
            </a:endParaRPr>
          </a:p>
          <a:p>
            <a:pPr marL="0" indent="0" algn="just"/>
            <a:r>
              <a:rPr lang="en-US" sz="900" i="1" dirty="0">
                <a:solidFill>
                  <a:schemeClr val="bg1"/>
                </a:solidFill>
                <a:latin typeface="Arial" pitchFamily="34" charset="0"/>
                <a:cs typeface="Arial" pitchFamily="34" charset="0"/>
              </a:rPr>
              <a:t>Rightshore</a:t>
            </a:r>
            <a:r>
              <a:rPr lang="en-US" sz="900" i="1" baseline="30000" dirty="0">
                <a:solidFill>
                  <a:schemeClr val="bg1"/>
                </a:solidFill>
                <a:latin typeface="Arial" pitchFamily="34" charset="0"/>
                <a:cs typeface="Arial" pitchFamily="34" charset="0"/>
              </a:rPr>
              <a:t>®</a:t>
            </a:r>
            <a:r>
              <a:rPr lang="en-US" sz="900" i="1" dirty="0">
                <a:solidFill>
                  <a:schemeClr val="bg1"/>
                </a:solidFill>
                <a:latin typeface="Arial" pitchFamily="34" charset="0"/>
                <a:cs typeface="Arial" pitchFamily="34" charset="0"/>
              </a:rPr>
              <a:t> is a trademark belonging to Capgemini</a:t>
            </a:r>
            <a:endParaRPr lang="en-US" sz="900" b="1" kern="0" noProof="1">
              <a:solidFill>
                <a:schemeClr val="bg1"/>
              </a:solidFill>
              <a:latin typeface="Arial" pitchFamily="34" charset="0"/>
              <a:cs typeface="Arial" pitchFamily="34" charset="0"/>
            </a:endParaRPr>
          </a:p>
        </p:txBody>
      </p:sp>
      <p:pic>
        <p:nvPicPr>
          <p:cNvPr id="338" name="Image 337" descr="CBE_Label_ppt.png"/>
          <p:cNvPicPr>
            <a:picLocks noChangeAspect="1"/>
          </p:cNvPicPr>
          <p:nvPr userDrawn="1"/>
        </p:nvPicPr>
        <p:blipFill>
          <a:blip r:embed="rId8" cstate="print"/>
          <a:stretch>
            <a:fillRect/>
          </a:stretch>
        </p:blipFill>
        <p:spPr>
          <a:xfrm>
            <a:off x="961172" y="3468294"/>
            <a:ext cx="575526" cy="522508"/>
          </a:xfrm>
          <a:prstGeom prst="rect">
            <a:avLst/>
          </a:prstGeom>
        </p:spPr>
      </p:pic>
    </p:spTree>
  </p:cSld>
  <p:clrMapOvr>
    <a:masterClrMapping/>
  </p:clrMapOvr>
  <p:transition advClick="0"/>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losing 2">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nvGraphicFramePr>
        <p:xfrm>
          <a:off x="1" y="1"/>
          <a:ext cx="162898" cy="143985"/>
        </p:xfrm>
        <a:graphic>
          <a:graphicData uri="http://schemas.openxmlformats.org/presentationml/2006/ole">
            <p:oleObj spid="_x0000_s131266" name="think-cell Slide" r:id="rId4" imgW="360" imgH="360" progId="">
              <p:embed/>
            </p:oleObj>
          </a:graphicData>
        </a:graphic>
      </p:graphicFrame>
      <p:sp>
        <p:nvSpPr>
          <p:cNvPr id="5" name="Rectangle 9"/>
          <p:cNvSpPr>
            <a:spLocks noChangeArrowheads="1"/>
          </p:cNvSpPr>
          <p:nvPr userDrawn="1">
            <p:custDataLst>
              <p:tags r:id="rId2"/>
            </p:custDataLst>
          </p:nvPr>
        </p:nvSpPr>
        <p:spPr bwMode="gray">
          <a:xfrm>
            <a:off x="5855485" y="2940256"/>
            <a:ext cx="4718592"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r>
              <a:rPr lang="en-US" sz="1000" dirty="0" smtClean="0">
                <a:solidFill>
                  <a:schemeClr val="bg1"/>
                </a:solidFill>
                <a:latin typeface="Arial" pitchFamily="34" charset="0"/>
                <a:cs typeface="Arial" pitchFamily="34" charset="0"/>
              </a:rPr>
              <a:t>With more than 125,000 people in 44 countries, Capgemini is one of the world's foremost providers of consulting, technology and outsourcing services. The Group reported 2012 global revenues of EUR 10.3 billion.</a:t>
            </a:r>
          </a:p>
          <a:p>
            <a:pPr marL="0" indent="0" algn="just"/>
            <a:r>
              <a:rPr lang="en-US" sz="1000" dirty="0" smtClean="0">
                <a:solidFill>
                  <a:schemeClr val="bg1"/>
                </a:solidFill>
                <a:latin typeface="Arial" pitchFamily="34" charset="0"/>
                <a:cs typeface="Arial" pitchFamily="34" charset="0"/>
              </a:rPr>
              <a:t>Together </a:t>
            </a:r>
            <a:r>
              <a:rPr lang="en-US" sz="1000" dirty="0">
                <a:solidFill>
                  <a:schemeClr val="bg1"/>
                </a:solidFill>
                <a:latin typeface="Arial" pitchFamily="34" charset="0"/>
                <a:cs typeface="Arial" pitchFamily="34" charset="0"/>
              </a:rPr>
              <a:t>with its clients, Capgemini creates and delivers business and technology solutions that fit their needs and drive the results they want. A deeply multicultural organization, Capgemini has developed its own way of working, the Collaborative Business </a:t>
            </a:r>
            <a:r>
              <a:rPr lang="en-US" sz="1000" dirty="0" smtClean="0">
                <a:solidFill>
                  <a:schemeClr val="bg1"/>
                </a:solidFill>
                <a:latin typeface="Arial" pitchFamily="34" charset="0"/>
                <a:cs typeface="Arial" pitchFamily="34" charset="0"/>
              </a:rPr>
              <a:t>Experience™, </a:t>
            </a:r>
            <a:r>
              <a:rPr lang="en-US" sz="1000" dirty="0">
                <a:solidFill>
                  <a:schemeClr val="bg1"/>
                </a:solidFill>
                <a:latin typeface="Arial" pitchFamily="34" charset="0"/>
                <a:cs typeface="Arial" pitchFamily="34" charset="0"/>
              </a:rPr>
              <a:t>and draws on </a:t>
            </a:r>
            <a:r>
              <a:rPr lang="en-US" sz="1000" dirty="0" smtClean="0">
                <a:solidFill>
                  <a:schemeClr val="bg1"/>
                </a:solidFill>
                <a:latin typeface="Arial" pitchFamily="34" charset="0"/>
                <a:cs typeface="Arial" pitchFamily="34" charset="0"/>
              </a:rPr>
              <a:t>Rightshore</a:t>
            </a:r>
            <a:r>
              <a:rPr lang="en-US" sz="1000" b="1" baseline="30000" dirty="0" smtClean="0">
                <a:solidFill>
                  <a:schemeClr val="bg1"/>
                </a:solidFill>
                <a:latin typeface="Arial" pitchFamily="34" charset="0"/>
                <a:cs typeface="Arial" pitchFamily="34" charset="0"/>
              </a:rPr>
              <a:t>®</a:t>
            </a:r>
            <a:r>
              <a:rPr lang="en-US" sz="1000" dirty="0" smtClean="0">
                <a:solidFill>
                  <a:schemeClr val="bg1"/>
                </a:solidFill>
                <a:latin typeface="Arial" pitchFamily="34" charset="0"/>
                <a:cs typeface="Arial" pitchFamily="34" charset="0"/>
              </a:rPr>
              <a:t>, </a:t>
            </a:r>
            <a:r>
              <a:rPr lang="en-US" sz="1000" dirty="0">
                <a:solidFill>
                  <a:schemeClr val="bg1"/>
                </a:solidFill>
                <a:latin typeface="Arial" pitchFamily="34" charset="0"/>
                <a:cs typeface="Arial" pitchFamily="34" charset="0"/>
              </a:rPr>
              <a:t>its worldwide delivery model</a:t>
            </a:r>
            <a:r>
              <a:rPr lang="en-US" sz="1000" dirty="0" smtClean="0">
                <a:solidFill>
                  <a:schemeClr val="bg1"/>
                </a:solidFill>
                <a:latin typeface="Arial" pitchFamily="34" charset="0"/>
                <a:cs typeface="Arial" pitchFamily="34" charset="0"/>
              </a:rPr>
              <a:t>.</a:t>
            </a:r>
            <a:endParaRPr lang="en-US" sz="1000" dirty="0">
              <a:solidFill>
                <a:schemeClr val="bg1"/>
              </a:solidFill>
              <a:latin typeface="Arial" pitchFamily="34" charset="0"/>
              <a:cs typeface="Arial" pitchFamily="34" charset="0"/>
            </a:endParaRPr>
          </a:p>
          <a:p>
            <a:pPr marL="0" indent="0" algn="just"/>
            <a:endParaRPr lang="en-US" sz="1050" dirty="0">
              <a:solidFill>
                <a:schemeClr val="bg1"/>
              </a:solidFill>
              <a:latin typeface="Arial" pitchFamily="34" charset="0"/>
              <a:cs typeface="Arial" pitchFamily="34" charset="0"/>
            </a:endParaRPr>
          </a:p>
          <a:p>
            <a:pPr marL="0" indent="0" algn="just"/>
            <a:r>
              <a:rPr lang="en-US" sz="900" i="1" dirty="0">
                <a:solidFill>
                  <a:schemeClr val="bg1"/>
                </a:solidFill>
                <a:latin typeface="Arial" pitchFamily="34" charset="0"/>
                <a:cs typeface="Arial" pitchFamily="34" charset="0"/>
              </a:rPr>
              <a:t>Rightshore</a:t>
            </a:r>
            <a:r>
              <a:rPr lang="en-US" sz="900" i="1" baseline="30000" dirty="0">
                <a:solidFill>
                  <a:schemeClr val="bg1"/>
                </a:solidFill>
                <a:latin typeface="Arial" pitchFamily="34" charset="0"/>
                <a:cs typeface="Arial" pitchFamily="34" charset="0"/>
              </a:rPr>
              <a:t>®</a:t>
            </a:r>
            <a:r>
              <a:rPr lang="en-US" sz="900" i="1" dirty="0">
                <a:solidFill>
                  <a:schemeClr val="bg1"/>
                </a:solidFill>
                <a:latin typeface="Arial" pitchFamily="34" charset="0"/>
                <a:cs typeface="Arial" pitchFamily="34" charset="0"/>
              </a:rPr>
              <a:t> is a trademark belonging to Capgemini</a:t>
            </a:r>
            <a:endParaRPr lang="en-US" sz="900" b="1" kern="0" noProof="1">
              <a:solidFill>
                <a:schemeClr val="bg1"/>
              </a:solidFill>
              <a:latin typeface="Arial" pitchFamily="34" charset="0"/>
              <a:cs typeface="Arial" pitchFamily="34" charset="0"/>
            </a:endParaRPr>
          </a:p>
        </p:txBody>
      </p:sp>
      <p:pic>
        <p:nvPicPr>
          <p:cNvPr id="7" name="Image 6" descr="CBE_Label_ppt.png"/>
          <p:cNvPicPr>
            <a:picLocks noChangeAspect="1"/>
          </p:cNvPicPr>
          <p:nvPr userDrawn="1"/>
        </p:nvPicPr>
        <p:blipFill>
          <a:blip r:embed="rId5" cstate="print"/>
          <a:stretch>
            <a:fillRect/>
          </a:stretch>
        </p:blipFill>
        <p:spPr>
          <a:xfrm>
            <a:off x="5578299" y="2791400"/>
            <a:ext cx="575526" cy="522508"/>
          </a:xfrm>
          <a:prstGeom prst="rect">
            <a:avLst/>
          </a:prstGeom>
        </p:spPr>
      </p:pic>
    </p:spTree>
  </p:cSld>
  <p:clrMapOvr>
    <a:masterClrMapping/>
  </p:clrMapOvr>
  <p:transition advClick="0"/>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1">
    <p:bg>
      <p:bgPr>
        <a:gradFill rotWithShape="1">
          <a:gsLst>
            <a:gs pos="0">
              <a:schemeClr val="bg1">
                <a:tint val="80000"/>
                <a:satMod val="300000"/>
              </a:schemeClr>
            </a:gs>
            <a:gs pos="100000">
              <a:schemeClr val="accent5">
                <a:lumMod val="75000"/>
              </a:schemeClr>
            </a:gs>
          </a:gsLst>
          <a:path path="circle">
            <a:fillToRect l="50000" t="50000" r="50000" b="50000"/>
          </a:path>
        </a:gra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75846" cy="158750"/>
        </p:xfrm>
        <a:graphic>
          <a:graphicData uri="http://schemas.openxmlformats.org/presentationml/2006/ole">
            <p:oleObj spid="_x0000_s142532" name="think-cell Slide" r:id="rId5" imgW="360" imgH="360" progId="">
              <p:embed/>
            </p:oleObj>
          </a:graphicData>
        </a:graphic>
      </p:graphicFrame>
      <p:sp>
        <p:nvSpPr>
          <p:cNvPr id="7" name="Rectangle 7"/>
          <p:cNvSpPr/>
          <p:nvPr userDrawn="1">
            <p:custDataLst>
              <p:tags r:id="rId2"/>
            </p:custDataLst>
          </p:nvPr>
        </p:nvSpPr>
        <p:spPr bwMode="auto">
          <a:xfrm flipV="1">
            <a:off x="-1302" y="3384912"/>
            <a:ext cx="10974103" cy="347308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3"/>
            </p:custDataLst>
          </p:nvPr>
        </p:nvSpPr>
        <p:spPr>
          <a:xfrm>
            <a:off x="0" y="4686300"/>
            <a:ext cx="10972800" cy="1052000"/>
          </a:xfrm>
          <a:prstGeom prst="rect">
            <a:avLst/>
          </a:prstGeom>
        </p:spPr>
        <p:txBody>
          <a:bodyPr vert="horz" lIns="826470" tIns="33059" rIns="66118" bIns="33059" rtlCol="0" anchor="ctr" anchorCtr="0">
            <a:noAutofit/>
          </a:bodyPr>
          <a:lstStyle>
            <a:lvl1pPr algn="l" defTabSz="914342" rtl="0" eaLnBrk="1" latinLnBrk="0" hangingPunct="1">
              <a:spcBef>
                <a:spcPct val="0"/>
              </a:spcBef>
              <a:buNone/>
              <a:defRPr lang="en-US" sz="3200" b="0" kern="1200" cap="none" baseline="0" dirty="0" smtClean="0">
                <a:solidFill>
                  <a:schemeClr val="tx1"/>
                </a:solidFill>
                <a:latin typeface="Arial" pitchFamily="34" charset="0"/>
                <a:ea typeface="+mj-ea"/>
                <a:cs typeface="Arial" pitchFamily="34" charset="0"/>
              </a:defRPr>
            </a:lvl1pPr>
          </a:lstStyle>
          <a:p>
            <a:pPr lvl="0"/>
            <a:r>
              <a:rPr lang="en-US" noProof="0" dirty="0" smtClean="0"/>
              <a:t>Click to edit Master text style</a:t>
            </a:r>
          </a:p>
        </p:txBody>
      </p:sp>
      <p:pic>
        <p:nvPicPr>
          <p:cNvPr id="10" name="Image 9" descr="shutterstock_80837125.png"/>
          <p:cNvPicPr>
            <a:picLocks noChangeAspect="1"/>
          </p:cNvPicPr>
          <p:nvPr userDrawn="1"/>
        </p:nvPicPr>
        <p:blipFill>
          <a:blip r:embed="rId6" cstate="email"/>
          <a:stretch>
            <a:fillRect/>
          </a:stretch>
        </p:blipFill>
        <p:spPr>
          <a:xfrm>
            <a:off x="1078449" y="971046"/>
            <a:ext cx="7974034" cy="4797156"/>
          </a:xfrm>
          <a:prstGeom prst="rect">
            <a:avLst/>
          </a:prstGeom>
        </p:spPr>
      </p:pic>
      <p:sp>
        <p:nvSpPr>
          <p:cNvPr id="12" name="Rectangle 4"/>
          <p:cNvSpPr>
            <a:spLocks noGrp="1" noChangeArrowheads="1"/>
          </p:cNvSpPr>
          <p:nvPr>
            <p:ph type="subTitle" idx="1"/>
          </p:nvPr>
        </p:nvSpPr>
        <p:spPr bwMode="gray">
          <a:xfrm>
            <a:off x="0" y="5740401"/>
            <a:ext cx="10972800" cy="536575"/>
          </a:xfrm>
          <a:prstGeom prst="rect">
            <a:avLst/>
          </a:prstGeom>
        </p:spPr>
        <p:txBody>
          <a:bodyPr vert="horz" lIns="826470" tIns="33059" rIns="66118" bIns="33059" rtlCol="0" anchor="ctr" anchorCtr="0">
            <a:noAutofit/>
          </a:bodyPr>
          <a:lstStyle>
            <a:lvl1pPr algn="l" fontAlgn="t">
              <a:spcAft>
                <a:spcPct val="0"/>
              </a:spcAft>
              <a:buClrTx/>
              <a:buFontTx/>
              <a:buNone/>
              <a:defRPr lang="en-US" sz="2000" b="0" kern="1200" cap="none" baseline="0" noProof="0" dirty="0">
                <a:solidFill>
                  <a:schemeClr val="tx1"/>
                </a:solidFill>
                <a:latin typeface="Arial" pitchFamily="34" charset="0"/>
                <a:ea typeface="+mj-ea"/>
                <a:cs typeface="Arial" pitchFamily="34" charset="0"/>
              </a:defRPr>
            </a:lvl1pPr>
          </a:lstStyle>
          <a:p>
            <a:pPr lvl="0" algn="l" defTabSz="914342" rtl="0" eaLnBrk="1" latinLnBrk="0" hangingPunct="1">
              <a:spcBef>
                <a:spcPct val="0"/>
              </a:spcBef>
              <a:buNone/>
            </a:pPr>
            <a:r>
              <a:rPr lang="en-US" dirty="0" smtClean="0"/>
              <a:t>Click to edit Master subtitle style</a:t>
            </a:r>
            <a:endParaRPr lang="en-US" dirty="0"/>
          </a:p>
        </p:txBody>
      </p:sp>
    </p:spTree>
  </p:cSld>
  <p:clrMapOvr>
    <a:overrideClrMapping bg1="lt1" tx1="dk1" bg2="lt2" tx2="dk2" accent1="accent1" accent2="accent2" accent3="accent3" accent4="accent4" accent5="accent5" accent6="accent6" hlink="hlink" folHlink="folHlink"/>
  </p:clrMapOvr>
  <p:transition advClick="0"/>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pic>
        <p:nvPicPr>
          <p:cNvPr id="6" name="Image 5" descr="test5.jpg"/>
          <p:cNvPicPr>
            <a:picLocks noChangeAspect="1"/>
          </p:cNvPicPr>
          <p:nvPr userDrawn="1"/>
        </p:nvPicPr>
        <p:blipFill>
          <a:blip r:embed="rId5" cstate="print"/>
          <a:srcRect l="240" t="179" r="380" b="511"/>
          <a:stretch>
            <a:fillRect/>
          </a:stretch>
        </p:blipFill>
        <p:spPr>
          <a:xfrm>
            <a:off x="0" y="1050622"/>
            <a:ext cx="10972800" cy="5807378"/>
          </a:xfrm>
          <a:prstGeom prst="rect">
            <a:avLst/>
          </a:prstGeom>
        </p:spPr>
      </p:pic>
      <p:graphicFrame>
        <p:nvGraphicFramePr>
          <p:cNvPr id="5" name="Object 4" hidden="1"/>
          <p:cNvGraphicFramePr>
            <a:graphicFrameLocks noChangeAspect="1"/>
          </p:cNvGraphicFramePr>
          <p:nvPr/>
        </p:nvGraphicFramePr>
        <p:xfrm>
          <a:off x="0" y="0"/>
          <a:ext cx="175846" cy="158750"/>
        </p:xfrm>
        <a:graphic>
          <a:graphicData uri="http://schemas.openxmlformats.org/presentationml/2006/ole">
            <p:oleObj spid="_x0000_s127170" name="think-cell Slide" r:id="rId6" imgW="360" imgH="360" progId="">
              <p:embed/>
            </p:oleObj>
          </a:graphicData>
        </a:graphic>
      </p:graphicFrame>
      <p:sp>
        <p:nvSpPr>
          <p:cNvPr id="4" name="Rectangle 7"/>
          <p:cNvSpPr/>
          <p:nvPr userDrawn="1">
            <p:custDataLst>
              <p:tags r:id="rId2"/>
            </p:custDataLst>
          </p:nvPr>
        </p:nvSpPr>
        <p:spPr bwMode="auto">
          <a:xfrm>
            <a:off x="-2274" y="0"/>
            <a:ext cx="10975607"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3"/>
            </p:custDataLst>
          </p:nvPr>
        </p:nvSpPr>
        <p:spPr>
          <a:xfrm>
            <a:off x="0" y="482600"/>
            <a:ext cx="10972800" cy="1130300"/>
          </a:xfrm>
          <a:prstGeom prst="rect">
            <a:avLst/>
          </a:prstGeom>
        </p:spPr>
        <p:txBody>
          <a:bodyPr lIns="330588" tIns="33059" rIns="33059" bIns="33059" anchor="ctr" anchorCtr="0"/>
          <a:lstStyle>
            <a:lvl1pPr algn="l">
              <a:defRPr>
                <a:solidFill>
                  <a:schemeClr val="tx1"/>
                </a:solidFill>
                <a:latin typeface="Arial" pitchFamily="34" charset="0"/>
                <a:cs typeface="Arial" pitchFamily="34" charset="0"/>
              </a:defRPr>
            </a:lvl1pPr>
          </a:lstStyle>
          <a:p>
            <a:pPr lvl="0"/>
            <a:r>
              <a:rPr lang="en-US" noProof="0" dirty="0" smtClean="0"/>
              <a:t>Click to edit Master text style</a:t>
            </a:r>
          </a:p>
        </p:txBody>
      </p:sp>
      <p:sp>
        <p:nvSpPr>
          <p:cNvPr id="7" name="Rectangle 4"/>
          <p:cNvSpPr>
            <a:spLocks noGrp="1" noChangeArrowheads="1"/>
          </p:cNvSpPr>
          <p:nvPr>
            <p:ph type="subTitle" idx="1"/>
          </p:nvPr>
        </p:nvSpPr>
        <p:spPr bwMode="gray">
          <a:xfrm>
            <a:off x="0" y="1625600"/>
            <a:ext cx="10972800" cy="774700"/>
          </a:xfrm>
          <a:prstGeom prst="rect">
            <a:avLst/>
          </a:prstGeom>
        </p:spPr>
        <p:txBody>
          <a:bodyPr lIns="330588" tIns="33059" rIns="33059" bIns="33059" anchor="ctr" anchorCtr="0"/>
          <a:lstStyle>
            <a:lvl1pPr algn="l" fontAlgn="t">
              <a:spcAft>
                <a:spcPct val="0"/>
              </a:spcAft>
              <a:buClrTx/>
              <a:buFontTx/>
              <a:buNone/>
              <a:defRPr lang="en-US" sz="2000" kern="1200" noProof="0" dirty="0">
                <a:solidFill>
                  <a:schemeClr val="tx1"/>
                </a:solidFill>
                <a:latin typeface="Arial" pitchFamily="34" charset="0"/>
                <a:ea typeface="+mj-ea"/>
                <a:cs typeface="Arial" pitchFamily="34" charset="0"/>
              </a:defRPr>
            </a:lvl1pPr>
          </a:lstStyle>
          <a:p>
            <a:pPr lvl="0" algn="l" defTabSz="839694" rtl="0" eaLnBrk="1" latinLnBrk="0" hangingPunct="1">
              <a:spcBef>
                <a:spcPct val="0"/>
              </a:spcBef>
              <a:buNone/>
            </a:pPr>
            <a:r>
              <a:rPr lang="en-US" dirty="0" smtClean="0"/>
              <a:t>Click to edit Master subtitle style</a:t>
            </a:r>
            <a:endParaRPr lang="en-US" dirty="0"/>
          </a:p>
        </p:txBody>
      </p:sp>
    </p:spTree>
  </p:cSld>
  <p:clrMapOvr>
    <a:masterClrMapping/>
  </p:clrMapOvr>
  <p:transition advClick="0"/>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22325" y="2130425"/>
            <a:ext cx="932815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646238" y="3886200"/>
            <a:ext cx="7680325"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E9845D0-71EC-4FAB-9362-88C8DE3E0EEE}" type="datetimeFigureOut">
              <a:rPr lang="en-US" smtClean="0"/>
              <a:pPr/>
              <a:t>2/17/2017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p14="http://schemas.microsoft.com/office/powerpoint/2010/main" xmlns="" val="2159398244"/>
      </p:ext>
    </p:extLst>
  </p:cSld>
  <p:clrMapOvr>
    <a:masterClrMapping/>
  </p:clrMapOvr>
  <p:transition advClick="0"/>
</p:sldLayout>
</file>

<file path=ppt/slideMasters/_rels/slideMaster1.xml.rels><?xml version="1.0" encoding="UTF-8" standalone="yes"?>
<Relationships xmlns="http://schemas.openxmlformats.org/package/2006/relationships"><Relationship Id="rId8" Type="http://schemas.openxmlformats.org/officeDocument/2006/relationships/tags" Target="../tags/tag3.xml"/><Relationship Id="rId13" Type="http://schemas.openxmlformats.org/officeDocument/2006/relationships/tags" Target="../tags/tag8.xml"/><Relationship Id="rId3" Type="http://schemas.openxmlformats.org/officeDocument/2006/relationships/slideLayout" Target="../slideLayouts/slideLayout3.xml"/><Relationship Id="rId7" Type="http://schemas.openxmlformats.org/officeDocument/2006/relationships/tags" Target="../tags/tag2.xml"/><Relationship Id="rId12" Type="http://schemas.openxmlformats.org/officeDocument/2006/relationships/tags" Target="../tags/tag7.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vmlDrawing" Target="../drawings/vmlDrawing1.vml"/><Relationship Id="rId11" Type="http://schemas.openxmlformats.org/officeDocument/2006/relationships/tags" Target="../tags/tag6.xml"/><Relationship Id="rId5" Type="http://schemas.openxmlformats.org/officeDocument/2006/relationships/theme" Target="../theme/theme1.xml"/><Relationship Id="rId15" Type="http://schemas.openxmlformats.org/officeDocument/2006/relationships/oleObject" Target="../embeddings/oleObject1.bin"/><Relationship Id="rId10" Type="http://schemas.openxmlformats.org/officeDocument/2006/relationships/tags" Target="../tags/tag5.xml"/><Relationship Id="rId4" Type="http://schemas.openxmlformats.org/officeDocument/2006/relationships/slideLayout" Target="../slideLayouts/slideLayout4.xml"/><Relationship Id="rId9" Type="http://schemas.openxmlformats.org/officeDocument/2006/relationships/tags" Target="../tags/tag4.xml"/><Relationship Id="rId14" Type="http://schemas.openxmlformats.org/officeDocument/2006/relationships/tags" Target="../tags/tag9.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20.xml"/><Relationship Id="rId13" Type="http://schemas.openxmlformats.org/officeDocument/2006/relationships/tags" Target="../tags/tag25.xml"/><Relationship Id="rId18" Type="http://schemas.openxmlformats.org/officeDocument/2006/relationships/hyperlink" Target="http://www.facebook.com/Capgemini" TargetMode="External"/><Relationship Id="rId26" Type="http://schemas.openxmlformats.org/officeDocument/2006/relationships/hyperlink" Target="http://www.slideshare.net/capgemini" TargetMode="External"/><Relationship Id="rId3" Type="http://schemas.openxmlformats.org/officeDocument/2006/relationships/theme" Target="../theme/theme2.xml"/><Relationship Id="rId21" Type="http://schemas.openxmlformats.org/officeDocument/2006/relationships/image" Target="../media/image8.png"/><Relationship Id="rId7" Type="http://schemas.openxmlformats.org/officeDocument/2006/relationships/tags" Target="../tags/tag19.xml"/><Relationship Id="rId12" Type="http://schemas.openxmlformats.org/officeDocument/2006/relationships/tags" Target="../tags/tag24.xml"/><Relationship Id="rId17" Type="http://schemas.openxmlformats.org/officeDocument/2006/relationships/image" Target="../media/image4.emf"/><Relationship Id="rId25" Type="http://schemas.openxmlformats.org/officeDocument/2006/relationships/image" Target="../media/image10.png"/><Relationship Id="rId2" Type="http://schemas.openxmlformats.org/officeDocument/2006/relationships/slideLayout" Target="../slideLayouts/slideLayout6.xml"/><Relationship Id="rId16" Type="http://schemas.openxmlformats.org/officeDocument/2006/relationships/image" Target="../media/image6.tiff"/><Relationship Id="rId20" Type="http://schemas.openxmlformats.org/officeDocument/2006/relationships/hyperlink" Target="http://www.linkedin.com/company/capgemini" TargetMode="External"/><Relationship Id="rId1" Type="http://schemas.openxmlformats.org/officeDocument/2006/relationships/slideLayout" Target="../slideLayouts/slideLayout5.xml"/><Relationship Id="rId6" Type="http://schemas.openxmlformats.org/officeDocument/2006/relationships/tags" Target="../tags/tag18.xml"/><Relationship Id="rId11" Type="http://schemas.openxmlformats.org/officeDocument/2006/relationships/tags" Target="../tags/tag23.xml"/><Relationship Id="rId24" Type="http://schemas.openxmlformats.org/officeDocument/2006/relationships/hyperlink" Target="http://www.youtube.com/capgemini" TargetMode="External"/><Relationship Id="rId5" Type="http://schemas.openxmlformats.org/officeDocument/2006/relationships/tags" Target="../tags/tag17.xml"/><Relationship Id="rId15" Type="http://schemas.openxmlformats.org/officeDocument/2006/relationships/oleObject" Target="../embeddings/oleObject5.bin"/><Relationship Id="rId23" Type="http://schemas.openxmlformats.org/officeDocument/2006/relationships/image" Target="../media/image9.png"/><Relationship Id="rId10" Type="http://schemas.openxmlformats.org/officeDocument/2006/relationships/tags" Target="../tags/tag22.xml"/><Relationship Id="rId19" Type="http://schemas.openxmlformats.org/officeDocument/2006/relationships/image" Target="../media/image7.png"/><Relationship Id="rId4" Type="http://schemas.openxmlformats.org/officeDocument/2006/relationships/vmlDrawing" Target="../drawings/vmlDrawing5.vml"/><Relationship Id="rId9" Type="http://schemas.openxmlformats.org/officeDocument/2006/relationships/tags" Target="../tags/tag21.xml"/><Relationship Id="rId14" Type="http://schemas.openxmlformats.org/officeDocument/2006/relationships/tags" Target="../tags/tag26.xml"/><Relationship Id="rId22" Type="http://schemas.openxmlformats.org/officeDocument/2006/relationships/hyperlink" Target="http://www.twitter.com/capgemini" TargetMode="External"/><Relationship Id="rId27" Type="http://schemas.openxmlformats.org/officeDocument/2006/relationships/image" Target="../media/image11.gif"/></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8.xml"/><Relationship Id="rId1" Type="http://schemas.openxmlformats.org/officeDocument/2006/relationships/slideLayout" Target="../slideLayouts/slideLayout7.xml"/><Relationship Id="rId5" Type="http://schemas.openxmlformats.org/officeDocument/2006/relationships/oleObject" Target="../embeddings/oleObject8.bin"/><Relationship Id="rId4" Type="http://schemas.openxmlformats.org/officeDocument/2006/relationships/vmlDrawing" Target="../drawings/vmlDrawing8.v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theme" Target="../theme/theme4.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tags" Target="../tags/tag37.xml"/><Relationship Id="rId18" Type="http://schemas.openxmlformats.org/officeDocument/2006/relationships/tags" Target="../tags/tag42.xml"/><Relationship Id="rId3" Type="http://schemas.openxmlformats.org/officeDocument/2006/relationships/slideLayout" Target="../slideLayouts/slideLayout22.xml"/><Relationship Id="rId21" Type="http://schemas.openxmlformats.org/officeDocument/2006/relationships/image" Target="../media/image2.png"/><Relationship Id="rId7" Type="http://schemas.openxmlformats.org/officeDocument/2006/relationships/slideLayout" Target="../slideLayouts/slideLayout26.xml"/><Relationship Id="rId12" Type="http://schemas.openxmlformats.org/officeDocument/2006/relationships/tags" Target="../tags/tag36.xml"/><Relationship Id="rId17" Type="http://schemas.openxmlformats.org/officeDocument/2006/relationships/tags" Target="../tags/tag41.xml"/><Relationship Id="rId2" Type="http://schemas.openxmlformats.org/officeDocument/2006/relationships/slideLayout" Target="../slideLayouts/slideLayout21.xml"/><Relationship Id="rId16" Type="http://schemas.openxmlformats.org/officeDocument/2006/relationships/tags" Target="../tags/tag40.xml"/><Relationship Id="rId20" Type="http://schemas.openxmlformats.org/officeDocument/2006/relationships/oleObject" Target="../embeddings/oleObject11.bin"/><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vmlDrawing" Target="../drawings/vmlDrawing11.vml"/><Relationship Id="rId5" Type="http://schemas.openxmlformats.org/officeDocument/2006/relationships/slideLayout" Target="../slideLayouts/slideLayout24.xml"/><Relationship Id="rId15" Type="http://schemas.openxmlformats.org/officeDocument/2006/relationships/tags" Target="../tags/tag39.xml"/><Relationship Id="rId10" Type="http://schemas.openxmlformats.org/officeDocument/2006/relationships/theme" Target="../theme/theme5.xml"/><Relationship Id="rId19" Type="http://schemas.openxmlformats.org/officeDocument/2006/relationships/tags" Target="../tags/tag43.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tags" Target="../tags/tag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75846" cy="158750"/>
        </p:xfrm>
        <a:graphic>
          <a:graphicData uri="http://schemas.openxmlformats.org/presentationml/2006/ole">
            <p:oleObj spid="_x0000_s2243" name="think-cell Slide" r:id="rId15" imgW="360" imgH="360" progId="">
              <p:embed/>
            </p:oleObj>
          </a:graphicData>
        </a:graphic>
      </p:graphicFrame>
      <p:sp>
        <p:nvSpPr>
          <p:cNvPr id="2" name="Title Placeholder 1"/>
          <p:cNvSpPr>
            <a:spLocks noGrp="1"/>
          </p:cNvSpPr>
          <p:nvPr>
            <p:ph type="title"/>
            <p:custDataLst>
              <p:tags r:id="rId7"/>
            </p:custDataLst>
          </p:nvPr>
        </p:nvSpPr>
        <p:spPr>
          <a:xfrm>
            <a:off x="2" y="1"/>
            <a:ext cx="10972799" cy="1002135"/>
          </a:xfrm>
          <a:prstGeom prst="rect">
            <a:avLst/>
          </a:prstGeom>
        </p:spPr>
        <p:txBody>
          <a:bodyPr vert="horz" lIns="297529" tIns="33059" rIns="165294" bIns="33059" rtlCol="0" anchor="ctr">
            <a:noAutofit/>
          </a:bodyPr>
          <a:lstStyle/>
          <a:p>
            <a:r>
              <a:rPr lang="en-US" noProof="0" smtClean="0"/>
              <a:t>Click to edit Master title style</a:t>
            </a:r>
            <a:endParaRPr lang="en-US" noProof="0" dirty="0"/>
          </a:p>
        </p:txBody>
      </p:sp>
      <p:sp>
        <p:nvSpPr>
          <p:cNvPr id="3" name="Text Placeholder 2"/>
          <p:cNvSpPr>
            <a:spLocks noGrp="1"/>
          </p:cNvSpPr>
          <p:nvPr>
            <p:ph type="body" idx="1"/>
            <p:custDataLst>
              <p:tags r:id="rId8"/>
            </p:custDataLst>
          </p:nvPr>
        </p:nvSpPr>
        <p:spPr>
          <a:xfrm>
            <a:off x="358219" y="1501977"/>
            <a:ext cx="10259372" cy="4774998"/>
          </a:xfrm>
          <a:prstGeom prst="rect">
            <a:avLst/>
          </a:prstGeom>
        </p:spPr>
        <p:txBody>
          <a:bodyPr vert="horz" lIns="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9"/>
            </p:custDataLst>
          </p:nvPr>
        </p:nvSpPr>
        <p:spPr>
          <a:xfrm>
            <a:off x="10603790"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latin typeface="+mn-lt"/>
              </a:rPr>
              <a:pPr algn="ctr"/>
              <a:t>‹#›</a:t>
            </a:fld>
            <a:endParaRPr lang="en-US" sz="700" dirty="0">
              <a:solidFill>
                <a:schemeClr val="tx2"/>
              </a:solidFill>
              <a:latin typeface="+mn-lt"/>
            </a:endParaRPr>
          </a:p>
        </p:txBody>
      </p:sp>
      <p:sp>
        <p:nvSpPr>
          <p:cNvPr id="9" name="Freeform 4"/>
          <p:cNvSpPr>
            <a:spLocks/>
          </p:cNvSpPr>
          <p:nvPr>
            <p:custDataLst>
              <p:tags r:id="rId10"/>
            </p:custDataLst>
          </p:nvPr>
        </p:nvSpPr>
        <p:spPr bwMode="auto">
          <a:xfrm>
            <a:off x="3" y="676402"/>
            <a:ext cx="109727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12" name="Rectangle 11"/>
          <p:cNvSpPr>
            <a:spLocks noChangeArrowheads="1"/>
          </p:cNvSpPr>
          <p:nvPr>
            <p:custDataLst>
              <p:tags r:id="rId11"/>
            </p:custDataLst>
          </p:nvPr>
        </p:nvSpPr>
        <p:spPr bwMode="auto">
          <a:xfrm>
            <a:off x="7467873" y="6623404"/>
            <a:ext cx="2947175"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smtClean="0">
                <a:solidFill>
                  <a:schemeClr val="tx2"/>
                </a:solidFill>
                <a:latin typeface="+mn-lt"/>
                <a:cs typeface="Helvetica Light"/>
              </a:rPr>
              <a:t>Copyright © Capgemini 2015. All Rights Reserved</a:t>
            </a:r>
          </a:p>
        </p:txBody>
      </p:sp>
      <p:sp>
        <p:nvSpPr>
          <p:cNvPr id="13" name="Rectangle 12"/>
          <p:cNvSpPr/>
          <p:nvPr>
            <p:custDataLst>
              <p:tags r:id="rId12"/>
            </p:custDataLst>
          </p:nvPr>
        </p:nvSpPr>
        <p:spPr>
          <a:xfrm>
            <a:off x="3411415" y="6427223"/>
            <a:ext cx="7003633" cy="195814"/>
          </a:xfrm>
          <a:prstGeom prst="rect">
            <a:avLst/>
          </a:prstGeom>
        </p:spPr>
        <p:txBody>
          <a:bodyPr wrap="none" lIns="35997" tIns="35997" rIns="35997" bIns="35997" anchor="b" anchorCtr="0">
            <a:noAutofit/>
          </a:bodyPr>
          <a:lstStyle/>
          <a:p>
            <a:pPr algn="r"/>
            <a:r>
              <a:rPr lang="en-US" sz="700" dirty="0" smtClean="0">
                <a:solidFill>
                  <a:schemeClr val="tx2"/>
                </a:solidFill>
                <a:latin typeface="+mn-lt"/>
              </a:rPr>
              <a:t>Cloud Foundation</a:t>
            </a:r>
            <a:r>
              <a:rPr lang="en-US" sz="700" baseline="0" dirty="0" smtClean="0">
                <a:solidFill>
                  <a:schemeClr val="tx2"/>
                </a:solidFill>
                <a:latin typeface="+mn-lt"/>
              </a:rPr>
              <a:t> Services</a:t>
            </a:r>
            <a:r>
              <a:rPr lang="en-US" sz="700" kern="1200" dirty="0" smtClean="0">
                <a:solidFill>
                  <a:schemeClr val="tx2"/>
                </a:solidFill>
                <a:latin typeface="+mn-lt"/>
                <a:ea typeface="+mn-ea"/>
                <a:cs typeface="+mn-cs"/>
              </a:rPr>
              <a:t>| </a:t>
            </a:r>
            <a:r>
              <a:rPr lang="en-US" sz="700" dirty="0" smtClean="0">
                <a:solidFill>
                  <a:schemeClr val="tx2"/>
                </a:solidFill>
                <a:latin typeface="+mn-lt"/>
              </a:rPr>
              <a:t>Financial Services</a:t>
            </a:r>
            <a:endParaRPr lang="en-US" sz="700" dirty="0">
              <a:solidFill>
                <a:schemeClr val="tx2"/>
              </a:solidFill>
              <a:latin typeface="+mn-lt"/>
            </a:endParaRPr>
          </a:p>
        </p:txBody>
      </p:sp>
      <p:pic>
        <p:nvPicPr>
          <p:cNvPr id="14" name="Picture 103" descr="C:\Users\UserSim\Desktop\Capgemini\Capgemini_logo_cmyk.png"/>
          <p:cNvPicPr>
            <a:picLocks noChangeAspect="1" noChangeArrowheads="1"/>
          </p:cNvPicPr>
          <p:nvPr>
            <p:custDataLst>
              <p:tags r:id="rId13"/>
            </p:custDataLst>
          </p:nvPr>
        </p:nvPicPr>
        <p:blipFill>
          <a:blip r:embed="rId16" cstate="email"/>
          <a:srcRect/>
          <a:stretch>
            <a:fillRect/>
          </a:stretch>
        </p:blipFill>
        <p:spPr bwMode="auto">
          <a:xfrm>
            <a:off x="176089" y="6443187"/>
            <a:ext cx="1451758" cy="320682"/>
          </a:xfrm>
          <a:prstGeom prst="rect">
            <a:avLst/>
          </a:prstGeom>
          <a:noFill/>
        </p:spPr>
      </p:pic>
      <p:cxnSp>
        <p:nvCxnSpPr>
          <p:cNvPr id="15" name="Straight Connector 5"/>
          <p:cNvCxnSpPr/>
          <p:nvPr>
            <p:custDataLst>
              <p:tags r:id="rId14"/>
            </p:custDataLst>
          </p:nvPr>
        </p:nvCxnSpPr>
        <p:spPr>
          <a:xfrm flipH="1">
            <a:off x="3" y="6362700"/>
            <a:ext cx="109727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928" r:id="rId1"/>
    <p:sldLayoutId id="2147483934" r:id="rId2"/>
    <p:sldLayoutId id="2147483971" r:id="rId3"/>
    <p:sldLayoutId id="2147484007" r:id="rId4"/>
  </p:sldLayoutIdLst>
  <p:transition advClick="0"/>
  <p:timing>
    <p:tnLst>
      <p:par>
        <p:cTn id="1" dur="indefinite" restart="never" nodeType="tmRoot"/>
      </p:par>
    </p:tnLst>
  </p:timing>
  <p:txStyles>
    <p:titleStyle>
      <a:lvl1pPr algn="l" defTabSz="914342" rtl="0" eaLnBrk="1" latinLnBrk="0" hangingPunct="1">
        <a:lnSpc>
          <a:spcPct val="100000"/>
        </a:lnSpc>
        <a:spcBef>
          <a:spcPct val="0"/>
        </a:spcBef>
        <a:buNone/>
        <a:defRPr sz="2600" b="0" kern="1200">
          <a:solidFill>
            <a:schemeClr val="tx1"/>
          </a:solidFill>
          <a:latin typeface="+mj-lt"/>
          <a:ea typeface="+mj-ea"/>
          <a:cs typeface="+mj-cs"/>
        </a:defRPr>
      </a:lvl1pPr>
    </p:titleStyle>
    <p:bodyStyle>
      <a:lvl1pPr marL="228600" indent="-228600" algn="l" defTabSz="914342" rtl="0" eaLnBrk="1" latinLnBrk="0" hangingPunct="1">
        <a:lnSpc>
          <a:spcPct val="100000"/>
        </a:lnSpc>
        <a:spcBef>
          <a:spcPts val="0"/>
        </a:spcBef>
        <a:spcAft>
          <a:spcPts val="600"/>
        </a:spcAft>
        <a:buClr>
          <a:schemeClr val="accent5"/>
        </a:buClr>
        <a:buFont typeface="Wingdings" pitchFamily="2" charset="2"/>
        <a:buChar char="§"/>
        <a:defRPr sz="1400" b="0" kern="1200">
          <a:solidFill>
            <a:schemeClr val="tx2">
              <a:lumMod val="50000"/>
            </a:schemeClr>
          </a:solidFill>
          <a:latin typeface="+mn-lt"/>
          <a:ea typeface="+mn-ea"/>
          <a:cs typeface="+mn-cs"/>
        </a:defRPr>
      </a:lvl1pPr>
      <a:lvl2pPr marL="457200" indent="-228600" algn="l" defTabSz="914342" rtl="0" eaLnBrk="1" latinLnBrk="0" hangingPunct="1">
        <a:lnSpc>
          <a:spcPct val="100000"/>
        </a:lnSpc>
        <a:spcBef>
          <a:spcPts val="0"/>
        </a:spcBef>
        <a:spcAft>
          <a:spcPts val="600"/>
        </a:spcAft>
        <a:buClr>
          <a:schemeClr val="accent3"/>
        </a:buClr>
        <a:buFont typeface="Wingdings" pitchFamily="2" charset="2"/>
        <a:buChar char="§"/>
        <a:defRPr sz="1400" kern="1200">
          <a:solidFill>
            <a:schemeClr val="tx2">
              <a:lumMod val="50000"/>
            </a:schemeClr>
          </a:solidFill>
          <a:latin typeface="+mn-lt"/>
          <a:ea typeface="+mn-ea"/>
          <a:cs typeface="+mn-cs"/>
        </a:defRPr>
      </a:lvl2pPr>
      <a:lvl3pPr marL="685800" indent="-228600" algn="l" defTabSz="914342" rtl="0" eaLnBrk="1" latinLnBrk="0" hangingPunct="1">
        <a:lnSpc>
          <a:spcPct val="100000"/>
        </a:lnSpc>
        <a:spcBef>
          <a:spcPts val="0"/>
        </a:spcBef>
        <a:spcAft>
          <a:spcPts val="600"/>
        </a:spcAft>
        <a:buClr>
          <a:schemeClr val="accent2"/>
        </a:buClr>
        <a:buFont typeface="Arial" pitchFamily="34" charset="0"/>
        <a:buChar char="•"/>
        <a:defRPr sz="1400" kern="1200">
          <a:solidFill>
            <a:schemeClr val="tx2">
              <a:lumMod val="50000"/>
            </a:schemeClr>
          </a:solidFill>
          <a:latin typeface="+mn-lt"/>
          <a:ea typeface="+mn-ea"/>
          <a:cs typeface="+mn-cs"/>
        </a:defRPr>
      </a:lvl3pPr>
      <a:lvl4pPr marL="914400" indent="-228600" algn="l" defTabSz="914342" rtl="0" eaLnBrk="1" latinLnBrk="0" hangingPunct="1">
        <a:lnSpc>
          <a:spcPct val="10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nvGraphicFramePr>
        <p:xfrm>
          <a:off x="0" y="0"/>
          <a:ext cx="175846" cy="158750"/>
        </p:xfrm>
        <a:graphic>
          <a:graphicData uri="http://schemas.openxmlformats.org/presentationml/2006/ole">
            <p:oleObj spid="_x0000_s133314" name="think-cell Slide" r:id="rId15" imgW="360" imgH="360" progId="">
              <p:embed/>
            </p:oleObj>
          </a:graphicData>
        </a:graphic>
      </p:graphicFrame>
      <p:sp>
        <p:nvSpPr>
          <p:cNvPr id="357" name="Rectangle 7"/>
          <p:cNvSpPr/>
          <p:nvPr>
            <p:custDataLst>
              <p:tags r:id="rId5"/>
            </p:custDataLst>
          </p:nvPr>
        </p:nvSpPr>
        <p:spPr bwMode="auto">
          <a:xfrm flipV="1">
            <a:off x="-1835" y="1677994"/>
            <a:ext cx="10974635"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8" name="Image 10" descr="Capgemini_logo_lr.tif"/>
          <p:cNvPicPr>
            <a:picLocks noChangeAspect="1"/>
          </p:cNvPicPr>
          <p:nvPr>
            <p:custDataLst>
              <p:tags r:id="rId6"/>
            </p:custDataLst>
          </p:nvPr>
        </p:nvPicPr>
        <p:blipFill>
          <a:blip r:embed="rId16" cstate="email"/>
          <a:stretch>
            <a:fillRect/>
          </a:stretch>
        </p:blipFill>
        <p:spPr>
          <a:xfrm>
            <a:off x="764938" y="930776"/>
            <a:ext cx="3494509" cy="776000"/>
          </a:xfrm>
          <a:prstGeom prst="rect">
            <a:avLst/>
          </a:prstGeom>
        </p:spPr>
      </p:pic>
      <p:pic>
        <p:nvPicPr>
          <p:cNvPr id="9" name="Picture 104" descr="C:\Users\UserSim\Desktop\Capgemini\moto.emf"/>
          <p:cNvPicPr>
            <a:picLocks noChangeAspect="1" noChangeArrowheads="1"/>
          </p:cNvPicPr>
          <p:nvPr>
            <p:custDataLst>
              <p:tags r:id="rId7"/>
            </p:custDataLst>
          </p:nvPr>
        </p:nvPicPr>
        <p:blipFill>
          <a:blip r:embed="rId17" cstate="email"/>
          <a:srcRect/>
          <a:stretch>
            <a:fillRect/>
          </a:stretch>
        </p:blipFill>
        <p:spPr bwMode="auto">
          <a:xfrm>
            <a:off x="6083038" y="1173628"/>
            <a:ext cx="4037863" cy="290298"/>
          </a:xfrm>
          <a:prstGeom prst="rect">
            <a:avLst/>
          </a:prstGeom>
          <a:noFill/>
        </p:spPr>
      </p:pic>
      <p:sp>
        <p:nvSpPr>
          <p:cNvPr id="13" name="Rectangle 12"/>
          <p:cNvSpPr/>
          <p:nvPr>
            <p:custDataLst>
              <p:tags r:id="rId8"/>
            </p:custDataLst>
          </p:nvPr>
        </p:nvSpPr>
        <p:spPr>
          <a:xfrm>
            <a:off x="6118801" y="6379669"/>
            <a:ext cx="4854000" cy="282207"/>
          </a:xfrm>
          <a:prstGeom prst="rect">
            <a:avLst/>
          </a:prstGeom>
        </p:spPr>
        <p:txBody>
          <a:bodyPr wrap="square" lIns="33059" tIns="33059" rIns="330588" bIns="33059" anchor="b" anchorCtr="0">
            <a:spAutoFit/>
          </a:bodyPr>
          <a:lstStyle/>
          <a:p>
            <a:pPr algn="r"/>
            <a:r>
              <a:rPr lang="en-US" sz="700" dirty="0">
                <a:solidFill>
                  <a:schemeClr val="bg1"/>
                </a:solidFill>
                <a:latin typeface="Arial"/>
                <a:cs typeface="Arial"/>
              </a:rPr>
              <a:t>The information contained in this presentation is </a:t>
            </a:r>
            <a:r>
              <a:rPr lang="en-US" sz="700" dirty="0" smtClean="0">
                <a:solidFill>
                  <a:schemeClr val="bg1"/>
                </a:solidFill>
                <a:latin typeface="Arial"/>
                <a:cs typeface="Arial"/>
              </a:rPr>
              <a:t>proprietary.</a:t>
            </a:r>
          </a:p>
          <a:p>
            <a:pPr algn="r"/>
            <a:r>
              <a:rPr lang="en-US" sz="700" dirty="0" smtClean="0">
                <a:solidFill>
                  <a:schemeClr val="bg1"/>
                </a:solidFill>
                <a:latin typeface="Arial"/>
                <a:cs typeface="Arial"/>
              </a:rPr>
              <a:t>© 2013 </a:t>
            </a:r>
            <a:r>
              <a:rPr lang="en-US" sz="700" dirty="0">
                <a:solidFill>
                  <a:schemeClr val="bg1"/>
                </a:solidFill>
                <a:latin typeface="Arial"/>
                <a:cs typeface="Arial"/>
              </a:rPr>
              <a:t>Capgemini. All rights </a:t>
            </a:r>
            <a:r>
              <a:rPr lang="en-US" sz="700" dirty="0" smtClean="0">
                <a:solidFill>
                  <a:schemeClr val="bg1"/>
                </a:solidFill>
                <a:latin typeface="Arial"/>
                <a:cs typeface="Arial"/>
              </a:rPr>
              <a:t>reserved.</a:t>
            </a:r>
            <a:endParaRPr lang="en-US" sz="700" dirty="0">
              <a:solidFill>
                <a:schemeClr val="bg1"/>
              </a:solidFill>
              <a:latin typeface="Arial"/>
              <a:cs typeface="Arial"/>
            </a:endParaRPr>
          </a:p>
        </p:txBody>
      </p:sp>
      <p:sp>
        <p:nvSpPr>
          <p:cNvPr id="15" name="Rectangle 14"/>
          <p:cNvSpPr/>
          <p:nvPr>
            <p:custDataLst>
              <p:tags r:id="rId9"/>
            </p:custDataLst>
          </p:nvPr>
        </p:nvSpPr>
        <p:spPr>
          <a:xfrm>
            <a:off x="8049678" y="5457935"/>
            <a:ext cx="2923122" cy="380480"/>
          </a:xfrm>
          <a:prstGeom prst="rect">
            <a:avLst/>
          </a:prstGeom>
        </p:spPr>
        <p:txBody>
          <a:bodyPr wrap="none" lIns="36000" tIns="36000" rIns="360000" bIns="36000" anchor="b" anchorCtr="0">
            <a:spAutoFit/>
          </a:bodyPr>
          <a:lstStyle/>
          <a:p>
            <a:pPr algn="r"/>
            <a:r>
              <a:rPr lang="en-US" sz="2000" b="1" dirty="0">
                <a:solidFill>
                  <a:schemeClr val="bg1"/>
                </a:solidFill>
                <a:latin typeface="Arial" pitchFamily="34" charset="0"/>
                <a:cs typeface="Arial" pitchFamily="34" charset="0"/>
              </a:rPr>
              <a:t>www.capgemini.com</a:t>
            </a:r>
          </a:p>
        </p:txBody>
      </p:sp>
      <p:pic>
        <p:nvPicPr>
          <p:cNvPr id="16" name="Picture 3" descr="C:\Users\UserSim\Desktop\DS_icons\128x128 shadows\facebook.png">
            <a:hlinkClick r:id="rId18"/>
          </p:cNvPr>
          <p:cNvPicPr>
            <a:picLocks noChangeAspect="1" noChangeArrowheads="1"/>
          </p:cNvPicPr>
          <p:nvPr>
            <p:custDataLst>
              <p:tags r:id="rId10"/>
            </p:custDataLst>
          </p:nvPr>
        </p:nvPicPr>
        <p:blipFill>
          <a:blip r:embed="rId19" cstate="email"/>
          <a:srcRect/>
          <a:stretch>
            <a:fillRect/>
          </a:stretch>
        </p:blipFill>
        <p:spPr bwMode="auto">
          <a:xfrm>
            <a:off x="8794249" y="5932547"/>
            <a:ext cx="308185" cy="263770"/>
          </a:xfrm>
          <a:prstGeom prst="rect">
            <a:avLst/>
          </a:prstGeom>
          <a:noFill/>
        </p:spPr>
      </p:pic>
      <p:pic>
        <p:nvPicPr>
          <p:cNvPr id="17" name="Picture 4" descr="C:\Users\UserSim\Desktop\DS_icons\128x128 shadows\linkedin.png">
            <a:hlinkClick r:id="rId20"/>
          </p:cNvPr>
          <p:cNvPicPr>
            <a:picLocks noChangeAspect="1" noChangeArrowheads="1"/>
          </p:cNvPicPr>
          <p:nvPr>
            <p:custDataLst>
              <p:tags r:id="rId11"/>
            </p:custDataLst>
          </p:nvPr>
        </p:nvPicPr>
        <p:blipFill>
          <a:blip r:embed="rId21" cstate="email"/>
          <a:srcRect/>
          <a:stretch>
            <a:fillRect/>
          </a:stretch>
        </p:blipFill>
        <p:spPr bwMode="auto">
          <a:xfrm>
            <a:off x="9165783" y="5932547"/>
            <a:ext cx="311608" cy="266700"/>
          </a:xfrm>
          <a:prstGeom prst="rect">
            <a:avLst/>
          </a:prstGeom>
          <a:noFill/>
        </p:spPr>
      </p:pic>
      <p:pic>
        <p:nvPicPr>
          <p:cNvPr id="18" name="Picture 5" descr="C:\Users\UserSim\Desktop\DS_icons\128x128 shadows\twitter.png">
            <a:hlinkClick r:id="rId22"/>
          </p:cNvPr>
          <p:cNvPicPr>
            <a:picLocks noChangeAspect="1" noChangeArrowheads="1"/>
          </p:cNvPicPr>
          <p:nvPr>
            <p:custDataLst>
              <p:tags r:id="rId12"/>
            </p:custDataLst>
          </p:nvPr>
        </p:nvPicPr>
        <p:blipFill>
          <a:blip r:embed="rId23" cstate="email"/>
          <a:srcRect/>
          <a:stretch>
            <a:fillRect/>
          </a:stretch>
        </p:blipFill>
        <p:spPr bwMode="auto">
          <a:xfrm>
            <a:off x="9862583" y="5932547"/>
            <a:ext cx="311608" cy="266700"/>
          </a:xfrm>
          <a:prstGeom prst="rect">
            <a:avLst/>
          </a:prstGeom>
          <a:noFill/>
        </p:spPr>
      </p:pic>
      <p:pic>
        <p:nvPicPr>
          <p:cNvPr id="19" name="Picture 6" descr="C:\Users\UserSim\Desktop\DS_icons\128x128 shadows\youtube.png">
            <a:hlinkClick r:id="rId24"/>
          </p:cNvPr>
          <p:cNvPicPr>
            <a:picLocks noChangeAspect="1" noChangeArrowheads="1"/>
          </p:cNvPicPr>
          <p:nvPr>
            <p:custDataLst>
              <p:tags r:id="rId13"/>
            </p:custDataLst>
          </p:nvPr>
        </p:nvPicPr>
        <p:blipFill>
          <a:blip r:embed="rId25" cstate="email"/>
          <a:srcRect/>
          <a:stretch>
            <a:fillRect/>
          </a:stretch>
        </p:blipFill>
        <p:spPr bwMode="auto">
          <a:xfrm>
            <a:off x="10237540" y="5932547"/>
            <a:ext cx="311608" cy="266700"/>
          </a:xfrm>
          <a:prstGeom prst="rect">
            <a:avLst/>
          </a:prstGeom>
          <a:noFill/>
        </p:spPr>
      </p:pic>
      <p:pic>
        <p:nvPicPr>
          <p:cNvPr id="20" name="Image 22" descr="Picto_Slideshare.gif">
            <a:hlinkClick r:id="rId26"/>
          </p:cNvPr>
          <p:cNvPicPr preferRelativeResize="0">
            <a:picLocks/>
          </p:cNvPicPr>
          <p:nvPr>
            <p:custDataLst>
              <p:tags r:id="rId14"/>
            </p:custDataLst>
          </p:nvPr>
        </p:nvPicPr>
        <p:blipFill>
          <a:blip r:embed="rId27" cstate="email"/>
          <a:srcRect l="4793" t="6316" r="5718" b="7969"/>
          <a:stretch>
            <a:fillRect/>
          </a:stretch>
        </p:blipFill>
        <p:spPr>
          <a:xfrm>
            <a:off x="9540740" y="5932548"/>
            <a:ext cx="258493" cy="238125"/>
          </a:xfrm>
          <a:prstGeom prst="roundRect">
            <a:avLst/>
          </a:prstGeom>
          <a:effectLst>
            <a:outerShdw blurRad="38100" dist="25400" dir="5400000" sx="98000" sy="98000" algn="t" rotWithShape="0">
              <a:schemeClr val="tx2">
                <a:alpha val="51000"/>
              </a:schemeClr>
            </a:outerShdw>
          </a:effectLst>
        </p:spPr>
      </p:pic>
    </p:spTree>
  </p:cSld>
  <p:clrMap bg1="lt1" tx1="dk1" bg2="lt2" tx2="dk2" accent1="accent1" accent2="accent2" accent3="accent3" accent4="accent4" accent5="accent5" accent6="accent6" hlink="hlink" folHlink="folHlink"/>
  <p:sldLayoutIdLst>
    <p:sldLayoutId id="2147483940" r:id="rId1"/>
    <p:sldLayoutId id="2147483945" r:id="rId2"/>
  </p:sldLayoutIdLst>
  <p:transition advClick="0"/>
  <p:timing>
    <p:tnLst>
      <p:par>
        <p:cTn id="1" dur="indefinite" restart="never" nodeType="tmRoot"/>
      </p:par>
    </p:tnLst>
  </p:timing>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75846" cy="158750"/>
        </p:xfrm>
        <a:graphic>
          <a:graphicData uri="http://schemas.openxmlformats.org/presentationml/2006/ole">
            <p:oleObj spid="_x0000_s129219" name="think-cell Slide" r:id="rId5" imgW="360" imgH="360" progId="">
              <p:embed/>
            </p:oleObj>
          </a:graphicData>
        </a:graphic>
      </p:graphicFrame>
    </p:spTree>
  </p:cSld>
  <p:clrMap bg1="lt1" tx1="dk1" bg2="lt2" tx2="dk2" accent1="accent1" accent2="accent2" accent3="accent3" accent4="accent4" accent5="accent5" accent6="accent6" hlink="hlink" folHlink="folHlink"/>
  <p:sldLayoutIdLst>
    <p:sldLayoutId id="2147483969" r:id="rId1"/>
    <p:sldLayoutId id="2147483957" r:id="rId2"/>
  </p:sldLayoutIdLst>
  <p:transition advClick="0"/>
  <p:timing>
    <p:tnLst>
      <p:par>
        <p:cTn id="1" dur="indefinite" restart="never" nodeType="tmRoot"/>
      </p:par>
    </p:tnLst>
  </p:timing>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9275" y="274638"/>
            <a:ext cx="987425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549275" y="1600200"/>
            <a:ext cx="987425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549275" y="6356350"/>
            <a:ext cx="25590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9845D0-71EC-4FAB-9362-88C8DE3E0EEE}" type="datetimeFigureOut">
              <a:rPr lang="en-US" smtClean="0"/>
              <a:pPr/>
              <a:t>2/17/2017</a:t>
            </a:fld>
            <a:endParaRPr lang="en-US" dirty="0"/>
          </a:p>
        </p:txBody>
      </p:sp>
      <p:sp>
        <p:nvSpPr>
          <p:cNvPr id="5" name="Footer Placeholder 4"/>
          <p:cNvSpPr>
            <a:spLocks noGrp="1"/>
          </p:cNvSpPr>
          <p:nvPr>
            <p:ph type="ftr" sz="quarter" idx="3"/>
          </p:nvPr>
        </p:nvSpPr>
        <p:spPr>
          <a:xfrm>
            <a:off x="3749675" y="6356350"/>
            <a:ext cx="347345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864475" y="6356350"/>
            <a:ext cx="25590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47DC82-1A69-45FE-AFFF-96143EB8F803}" type="slidenum">
              <a:rPr lang="en-US" smtClean="0"/>
              <a:pPr/>
              <a:t>‹#›</a:t>
            </a:fld>
            <a:endParaRPr lang="en-US" dirty="0"/>
          </a:p>
        </p:txBody>
      </p:sp>
    </p:spTree>
    <p:extLst>
      <p:ext uri="{BB962C8B-B14F-4D97-AF65-F5344CB8AC3E}">
        <p14:creationId xmlns:p14="http://schemas.microsoft.com/office/powerpoint/2010/main" xmlns="" val="1549416607"/>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Lst>
  <p:transition advClick="0"/>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75846" cy="158750"/>
        </p:xfrm>
        <a:graphic>
          <a:graphicData uri="http://schemas.openxmlformats.org/presentationml/2006/ole">
            <p:oleObj spid="_x0000_s259074" name="think-cell Slide" r:id="rId20" imgW="360" imgH="360" progId="">
              <p:embed/>
            </p:oleObj>
          </a:graphicData>
        </a:graphic>
      </p:graphicFrame>
      <p:sp>
        <p:nvSpPr>
          <p:cNvPr id="2" name="Title Placeholder 1"/>
          <p:cNvSpPr>
            <a:spLocks noGrp="1"/>
          </p:cNvSpPr>
          <p:nvPr>
            <p:ph type="title"/>
            <p:custDataLst>
              <p:tags r:id="rId12"/>
            </p:custDataLst>
          </p:nvPr>
        </p:nvSpPr>
        <p:spPr>
          <a:xfrm>
            <a:off x="2" y="1"/>
            <a:ext cx="10972799" cy="1002135"/>
          </a:xfrm>
          <a:prstGeom prst="rect">
            <a:avLst/>
          </a:prstGeom>
        </p:spPr>
        <p:txBody>
          <a:bodyPr vert="horz" lIns="297529" tIns="33059" rIns="165294" bIns="33059" rtlCol="0" anchor="ctr">
            <a:noAutofit/>
          </a:bodyPr>
          <a:lstStyle/>
          <a:p>
            <a:r>
              <a:rPr lang="en-US" noProof="0" smtClean="0"/>
              <a:t>Click to edit Master title style</a:t>
            </a:r>
            <a:endParaRPr lang="en-US" noProof="0" dirty="0"/>
          </a:p>
        </p:txBody>
      </p:sp>
      <p:sp>
        <p:nvSpPr>
          <p:cNvPr id="3" name="Text Placeholder 2"/>
          <p:cNvSpPr>
            <a:spLocks noGrp="1"/>
          </p:cNvSpPr>
          <p:nvPr>
            <p:ph type="body" idx="1"/>
            <p:custDataLst>
              <p:tags r:id="rId13"/>
            </p:custDataLst>
          </p:nvPr>
        </p:nvSpPr>
        <p:spPr>
          <a:xfrm>
            <a:off x="358219" y="1501977"/>
            <a:ext cx="10259372" cy="4774998"/>
          </a:xfrm>
          <a:prstGeom prst="rect">
            <a:avLst/>
          </a:prstGeom>
        </p:spPr>
        <p:txBody>
          <a:bodyPr vert="horz" lIns="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4"/>
            </p:custDataLst>
          </p:nvPr>
        </p:nvSpPr>
        <p:spPr>
          <a:xfrm>
            <a:off x="10603790"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rgbClr val="998C85"/>
                </a:solidFill>
              </a:rPr>
              <a:pPr algn="ctr"/>
              <a:t>‹#›</a:t>
            </a:fld>
            <a:endParaRPr lang="en-US" sz="700" dirty="0">
              <a:solidFill>
                <a:srgbClr val="998C85"/>
              </a:solidFill>
            </a:endParaRPr>
          </a:p>
        </p:txBody>
      </p:sp>
      <p:sp>
        <p:nvSpPr>
          <p:cNvPr id="9" name="Freeform 4"/>
          <p:cNvSpPr>
            <a:spLocks/>
          </p:cNvSpPr>
          <p:nvPr>
            <p:custDataLst>
              <p:tags r:id="rId15"/>
            </p:custDataLst>
          </p:nvPr>
        </p:nvSpPr>
        <p:spPr bwMode="auto">
          <a:xfrm>
            <a:off x="3" y="676402"/>
            <a:ext cx="109727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263147"/>
              </a:solidFill>
            </a:endParaRPr>
          </a:p>
        </p:txBody>
      </p:sp>
      <p:sp>
        <p:nvSpPr>
          <p:cNvPr id="12" name="Rectangle 11"/>
          <p:cNvSpPr>
            <a:spLocks noChangeArrowheads="1"/>
          </p:cNvSpPr>
          <p:nvPr>
            <p:custDataLst>
              <p:tags r:id="rId16"/>
            </p:custDataLst>
          </p:nvPr>
        </p:nvSpPr>
        <p:spPr bwMode="auto">
          <a:xfrm>
            <a:off x="7467873" y="6623404"/>
            <a:ext cx="2947175" cy="183503"/>
          </a:xfrm>
          <a:prstGeom prst="rect">
            <a:avLst/>
          </a:prstGeom>
          <a:noFill/>
          <a:ln w="19050">
            <a:noFill/>
            <a:miter lim="800000"/>
            <a:headEnd/>
            <a:tailEnd/>
          </a:ln>
          <a:effectLst/>
        </p:spPr>
        <p:txBody>
          <a:bodyPr wrap="square" lIns="35997" tIns="35997" rIns="35997" bIns="35997" anchor="b" anchorCtr="0">
            <a:noAutofit/>
          </a:bodyPr>
          <a:lstStyle/>
          <a:p>
            <a:pPr algn="r" defTabSz="995445" eaLnBrk="0" hangingPunct="0">
              <a:lnSpc>
                <a:spcPct val="90000"/>
              </a:lnSpc>
              <a:spcBef>
                <a:spcPct val="10000"/>
              </a:spcBef>
              <a:defRPr/>
            </a:pPr>
            <a:r>
              <a:rPr lang="en-US" altLang="en-US" sz="700" dirty="0" smtClean="0">
                <a:solidFill>
                  <a:srgbClr val="998C85"/>
                </a:solidFill>
                <a:cs typeface="Helvetica Light"/>
              </a:rPr>
              <a:t>Copyright © Capgemini 2016. All Rights Reserved</a:t>
            </a:r>
          </a:p>
        </p:txBody>
      </p:sp>
      <p:sp>
        <p:nvSpPr>
          <p:cNvPr id="13" name="Rectangle 12"/>
          <p:cNvSpPr/>
          <p:nvPr>
            <p:custDataLst>
              <p:tags r:id="rId17"/>
            </p:custDataLst>
          </p:nvPr>
        </p:nvSpPr>
        <p:spPr>
          <a:xfrm>
            <a:off x="7716050" y="6439771"/>
            <a:ext cx="2596573" cy="183633"/>
          </a:xfrm>
          <a:prstGeom prst="rect">
            <a:avLst/>
          </a:prstGeom>
        </p:spPr>
        <p:txBody>
          <a:bodyPr wrap="none" lIns="35997" tIns="35997" rIns="35997" bIns="35997" anchor="b" anchorCtr="0">
            <a:noAutofit/>
          </a:bodyPr>
          <a:lstStyle/>
          <a:p>
            <a:pPr algn="r"/>
            <a:r>
              <a:rPr lang="en-US" sz="700" dirty="0" smtClean="0">
                <a:solidFill>
                  <a:srgbClr val="998C85"/>
                </a:solidFill>
              </a:rPr>
              <a:t>Cloud Foundry Training| Oct 2016 | Financial Services</a:t>
            </a:r>
            <a:endParaRPr lang="en-US" sz="700" dirty="0">
              <a:solidFill>
                <a:srgbClr val="998C85"/>
              </a:solidFill>
            </a:endParaRPr>
          </a:p>
        </p:txBody>
      </p:sp>
      <p:pic>
        <p:nvPicPr>
          <p:cNvPr id="14" name="Picture 103" descr="C:\Users\UserSim\Desktop\Capgemini\Capgemini_logo_cmyk.png"/>
          <p:cNvPicPr>
            <a:picLocks noChangeAspect="1" noChangeArrowheads="1"/>
          </p:cNvPicPr>
          <p:nvPr>
            <p:custDataLst>
              <p:tags r:id="rId18"/>
            </p:custDataLst>
          </p:nvPr>
        </p:nvPicPr>
        <p:blipFill>
          <a:blip r:embed="rId21" cstate="email"/>
          <a:srcRect/>
          <a:stretch>
            <a:fillRect/>
          </a:stretch>
        </p:blipFill>
        <p:spPr bwMode="auto">
          <a:xfrm>
            <a:off x="176089" y="6443187"/>
            <a:ext cx="1451758" cy="320682"/>
          </a:xfrm>
          <a:prstGeom prst="rect">
            <a:avLst/>
          </a:prstGeom>
          <a:noFill/>
        </p:spPr>
      </p:pic>
      <p:cxnSp>
        <p:nvCxnSpPr>
          <p:cNvPr id="15" name="Straight Connector 5"/>
          <p:cNvCxnSpPr/>
          <p:nvPr>
            <p:custDataLst>
              <p:tags r:id="rId19"/>
            </p:custDataLst>
          </p:nvPr>
        </p:nvCxnSpPr>
        <p:spPr>
          <a:xfrm flipH="1">
            <a:off x="3" y="6362700"/>
            <a:ext cx="109727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998" r:id="rId1"/>
    <p:sldLayoutId id="2147483999" r:id="rId2"/>
    <p:sldLayoutId id="2147484000" r:id="rId3"/>
    <p:sldLayoutId id="2147484001" r:id="rId4"/>
    <p:sldLayoutId id="2147484002" r:id="rId5"/>
    <p:sldLayoutId id="2147484003" r:id="rId6"/>
    <p:sldLayoutId id="2147484004" r:id="rId7"/>
    <p:sldLayoutId id="2147484005" r:id="rId8"/>
    <p:sldLayoutId id="2147484006" r:id="rId9"/>
  </p:sldLayoutIdLst>
  <p:transition advClick="0"/>
  <p:timing>
    <p:tnLst>
      <p:par>
        <p:cTn id="1" dur="indefinite" restart="never" nodeType="tmRoot"/>
      </p:par>
    </p:tnLst>
  </p:timing>
  <p:txStyles>
    <p:titleStyle>
      <a:lvl1pPr algn="l" defTabSz="914342" rtl="0" eaLnBrk="1" latinLnBrk="0" hangingPunct="1">
        <a:lnSpc>
          <a:spcPct val="100000"/>
        </a:lnSpc>
        <a:spcBef>
          <a:spcPct val="0"/>
        </a:spcBef>
        <a:buNone/>
        <a:defRPr sz="2600" b="0" kern="1200">
          <a:solidFill>
            <a:schemeClr val="tx1"/>
          </a:solidFill>
          <a:latin typeface="+mj-lt"/>
          <a:ea typeface="+mj-ea"/>
          <a:cs typeface="+mj-cs"/>
        </a:defRPr>
      </a:lvl1pPr>
    </p:titleStyle>
    <p:bodyStyle>
      <a:lvl1pPr marL="228600" indent="-228600" algn="l" defTabSz="914342" rtl="0" eaLnBrk="1" latinLnBrk="0" hangingPunct="1">
        <a:lnSpc>
          <a:spcPct val="100000"/>
        </a:lnSpc>
        <a:spcBef>
          <a:spcPts val="0"/>
        </a:spcBef>
        <a:spcAft>
          <a:spcPts val="600"/>
        </a:spcAft>
        <a:buClr>
          <a:schemeClr val="accent5"/>
        </a:buClr>
        <a:buFont typeface="Wingdings" pitchFamily="2" charset="2"/>
        <a:buChar char="§"/>
        <a:defRPr sz="1400" b="0" kern="1200">
          <a:solidFill>
            <a:schemeClr val="tx2">
              <a:lumMod val="50000"/>
            </a:schemeClr>
          </a:solidFill>
          <a:latin typeface="+mn-lt"/>
          <a:ea typeface="+mn-ea"/>
          <a:cs typeface="+mn-cs"/>
        </a:defRPr>
      </a:lvl1pPr>
      <a:lvl2pPr marL="457200" indent="-228600" algn="l" defTabSz="914342" rtl="0" eaLnBrk="1" latinLnBrk="0" hangingPunct="1">
        <a:lnSpc>
          <a:spcPct val="100000"/>
        </a:lnSpc>
        <a:spcBef>
          <a:spcPts val="0"/>
        </a:spcBef>
        <a:spcAft>
          <a:spcPts val="600"/>
        </a:spcAft>
        <a:buClr>
          <a:schemeClr val="accent3"/>
        </a:buClr>
        <a:buFont typeface="Wingdings" pitchFamily="2" charset="2"/>
        <a:buChar char="§"/>
        <a:defRPr sz="1400" kern="1200">
          <a:solidFill>
            <a:schemeClr val="tx2">
              <a:lumMod val="50000"/>
            </a:schemeClr>
          </a:solidFill>
          <a:latin typeface="+mn-lt"/>
          <a:ea typeface="+mn-ea"/>
          <a:cs typeface="+mn-cs"/>
        </a:defRPr>
      </a:lvl2pPr>
      <a:lvl3pPr marL="685800" indent="-228600" algn="l" defTabSz="914342" rtl="0" eaLnBrk="1" latinLnBrk="0" hangingPunct="1">
        <a:lnSpc>
          <a:spcPct val="100000"/>
        </a:lnSpc>
        <a:spcBef>
          <a:spcPts val="0"/>
        </a:spcBef>
        <a:spcAft>
          <a:spcPts val="600"/>
        </a:spcAft>
        <a:buClr>
          <a:schemeClr val="accent2"/>
        </a:buClr>
        <a:buFont typeface="Arial" pitchFamily="34" charset="0"/>
        <a:buChar char="•"/>
        <a:defRPr sz="1400" kern="1200">
          <a:solidFill>
            <a:schemeClr val="tx2">
              <a:lumMod val="50000"/>
            </a:schemeClr>
          </a:solidFill>
          <a:latin typeface="+mn-lt"/>
          <a:ea typeface="+mn-ea"/>
          <a:cs typeface="+mn-cs"/>
        </a:defRPr>
      </a:lvl3pPr>
      <a:lvl4pPr marL="914400" indent="-228600" algn="l" defTabSz="914342" rtl="0" eaLnBrk="1" latinLnBrk="0" hangingPunct="1">
        <a:lnSpc>
          <a:spcPct val="10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vmlDrawing" Target="../drawings/vmlDrawing20.vml"/><Relationship Id="rId6" Type="http://schemas.openxmlformats.org/officeDocument/2006/relationships/oleObject" Target="../embeddings/oleObject20.bin"/><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Netflix/eureka"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28.jpeg"/></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localhost:8888/"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martinfowler.com/bliki/CircuitBreaker.html" TargetMode="External"/><Relationship Id="rId2" Type="http://schemas.openxmlformats.org/officeDocument/2006/relationships/hyperlink" Target="https://github.com/Netflix/hystrix" TargetMode="Externa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32.gif"/><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vmlDrawing" Target="../drawings/vmlDrawing21.vml"/><Relationship Id="rId4" Type="http://schemas.openxmlformats.org/officeDocument/2006/relationships/oleObject" Target="../embeddings/oleObject21.bin"/></Relationships>
</file>

<file path=ppt/slides/_rels/slide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nvGraphicFramePr>
        <p:xfrm>
          <a:off x="1" y="0"/>
          <a:ext cx="175846" cy="158750"/>
        </p:xfrm>
        <a:graphic>
          <a:graphicData uri="http://schemas.openxmlformats.org/presentationml/2006/ole">
            <p:oleObj spid="_x0000_s75972" name="think-cell Slide" r:id="rId6" imgW="360" imgH="360" progId="">
              <p:embed/>
            </p:oleObj>
          </a:graphicData>
        </a:graphic>
      </p:graphicFrame>
      <p:sp>
        <p:nvSpPr>
          <p:cNvPr id="10" name="Title 9"/>
          <p:cNvSpPr>
            <a:spLocks noGrp="1"/>
          </p:cNvSpPr>
          <p:nvPr>
            <p:ph type="ctrTitle"/>
            <p:custDataLst>
              <p:tags r:id="rId2"/>
            </p:custDataLst>
          </p:nvPr>
        </p:nvSpPr>
        <p:spPr>
          <a:xfrm>
            <a:off x="-1" y="2256615"/>
            <a:ext cx="8022606" cy="2227075"/>
          </a:xfrm>
        </p:spPr>
        <p:txBody>
          <a:bodyPr/>
          <a:lstStyle/>
          <a:p>
            <a:r>
              <a:rPr lang="en-US" dirty="0" smtClean="0"/>
              <a:t>Pivotal Cloud Foundry</a:t>
            </a:r>
            <a:endParaRPr lang="en-US" dirty="0"/>
          </a:p>
        </p:txBody>
      </p:sp>
      <p:sp>
        <p:nvSpPr>
          <p:cNvPr id="13" name="Subtitle 12"/>
          <p:cNvSpPr>
            <a:spLocks noGrp="1"/>
          </p:cNvSpPr>
          <p:nvPr>
            <p:ph type="subTitle" idx="1"/>
            <p:custDataLst>
              <p:tags r:id="rId3"/>
            </p:custDataLst>
          </p:nvPr>
        </p:nvSpPr>
        <p:spPr>
          <a:xfrm>
            <a:off x="1" y="4534519"/>
            <a:ext cx="5030286" cy="947750"/>
          </a:xfrm>
        </p:spPr>
        <p:txBody>
          <a:bodyPr/>
          <a:lstStyle/>
          <a:p>
            <a:r>
              <a:rPr lang="en-US" dirty="0" smtClean="0"/>
              <a:t>Jan 2017</a:t>
            </a:r>
            <a:endParaRPr lang="en-US" dirty="0"/>
          </a:p>
        </p:txBody>
      </p:sp>
    </p:spTree>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1"/>
          <p:cNvPicPr>
            <a:picLocks noChangeAspect="1" noChangeArrowheads="1"/>
          </p:cNvPicPr>
          <p:nvPr/>
        </p:nvPicPr>
        <p:blipFill>
          <a:blip r:embed="rId2" cstate="print"/>
          <a:srcRect/>
          <a:stretch>
            <a:fillRect/>
          </a:stretch>
        </p:blipFill>
        <p:spPr bwMode="auto">
          <a:xfrm>
            <a:off x="1339703" y="1446027"/>
            <a:ext cx="7685947" cy="4327451"/>
          </a:xfrm>
          <a:prstGeom prst="rect">
            <a:avLst/>
          </a:prstGeom>
          <a:noFill/>
          <a:ln w="9525">
            <a:noFill/>
            <a:miter lim="800000"/>
            <a:headEnd/>
            <a:tailEnd/>
          </a:ln>
        </p:spPr>
      </p:pic>
    </p:spTree>
  </p:cSld>
  <p:clrMapOvr>
    <a:masterClrMapping/>
  </p:clrMapOvr>
  <p:transition advClick="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Push Apps through STS</a:t>
            </a:r>
            <a:endParaRPr lang="en-US" dirty="0"/>
          </a:p>
        </p:txBody>
      </p:sp>
      <p:pic>
        <p:nvPicPr>
          <p:cNvPr id="362498" name="Picture 2"/>
          <p:cNvPicPr>
            <a:picLocks noChangeAspect="1" noChangeArrowheads="1"/>
          </p:cNvPicPr>
          <p:nvPr/>
        </p:nvPicPr>
        <p:blipFill>
          <a:blip r:embed="rId2" cstate="print"/>
          <a:srcRect/>
          <a:stretch>
            <a:fillRect/>
          </a:stretch>
        </p:blipFill>
        <p:spPr bwMode="auto">
          <a:xfrm>
            <a:off x="990260" y="1467293"/>
            <a:ext cx="7780370" cy="4380614"/>
          </a:xfrm>
          <a:prstGeom prst="rect">
            <a:avLst/>
          </a:prstGeom>
          <a:noFill/>
          <a:ln w="9525">
            <a:noFill/>
            <a:miter lim="800000"/>
            <a:headEnd/>
            <a:tailEnd/>
          </a:ln>
        </p:spPr>
      </p:pic>
    </p:spTree>
  </p:cSld>
  <p:clrMapOvr>
    <a:masterClrMapping/>
  </p:clrMapOvr>
  <p:transition advClick="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1"/>
          <p:cNvSpPr>
            <a:spLocks noGrp="1"/>
          </p:cNvSpPr>
          <p:nvPr>
            <p:ph type="title"/>
          </p:nvPr>
        </p:nvSpPr>
        <p:spPr/>
        <p:txBody>
          <a:bodyPr/>
          <a:lstStyle/>
          <a:p>
            <a:r>
              <a:rPr lang="en-US" sz="2800" b="1" u="sng" dirty="0" smtClean="0"/>
              <a:t> Spring Cloud Services</a:t>
            </a:r>
            <a:endParaRPr lang="fr-FR" sz="2800" dirty="0">
              <a:solidFill>
                <a:srgbClr val="000000"/>
              </a:solidFill>
            </a:endParaRPr>
          </a:p>
        </p:txBody>
      </p:sp>
      <p:sp>
        <p:nvSpPr>
          <p:cNvPr id="2" name="Rounded Rectangle 1"/>
          <p:cNvSpPr/>
          <p:nvPr/>
        </p:nvSpPr>
        <p:spPr>
          <a:xfrm>
            <a:off x="5381011" y="1447963"/>
            <a:ext cx="4872251" cy="4353636"/>
          </a:xfrm>
          <a:prstGeom prst="roundRect">
            <a:avLst/>
          </a:prstGeom>
          <a:ln/>
        </p:spPr>
        <p:style>
          <a:lnRef idx="2">
            <a:schemeClr val="accent5"/>
          </a:lnRef>
          <a:fillRef idx="1">
            <a:schemeClr val="lt1"/>
          </a:fillRef>
          <a:effectRef idx="0">
            <a:schemeClr val="accent5"/>
          </a:effectRef>
          <a:fontRef idx="minor">
            <a:schemeClr val="dk1"/>
          </a:fontRef>
        </p:style>
        <p:txBody>
          <a:bodyPr rtlCol="0" anchor="ctr"/>
          <a:lstStyle/>
          <a:p>
            <a:pPr>
              <a:buFont typeface="Wingdings" pitchFamily="2" charset="2"/>
              <a:buChar char="Ø"/>
            </a:pPr>
            <a:r>
              <a:rPr lang="en-US" sz="1800" dirty="0" smtClean="0"/>
              <a:t> An open-source library–makes it easy    to develop JVM applications for the cloud.</a:t>
            </a:r>
          </a:p>
          <a:p>
            <a:pPr>
              <a:buFont typeface="Wingdings" pitchFamily="2" charset="2"/>
              <a:buChar char="Ø"/>
            </a:pPr>
            <a:endParaRPr lang="en-US" sz="1800" dirty="0" smtClean="0"/>
          </a:p>
          <a:p>
            <a:pPr>
              <a:buFont typeface="Wingdings" pitchFamily="2" charset="2"/>
              <a:buChar char="Ø"/>
            </a:pPr>
            <a:r>
              <a:rPr lang="en-US" sz="1800" dirty="0" smtClean="0"/>
              <a:t> Provides tools for developers to quickly build some of the common patterns in distributed systems.</a:t>
            </a:r>
          </a:p>
          <a:p>
            <a:endParaRPr lang="en-US" sz="1800" dirty="0" smtClean="0"/>
          </a:p>
          <a:p>
            <a:pPr>
              <a:buFont typeface="Wingdings" pitchFamily="2" charset="2"/>
              <a:buChar char="Ø"/>
            </a:pPr>
            <a:r>
              <a:rPr lang="en-US" sz="1800" dirty="0" smtClean="0"/>
              <a:t> Helps in building self healing distributed systems. </a:t>
            </a:r>
          </a:p>
          <a:p>
            <a:pPr>
              <a:buFont typeface="Wingdings" pitchFamily="2" charset="2"/>
              <a:buChar char="Ø"/>
            </a:pPr>
            <a:endParaRPr lang="en-US" sz="1800" dirty="0" smtClean="0"/>
          </a:p>
          <a:p>
            <a:pPr>
              <a:buFont typeface="Wingdings" pitchFamily="2" charset="2"/>
              <a:buChar char="Ø"/>
            </a:pPr>
            <a:endParaRPr lang="en-US" sz="1800" dirty="0" smtClean="0"/>
          </a:p>
          <a:p>
            <a:pPr>
              <a:buFont typeface="Wingdings" pitchFamily="2" charset="2"/>
              <a:buChar char="Ø"/>
            </a:pPr>
            <a:endParaRPr lang="en-US" sz="1800" dirty="0" smtClean="0"/>
          </a:p>
          <a:p>
            <a:pPr>
              <a:buFont typeface="Wingdings" pitchFamily="2" charset="2"/>
              <a:buChar char="Ø"/>
            </a:pPr>
            <a:endParaRPr lang="en-US" sz="1800" dirty="0" smtClean="0"/>
          </a:p>
        </p:txBody>
      </p:sp>
      <p:sp>
        <p:nvSpPr>
          <p:cNvPr id="305154" name="AutoShape 2" descr="Image result for docker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305156" name="AutoShape 4" descr="Image result for docker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294916" name="Picture 4" descr="Image result for cloud images"/>
          <p:cNvPicPr>
            <a:picLocks noChangeAspect="1" noChangeArrowheads="1"/>
          </p:cNvPicPr>
          <p:nvPr/>
        </p:nvPicPr>
        <p:blipFill>
          <a:blip r:embed="rId3" cstate="print"/>
          <a:srcRect/>
          <a:stretch>
            <a:fillRect/>
          </a:stretch>
        </p:blipFill>
        <p:spPr bwMode="auto">
          <a:xfrm>
            <a:off x="520995" y="1376953"/>
            <a:ext cx="3742290" cy="2660535"/>
          </a:xfrm>
          <a:prstGeom prst="rect">
            <a:avLst/>
          </a:prstGeom>
          <a:noFill/>
        </p:spPr>
      </p:pic>
      <p:pic>
        <p:nvPicPr>
          <p:cNvPr id="313349" name="Picture 5" descr="D:\Users\rahulcho\Desktop\spring-by-pivotal.png"/>
          <p:cNvPicPr>
            <a:picLocks noChangeAspect="1" noChangeArrowheads="1"/>
          </p:cNvPicPr>
          <p:nvPr/>
        </p:nvPicPr>
        <p:blipFill>
          <a:blip r:embed="rId4" cstate="print"/>
          <a:srcRect/>
          <a:stretch>
            <a:fillRect/>
          </a:stretch>
        </p:blipFill>
        <p:spPr bwMode="auto">
          <a:xfrm>
            <a:off x="1143977" y="2296795"/>
            <a:ext cx="2272323" cy="738505"/>
          </a:xfrm>
          <a:prstGeom prst="rect">
            <a:avLst/>
          </a:prstGeom>
          <a:noFill/>
        </p:spPr>
      </p:pic>
    </p:spTree>
    <p:extLst>
      <p:ext uri="{BB962C8B-B14F-4D97-AF65-F5344CB8AC3E}">
        <p14:creationId xmlns="" xmlns:p14="http://schemas.microsoft.com/office/powerpoint/2010/main" val="1948295050"/>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1"/>
          <p:cNvSpPr>
            <a:spLocks noGrp="1"/>
          </p:cNvSpPr>
          <p:nvPr>
            <p:ph type="title"/>
          </p:nvPr>
        </p:nvSpPr>
        <p:spPr/>
        <p:txBody>
          <a:bodyPr/>
          <a:lstStyle/>
          <a:p>
            <a:r>
              <a:rPr lang="en-US" sz="2800" b="1" u="sng" dirty="0" smtClean="0"/>
              <a:t>Common challenges for building Distributed System</a:t>
            </a:r>
            <a:endParaRPr lang="en-US" sz="2800" dirty="0"/>
          </a:p>
        </p:txBody>
      </p:sp>
      <p:sp>
        <p:nvSpPr>
          <p:cNvPr id="305154" name="AutoShape 2" descr="Image result for docker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305156" name="AutoShape 4" descr="Image result for docker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6" name="Rectangle 5"/>
          <p:cNvSpPr/>
          <p:nvPr/>
        </p:nvSpPr>
        <p:spPr>
          <a:xfrm>
            <a:off x="749300" y="1576457"/>
            <a:ext cx="9893300" cy="5632311"/>
          </a:xfrm>
          <a:prstGeom prst="rect">
            <a:avLst/>
          </a:prstGeom>
        </p:spPr>
        <p:txBody>
          <a:bodyPr wrap="square">
            <a:spAutoFit/>
          </a:bodyPr>
          <a:lstStyle/>
          <a:p>
            <a:pPr lvl="0">
              <a:buFont typeface="Wingdings" pitchFamily="2" charset="2"/>
              <a:buChar char="Ø"/>
            </a:pPr>
            <a:r>
              <a:rPr lang="en-US" sz="2000" dirty="0" smtClean="0"/>
              <a:t>As we decompose the system into many distributed processes, how do we consistently and reliably distribute configuration to these processes?</a:t>
            </a:r>
          </a:p>
          <a:p>
            <a:pPr lvl="0">
              <a:buFont typeface="Wingdings" pitchFamily="2" charset="2"/>
              <a:buChar char="Ø"/>
            </a:pPr>
            <a:endParaRPr lang="en-US" sz="2000" dirty="0" smtClean="0"/>
          </a:p>
          <a:p>
            <a:pPr>
              <a:buFont typeface="Wingdings" pitchFamily="2" charset="2"/>
              <a:buChar char="Ø"/>
            </a:pPr>
            <a:r>
              <a:rPr lang="en-US" sz="2000" dirty="0" smtClean="0"/>
              <a:t>When that configuration needs to change, how do we update that configuration without redeploying all of the processes?</a:t>
            </a:r>
          </a:p>
          <a:p>
            <a:pPr>
              <a:buFont typeface="Wingdings" pitchFamily="2" charset="2"/>
              <a:buChar char="Ø"/>
            </a:pPr>
            <a:endParaRPr lang="en-US" sz="2000" dirty="0" smtClean="0"/>
          </a:p>
          <a:p>
            <a:pPr lvl="0">
              <a:buFont typeface="Wingdings" pitchFamily="2" charset="2"/>
              <a:buChar char="Ø"/>
            </a:pPr>
            <a:r>
              <a:rPr lang="en-US" sz="2000" dirty="0" smtClean="0"/>
              <a:t>Once deployed in a cloud environment, processes will come and go and change their locations. How do we determine the locations of the processes that my process needs to collaborate with?</a:t>
            </a:r>
          </a:p>
          <a:p>
            <a:pPr lvl="0">
              <a:buFont typeface="Wingdings" pitchFamily="2" charset="2"/>
              <a:buChar char="Ø"/>
            </a:pPr>
            <a:endParaRPr lang="en-US" sz="2000" dirty="0" smtClean="0"/>
          </a:p>
          <a:p>
            <a:pPr>
              <a:buFont typeface="Wingdings" pitchFamily="2" charset="2"/>
              <a:buChar char="Ø"/>
            </a:pPr>
            <a:r>
              <a:rPr lang="en-US" sz="2000" dirty="0" smtClean="0"/>
              <a:t>Once we’ve determined a set of possible locations of one of my process’s dependencies, how do we choose which process instance to communicate with next?</a:t>
            </a:r>
          </a:p>
          <a:p>
            <a:pPr>
              <a:buFont typeface="Wingdings" pitchFamily="2" charset="2"/>
              <a:buChar char="Ø"/>
            </a:pPr>
            <a:endParaRPr lang="en-US" sz="2000" dirty="0" smtClean="0"/>
          </a:p>
          <a:p>
            <a:pPr>
              <a:buFont typeface="Wingdings" pitchFamily="2" charset="2"/>
              <a:buChar char="Ø"/>
            </a:pPr>
            <a:r>
              <a:rPr lang="en-US" sz="2000" dirty="0" smtClean="0"/>
              <a:t>How do we prevent faults (when instances communicates), from cascading into a failure?</a:t>
            </a:r>
          </a:p>
          <a:p>
            <a:pPr>
              <a:buFont typeface="Wingdings" pitchFamily="2" charset="2"/>
              <a:buChar char="Ø"/>
            </a:pPr>
            <a:endParaRPr lang="en-US" sz="2000" dirty="0" smtClean="0"/>
          </a:p>
          <a:p>
            <a:pPr lvl="0">
              <a:buFont typeface="Wingdings" pitchFamily="2" charset="2"/>
              <a:buChar char="Ø"/>
            </a:pPr>
            <a:endParaRPr lang="en-US" sz="2000" dirty="0" smtClean="0"/>
          </a:p>
          <a:p>
            <a:pPr>
              <a:buFont typeface="Wingdings" pitchFamily="2" charset="2"/>
              <a:buChar char="Ø"/>
            </a:pPr>
            <a:endParaRPr lang="en-US" sz="2000" dirty="0" smtClean="0"/>
          </a:p>
        </p:txBody>
      </p:sp>
    </p:spTree>
    <p:extLst>
      <p:ext uri="{BB962C8B-B14F-4D97-AF65-F5344CB8AC3E}">
        <p14:creationId xmlns="" xmlns:p14="http://schemas.microsoft.com/office/powerpoint/2010/main" val="1948295050"/>
      </p:ext>
    </p:extLst>
  </p:cSld>
  <p:clrMapOvr>
    <a:masterClrMapping/>
  </p:clrMapOvr>
  <p:transition advClick="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Spring Cloud Components</a:t>
            </a:r>
            <a:endParaRPr lang="en-US" sz="2400" dirty="0"/>
          </a:p>
        </p:txBody>
      </p:sp>
      <p:sp>
        <p:nvSpPr>
          <p:cNvPr id="9" name="Rectangle 8"/>
          <p:cNvSpPr/>
          <p:nvPr/>
        </p:nvSpPr>
        <p:spPr>
          <a:xfrm>
            <a:off x="914400" y="1495792"/>
            <a:ext cx="9906000" cy="4708981"/>
          </a:xfrm>
          <a:prstGeom prst="rect">
            <a:avLst/>
          </a:prstGeom>
        </p:spPr>
        <p:txBody>
          <a:bodyPr wrap="square">
            <a:spAutoFit/>
          </a:bodyPr>
          <a:lstStyle/>
          <a:p>
            <a:pPr>
              <a:buFont typeface="Wingdings" pitchFamily="2" charset="2"/>
              <a:buChar char="ü"/>
            </a:pPr>
            <a:r>
              <a:rPr lang="en-US" sz="2000" dirty="0" smtClean="0"/>
              <a:t>Service discovery : Spring Cloud  Eureka</a:t>
            </a:r>
          </a:p>
          <a:p>
            <a:pPr>
              <a:buFont typeface="Wingdings" pitchFamily="2" charset="2"/>
              <a:buChar char="ü"/>
            </a:pPr>
            <a:endParaRPr lang="en-US" sz="2000" dirty="0" smtClean="0"/>
          </a:p>
          <a:p>
            <a:pPr>
              <a:buFont typeface="Wingdings" pitchFamily="2" charset="2"/>
              <a:buChar char="ü"/>
            </a:pPr>
            <a:r>
              <a:rPr lang="en-US" sz="2000" dirty="0" smtClean="0"/>
              <a:t>Client-side load balancing : Spring Cloud Ribbon</a:t>
            </a:r>
          </a:p>
          <a:p>
            <a:pPr>
              <a:buFont typeface="Wingdings" pitchFamily="2" charset="2"/>
              <a:buChar char="ü"/>
            </a:pPr>
            <a:endParaRPr lang="en-US" sz="2000" dirty="0" smtClean="0"/>
          </a:p>
          <a:p>
            <a:pPr>
              <a:buFont typeface="Wingdings" pitchFamily="2" charset="2"/>
              <a:buChar char="ü"/>
            </a:pPr>
            <a:r>
              <a:rPr lang="en-US" sz="2000" dirty="0" smtClean="0"/>
              <a:t>Declarative Rest Client : Spring Cloud Feign</a:t>
            </a:r>
          </a:p>
          <a:p>
            <a:pPr>
              <a:buFont typeface="Wingdings" pitchFamily="2" charset="2"/>
              <a:buChar char="ü"/>
            </a:pPr>
            <a:endParaRPr lang="en-US" sz="2000" dirty="0" smtClean="0"/>
          </a:p>
          <a:p>
            <a:pPr>
              <a:buFont typeface="Wingdings" pitchFamily="2" charset="2"/>
              <a:buChar char="ü"/>
            </a:pPr>
            <a:r>
              <a:rPr lang="en-US" sz="2000" dirty="0" smtClean="0"/>
              <a:t>Circuit breaker : Spring Cloud </a:t>
            </a:r>
            <a:r>
              <a:rPr lang="en-US" sz="2000" dirty="0" err="1" smtClean="0"/>
              <a:t>Hystrix</a:t>
            </a:r>
            <a:endParaRPr lang="en-US" sz="2000" dirty="0" smtClean="0"/>
          </a:p>
          <a:p>
            <a:pPr>
              <a:buFont typeface="Wingdings" pitchFamily="2" charset="2"/>
              <a:buChar char="ü"/>
            </a:pPr>
            <a:endParaRPr lang="en-US" sz="2000" dirty="0" smtClean="0"/>
          </a:p>
          <a:p>
            <a:pPr>
              <a:buFont typeface="Wingdings" pitchFamily="2" charset="2"/>
              <a:buChar char="ü"/>
            </a:pPr>
            <a:r>
              <a:rPr lang="en-US" sz="2000" dirty="0" smtClean="0"/>
              <a:t>API gateway : Spring Cloud </a:t>
            </a:r>
            <a:r>
              <a:rPr lang="en-US" sz="2000" dirty="0" err="1" smtClean="0"/>
              <a:t>Zuul</a:t>
            </a:r>
            <a:endParaRPr lang="en-US" sz="2000" dirty="0" smtClean="0"/>
          </a:p>
          <a:p>
            <a:pPr>
              <a:buFont typeface="Wingdings" pitchFamily="2" charset="2"/>
              <a:buChar char="ü"/>
            </a:pPr>
            <a:endParaRPr lang="en-US" sz="2000" dirty="0" smtClean="0"/>
          </a:p>
          <a:p>
            <a:pPr>
              <a:buFont typeface="Wingdings" pitchFamily="2" charset="2"/>
              <a:buChar char="ü"/>
            </a:pPr>
            <a:r>
              <a:rPr lang="en-US" sz="2000" dirty="0" smtClean="0"/>
              <a:t>Configuration : Spring Cloud </a:t>
            </a:r>
            <a:r>
              <a:rPr lang="en-US" sz="2000" dirty="0" err="1" smtClean="0"/>
              <a:t>Config</a:t>
            </a:r>
            <a:endParaRPr lang="en-US" sz="2000" dirty="0" smtClean="0"/>
          </a:p>
          <a:p>
            <a:pPr>
              <a:buFont typeface="Wingdings" pitchFamily="2" charset="2"/>
              <a:buChar char="ü"/>
            </a:pPr>
            <a:endParaRPr lang="en-US" sz="2000" dirty="0" smtClean="0"/>
          </a:p>
          <a:p>
            <a:pPr>
              <a:buFont typeface="Wingdings" pitchFamily="2" charset="2"/>
              <a:buChar char="ü"/>
            </a:pPr>
            <a:r>
              <a:rPr lang="en-US" sz="2000" dirty="0" smtClean="0"/>
              <a:t>Tracing : Spring Cloud </a:t>
            </a:r>
            <a:r>
              <a:rPr lang="en-US" sz="2000" dirty="0" err="1" smtClean="0"/>
              <a:t>Slueth</a:t>
            </a:r>
            <a:r>
              <a:rPr lang="en-US" sz="2000" dirty="0" smtClean="0"/>
              <a:t> &amp; </a:t>
            </a:r>
            <a:r>
              <a:rPr lang="en-US" sz="2000" dirty="0" err="1" smtClean="0"/>
              <a:t>Zipkin</a:t>
            </a:r>
            <a:endParaRPr lang="en-US" sz="2000" dirty="0" smtClean="0"/>
          </a:p>
          <a:p>
            <a:pPr>
              <a:buFont typeface="Wingdings" pitchFamily="2" charset="2"/>
              <a:buChar char="ü"/>
            </a:pPr>
            <a:endParaRPr lang="en-US" sz="2000" dirty="0" smtClean="0"/>
          </a:p>
          <a:p>
            <a:pPr algn="ctr">
              <a:buFont typeface="Wingdings" pitchFamily="2" charset="2"/>
              <a:buChar char="ü"/>
            </a:pPr>
            <a:endParaRPr lang="en-US" sz="2000" dirty="0" smtClean="0"/>
          </a:p>
        </p:txBody>
      </p:sp>
    </p:spTree>
    <p:extLst>
      <p:ext uri="{BB962C8B-B14F-4D97-AF65-F5344CB8AC3E}">
        <p14:creationId xmlns="" xmlns:p14="http://schemas.microsoft.com/office/powerpoint/2010/main" val="2189399335"/>
      </p:ext>
    </p:extLst>
  </p:cSld>
  <p:clrMapOvr>
    <a:masterClrMapping/>
  </p:clrMapOvr>
  <p:transition advClick="0"/>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1"/>
          <p:cNvSpPr>
            <a:spLocks noGrp="1"/>
          </p:cNvSpPr>
          <p:nvPr>
            <p:ph type="title"/>
          </p:nvPr>
        </p:nvSpPr>
        <p:spPr/>
        <p:txBody>
          <a:bodyPr/>
          <a:lstStyle/>
          <a:p>
            <a:r>
              <a:rPr lang="en-US" sz="2800" b="1" u="sng" dirty="0" smtClean="0"/>
              <a:t>Service discovery : Spring Cloud  Eureka</a:t>
            </a:r>
            <a:endParaRPr lang="fr-FR" sz="2800" dirty="0">
              <a:solidFill>
                <a:srgbClr val="000000"/>
              </a:solidFill>
            </a:endParaRPr>
          </a:p>
        </p:txBody>
      </p:sp>
      <p:sp>
        <p:nvSpPr>
          <p:cNvPr id="305154" name="AutoShape 2" descr="Image result for docker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305156" name="AutoShape 4" descr="Image result for docker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8" name="Rectangle 7"/>
          <p:cNvSpPr/>
          <p:nvPr/>
        </p:nvSpPr>
        <p:spPr>
          <a:xfrm>
            <a:off x="718879" y="955303"/>
            <a:ext cx="9601200" cy="3170099"/>
          </a:xfrm>
          <a:prstGeom prst="rect">
            <a:avLst/>
          </a:prstGeom>
        </p:spPr>
        <p:txBody>
          <a:bodyPr wrap="square">
            <a:spAutoFit/>
          </a:bodyPr>
          <a:lstStyle/>
          <a:p>
            <a:endParaRPr lang="en-US" sz="2000" u="sng" dirty="0" smtClean="0"/>
          </a:p>
          <a:p>
            <a:r>
              <a:rPr lang="en-US" sz="2000" dirty="0" smtClean="0"/>
              <a:t>Problem : How does the client of a service - the API gateway or another service - discover the location of a service instance?</a:t>
            </a:r>
          </a:p>
          <a:p>
            <a:endParaRPr lang="en-US" sz="2000" u="sng" dirty="0" smtClean="0">
              <a:hlinkClick r:id="rId3"/>
            </a:endParaRPr>
          </a:p>
          <a:p>
            <a:r>
              <a:rPr lang="en-US" sz="2000" u="sng" dirty="0" smtClean="0">
                <a:hlinkClick r:id="rId3"/>
              </a:rPr>
              <a:t>Eureka</a:t>
            </a:r>
            <a:r>
              <a:rPr lang="en-US" sz="2000" dirty="0" smtClean="0"/>
              <a:t> is a resilient service registry implementation. A service registry is one mechanism for implementing the Service Discovery pattern.</a:t>
            </a:r>
          </a:p>
          <a:p>
            <a:endParaRPr lang="en-US" sz="2000" dirty="0" smtClean="0"/>
          </a:p>
          <a:p>
            <a:endParaRPr lang="en-US" sz="2000" dirty="0" smtClean="0"/>
          </a:p>
          <a:p>
            <a:endParaRPr lang="en-US" sz="2000" dirty="0" smtClean="0"/>
          </a:p>
          <a:p>
            <a:endParaRPr lang="en-US" sz="2000" dirty="0"/>
          </a:p>
        </p:txBody>
      </p:sp>
      <p:pic>
        <p:nvPicPr>
          <p:cNvPr id="307203" name="Picture 3" descr="http://microservices.io/i/servicediscovery/client-side-discovery.jpg"/>
          <p:cNvPicPr>
            <a:picLocks noChangeAspect="1" noChangeArrowheads="1"/>
          </p:cNvPicPr>
          <p:nvPr/>
        </p:nvPicPr>
        <p:blipFill>
          <a:blip r:embed="rId4" cstate="print"/>
          <a:srcRect/>
          <a:stretch>
            <a:fillRect/>
          </a:stretch>
        </p:blipFill>
        <p:spPr bwMode="auto">
          <a:xfrm>
            <a:off x="2362200" y="3056804"/>
            <a:ext cx="4838700" cy="3307196"/>
          </a:xfrm>
          <a:prstGeom prst="rect">
            <a:avLst/>
          </a:prstGeom>
          <a:noFill/>
        </p:spPr>
      </p:pic>
    </p:spTree>
    <p:extLst>
      <p:ext uri="{BB962C8B-B14F-4D97-AF65-F5344CB8AC3E}">
        <p14:creationId xmlns="" xmlns:p14="http://schemas.microsoft.com/office/powerpoint/2010/main" val="1948295050"/>
      </p:ext>
    </p:extLst>
  </p:cSld>
  <p:clrMapOvr>
    <a:masterClrMapping/>
  </p:clrMapOvr>
  <p:transition advClick="0"/>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 y="152401"/>
            <a:ext cx="10972799" cy="1002135"/>
          </a:xfrm>
        </p:spPr>
        <p:txBody>
          <a:bodyPr/>
          <a:lstStyle/>
          <a:p>
            <a:r>
              <a:rPr lang="en-US" dirty="0" smtClean="0"/>
              <a:t>Eureka Server </a:t>
            </a:r>
            <a:endParaRPr lang="en-US" dirty="0"/>
          </a:p>
        </p:txBody>
      </p:sp>
      <p:sp>
        <p:nvSpPr>
          <p:cNvPr id="3" name="Rectangle 2"/>
          <p:cNvSpPr/>
          <p:nvPr/>
        </p:nvSpPr>
        <p:spPr>
          <a:xfrm>
            <a:off x="718879" y="917912"/>
            <a:ext cx="9601200" cy="5016758"/>
          </a:xfrm>
          <a:prstGeom prst="rect">
            <a:avLst/>
          </a:prstGeom>
        </p:spPr>
        <p:txBody>
          <a:bodyPr wrap="square">
            <a:spAutoFit/>
          </a:bodyPr>
          <a:lstStyle/>
          <a:p>
            <a:endParaRPr lang="en-US" sz="2000" u="sng" dirty="0" smtClean="0"/>
          </a:p>
          <a:p>
            <a:pPr>
              <a:buFont typeface="Arial" pitchFamily="34" charset="0"/>
              <a:buChar char="•"/>
            </a:pPr>
            <a:r>
              <a:rPr lang="en-US" sz="2000" dirty="0" smtClean="0"/>
              <a:t>  Services register themselves with Eureka Server </a:t>
            </a:r>
          </a:p>
          <a:p>
            <a:pPr>
              <a:buFont typeface="Arial" pitchFamily="34" charset="0"/>
              <a:buChar char="•"/>
            </a:pPr>
            <a:r>
              <a:rPr lang="en-US" sz="2000" dirty="0" smtClean="0"/>
              <a:t>  Provide meta-data, such as host and port, health indicator URL, home page, etc</a:t>
            </a:r>
          </a:p>
          <a:p>
            <a:pPr>
              <a:buFont typeface="Arial" pitchFamily="34" charset="0"/>
              <a:buChar char="•"/>
            </a:pPr>
            <a:r>
              <a:rPr lang="en-US" sz="2000" dirty="0" smtClean="0"/>
              <a:t>   Eureka receives heartbeat messages from each instance belonging to a service.     	If the heartbeat fails over a configurable timetable, the instance will be 	removed from the registry</a:t>
            </a:r>
          </a:p>
          <a:p>
            <a:pPr>
              <a:buFont typeface="Arial" pitchFamily="34" charset="0"/>
              <a:buChar char="•"/>
            </a:pPr>
            <a:r>
              <a:rPr lang="en-US" sz="2000" dirty="0" smtClean="0"/>
              <a:t>  Provides Simple Interface .</a:t>
            </a:r>
          </a:p>
          <a:p>
            <a:pPr>
              <a:buFont typeface="Arial" pitchFamily="34" charset="0"/>
              <a:buChar char="•"/>
            </a:pPr>
            <a:endParaRPr lang="en-US" sz="2000" dirty="0" smtClean="0"/>
          </a:p>
          <a:p>
            <a:pPr>
              <a:buFont typeface="Arial" pitchFamily="34" charset="0"/>
              <a:buChar char="•"/>
            </a:pPr>
            <a:endParaRPr lang="en-US" sz="2000" dirty="0" smtClean="0"/>
          </a:p>
          <a:p>
            <a:endParaRPr lang="en-US" sz="2000" dirty="0" smtClean="0"/>
          </a:p>
          <a:p>
            <a:r>
              <a:rPr lang="en-US" sz="2000" dirty="0" smtClean="0"/>
              <a:t> </a:t>
            </a:r>
          </a:p>
          <a:p>
            <a:pPr>
              <a:buFont typeface="Arial" pitchFamily="34" charset="0"/>
              <a:buChar char="•"/>
            </a:pPr>
            <a:endParaRPr lang="en-US" sz="2000" dirty="0" smtClean="0"/>
          </a:p>
          <a:p>
            <a:endParaRPr lang="en-US" sz="2000" dirty="0" smtClean="0"/>
          </a:p>
          <a:p>
            <a:endParaRPr lang="en-US" sz="2000" dirty="0" smtClean="0"/>
          </a:p>
          <a:p>
            <a:endParaRPr lang="en-US" sz="2000" dirty="0" smtClean="0"/>
          </a:p>
          <a:p>
            <a:endParaRPr lang="en-US" sz="2000" dirty="0"/>
          </a:p>
        </p:txBody>
      </p:sp>
      <p:sp>
        <p:nvSpPr>
          <p:cNvPr id="322562" name="AutoShape 2" descr="Image titl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22564" name="AutoShape 4" descr="Image titl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22566" name="Picture 6" descr="Picture of an example Eureka Dashboard."/>
          <p:cNvPicPr>
            <a:picLocks noChangeAspect="1" noChangeArrowheads="1"/>
          </p:cNvPicPr>
          <p:nvPr/>
        </p:nvPicPr>
        <p:blipFill>
          <a:blip r:embed="rId2" cstate="print"/>
          <a:srcRect/>
          <a:stretch>
            <a:fillRect/>
          </a:stretch>
        </p:blipFill>
        <p:spPr bwMode="auto">
          <a:xfrm>
            <a:off x="4540487" y="2997897"/>
            <a:ext cx="6061652" cy="2892540"/>
          </a:xfrm>
          <a:prstGeom prst="rect">
            <a:avLst/>
          </a:prstGeom>
          <a:noFill/>
        </p:spPr>
      </p:pic>
    </p:spTree>
  </p:cSld>
  <p:clrMapOvr>
    <a:masterClrMapping/>
  </p:clrMapOvr>
  <p:transition advClick="0"/>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1"/>
          <p:cNvSpPr>
            <a:spLocks noGrp="1"/>
          </p:cNvSpPr>
          <p:nvPr>
            <p:ph type="title"/>
          </p:nvPr>
        </p:nvSpPr>
        <p:spPr/>
        <p:txBody>
          <a:bodyPr/>
          <a:lstStyle/>
          <a:p>
            <a:r>
              <a:rPr lang="fr-FR" sz="2800" dirty="0" smtClean="0">
                <a:solidFill>
                  <a:srgbClr val="000000"/>
                </a:solidFill>
              </a:rPr>
              <a:t>Eureka Server</a:t>
            </a:r>
            <a:endParaRPr lang="fr-FR" sz="2800" dirty="0">
              <a:solidFill>
                <a:srgbClr val="000000"/>
              </a:solidFill>
            </a:endParaRPr>
          </a:p>
        </p:txBody>
      </p:sp>
      <p:sp>
        <p:nvSpPr>
          <p:cNvPr id="305154" name="AutoShape 2" descr="Image result for docker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305156" name="AutoShape 4" descr="Image result for docker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305153" name="Rectangle 1"/>
          <p:cNvSpPr>
            <a:spLocks noChangeArrowheads="1"/>
          </p:cNvSpPr>
          <p:nvPr/>
        </p:nvSpPr>
        <p:spPr bwMode="auto">
          <a:xfrm>
            <a:off x="63500" y="1962842"/>
            <a:ext cx="10744200" cy="5724644"/>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2000" b="0" i="0" u="none" strike="noStrike" cap="none" normalizeH="0" baseline="0" dirty="0" smtClean="0">
                <a:ln>
                  <a:noFill/>
                </a:ln>
                <a:effectLst/>
                <a:latin typeface="Monaco"/>
                <a:cs typeface="Arial" pitchFamily="34" charset="0"/>
              </a:rPr>
              <a:t> </a:t>
            </a:r>
            <a:r>
              <a:rPr kumimoji="0" lang="en-US" sz="2000" b="1" i="0" u="none" strike="noStrike" cap="none" normalizeH="0" baseline="0" dirty="0" smtClean="0">
                <a:ln>
                  <a:noFill/>
                </a:ln>
                <a:effectLst/>
                <a:latin typeface="Monaco"/>
                <a:cs typeface="Arial" pitchFamily="34" charset="0"/>
              </a:rPr>
              <a:t>spring-cloud-starter-eureka-server</a:t>
            </a:r>
            <a:r>
              <a:rPr kumimoji="0" lang="en-US" sz="2000" b="0" i="0" u="none" strike="noStrike" cap="none" normalizeH="0" baseline="0" dirty="0" smtClean="0">
                <a:ln>
                  <a:noFill/>
                </a:ln>
                <a:effectLst/>
                <a:latin typeface="Monaco"/>
                <a:cs typeface="Arial" pitchFamily="34" charset="0"/>
              </a:rPr>
              <a:t> as </a:t>
            </a:r>
            <a:r>
              <a:rPr kumimoji="0" lang="en-US" sz="2000" b="0" i="0" u="none" strike="noStrike" cap="none" normalizeH="0" baseline="0" dirty="0" smtClean="0">
                <a:ln>
                  <a:noFill/>
                </a:ln>
                <a:effectLst/>
                <a:latin typeface="PT Sans"/>
                <a:cs typeface="Arial" pitchFamily="34" charset="0"/>
              </a:rPr>
              <a:t>dependency </a:t>
            </a:r>
          </a:p>
          <a:p>
            <a:pPr marL="0" marR="0" lvl="0" indent="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2000" b="0" i="0" u="none" strike="noStrike" cap="none" normalizeH="0" baseline="0" dirty="0" smtClean="0">
                <a:ln>
                  <a:noFill/>
                </a:ln>
                <a:effectLst/>
                <a:latin typeface="PT Sans"/>
                <a:cs typeface="Arial" pitchFamily="34" charset="0"/>
              </a:rPr>
              <a:t> </a:t>
            </a:r>
            <a:r>
              <a:rPr kumimoji="0" lang="en-US" sz="2000" b="0" i="0" u="none" strike="noStrike" cap="none" normalizeH="0" baseline="0" dirty="0" smtClean="0">
                <a:ln>
                  <a:noFill/>
                </a:ln>
                <a:effectLst/>
                <a:latin typeface="Monaco"/>
                <a:cs typeface="Arial" pitchFamily="34" charset="0"/>
              </a:rPr>
              <a:t>@</a:t>
            </a:r>
            <a:r>
              <a:rPr kumimoji="0" lang="en-US" sz="2000" b="0" i="0" u="none" strike="noStrike" cap="none" normalizeH="0" baseline="0" dirty="0" err="1" smtClean="0">
                <a:ln>
                  <a:noFill/>
                </a:ln>
                <a:effectLst/>
                <a:latin typeface="Monaco"/>
                <a:cs typeface="Arial" pitchFamily="34" charset="0"/>
              </a:rPr>
              <a:t>EnableEurekaServer</a:t>
            </a:r>
            <a:endParaRPr kumimoji="0" lang="en-US" sz="2000" b="0" i="0" u="none" strike="noStrike" cap="none" normalizeH="0" baseline="0" dirty="0" smtClean="0">
              <a:ln>
                <a:noFill/>
              </a:ln>
              <a:effectLst/>
              <a:latin typeface="Monaco"/>
              <a:cs typeface="Arial" pitchFamily="34" charset="0"/>
            </a:endParaRPr>
          </a:p>
          <a:p>
            <a:pPr defTabSz="914400" fontAlgn="base">
              <a:spcBef>
                <a:spcPct val="0"/>
              </a:spcBef>
              <a:spcAft>
                <a:spcPct val="0"/>
              </a:spcAft>
              <a:buFont typeface="Arial" pitchFamily="34" charset="0"/>
              <a:buChar char="•"/>
            </a:pPr>
            <a:r>
              <a:rPr lang="en-US" sz="2000" dirty="0" smtClean="0"/>
              <a:t> Default port : 8761 </a:t>
            </a:r>
          </a:p>
          <a:p>
            <a:pPr marL="0" marR="0" lvl="0" indent="0" algn="l" defTabSz="914400" rtl="0" eaLnBrk="1" fontAlgn="base" latinLnBrk="0" hangingPunct="1">
              <a:lnSpc>
                <a:spcPct val="100000"/>
              </a:lnSpc>
              <a:spcBef>
                <a:spcPct val="0"/>
              </a:spcBef>
              <a:spcAft>
                <a:spcPct val="0"/>
              </a:spcAft>
              <a:buClrTx/>
              <a:buSzTx/>
              <a:buFont typeface="Arial" pitchFamily="34" charset="0"/>
              <a:buChar char="•"/>
              <a:tabLst/>
            </a:pPr>
            <a:r>
              <a:rPr lang="en-US" sz="2000" dirty="0" smtClean="0">
                <a:latin typeface="Arial" pitchFamily="34" charset="0"/>
                <a:cs typeface="Arial" pitchFamily="34" charset="0"/>
              </a:rPr>
              <a:t> Properties  configuration</a:t>
            </a:r>
          </a:p>
          <a:p>
            <a:pPr lvl="0" defTabSz="914400" fontAlgn="base">
              <a:spcBef>
                <a:spcPct val="0"/>
              </a:spcBef>
              <a:spcAft>
                <a:spcPct val="0"/>
              </a:spcAft>
            </a:pPr>
            <a:r>
              <a:rPr lang="en-US" sz="1400" b="1" dirty="0" smtClean="0"/>
              <a:t>	</a:t>
            </a:r>
            <a:r>
              <a:rPr lang="en-US" sz="1400" dirty="0" err="1" smtClean="0"/>
              <a:t>server.port</a:t>
            </a:r>
            <a:r>
              <a:rPr lang="en-US" sz="1400" dirty="0" smtClean="0"/>
              <a:t>=8761</a:t>
            </a:r>
          </a:p>
          <a:p>
            <a:pPr lvl="0" defTabSz="914400" fontAlgn="base">
              <a:spcBef>
                <a:spcPct val="0"/>
              </a:spcBef>
              <a:spcAft>
                <a:spcPct val="0"/>
              </a:spcAft>
            </a:pPr>
            <a:r>
              <a:rPr lang="en-US" sz="1400" dirty="0" smtClean="0"/>
              <a:t>	</a:t>
            </a:r>
            <a:r>
              <a:rPr lang="en-US" sz="1400" dirty="0" err="1" smtClean="0"/>
              <a:t>eureka.client.register</a:t>
            </a:r>
            <a:r>
              <a:rPr lang="en-US" sz="1400" dirty="0" smtClean="0"/>
              <a:t>-with-eureka=false </a:t>
            </a:r>
          </a:p>
          <a:p>
            <a:pPr lvl="0" defTabSz="914400" fontAlgn="base">
              <a:spcBef>
                <a:spcPct val="0"/>
              </a:spcBef>
              <a:spcAft>
                <a:spcPct val="0"/>
              </a:spcAft>
            </a:pPr>
            <a:r>
              <a:rPr lang="en-US" sz="1400" dirty="0" smtClean="0"/>
              <a:t>	</a:t>
            </a:r>
            <a:endParaRPr lang="en-US" sz="2000" dirty="0" smtClean="0">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sz="2000" dirty="0" smtClean="0">
                <a:latin typeface="Arial" pitchFamily="34" charset="0"/>
                <a:cs typeface="Arial" pitchFamily="34" charset="0"/>
              </a:rPr>
              <a:t>Example :</a:t>
            </a:r>
          </a:p>
          <a:p>
            <a:pPr lvl="1"/>
            <a:r>
              <a:rPr lang="en-US" sz="1800" dirty="0" smtClean="0"/>
              <a:t>@</a:t>
            </a:r>
            <a:r>
              <a:rPr lang="en-US" sz="1800" dirty="0" err="1" smtClean="0"/>
              <a:t>SpringBootApplication</a:t>
            </a:r>
            <a:endParaRPr lang="en-US" sz="1800" dirty="0" smtClean="0"/>
          </a:p>
          <a:p>
            <a:pPr lvl="1"/>
            <a:r>
              <a:rPr lang="en-US" sz="1800" b="1" dirty="0" smtClean="0"/>
              <a:t>@</a:t>
            </a:r>
            <a:r>
              <a:rPr lang="en-US" sz="1800" b="1" dirty="0" err="1" smtClean="0"/>
              <a:t>EnableEurekaServer</a:t>
            </a:r>
            <a:endParaRPr lang="en-US" sz="1800" dirty="0" smtClean="0"/>
          </a:p>
          <a:p>
            <a:pPr lvl="1"/>
            <a:r>
              <a:rPr lang="en-US" sz="1800" dirty="0" smtClean="0"/>
              <a:t>public class </a:t>
            </a:r>
            <a:r>
              <a:rPr lang="en-US" sz="1800" dirty="0" err="1" smtClean="0"/>
              <a:t>EurekaApplication</a:t>
            </a:r>
            <a:r>
              <a:rPr lang="en-US" sz="1800" dirty="0" smtClean="0"/>
              <a:t> {</a:t>
            </a:r>
          </a:p>
          <a:p>
            <a:pPr lvl="1"/>
            <a:r>
              <a:rPr lang="en-US" sz="1800" dirty="0" smtClean="0"/>
              <a:t> </a:t>
            </a:r>
          </a:p>
          <a:p>
            <a:pPr lvl="1"/>
            <a:r>
              <a:rPr lang="en-US" sz="1800" dirty="0" smtClean="0"/>
              <a:t>    public static void main(String[] </a:t>
            </a:r>
            <a:r>
              <a:rPr lang="en-US" sz="1800" dirty="0" err="1" smtClean="0"/>
              <a:t>args</a:t>
            </a:r>
            <a:r>
              <a:rPr lang="en-US" sz="1800" dirty="0" smtClean="0"/>
              <a:t>) {</a:t>
            </a:r>
          </a:p>
          <a:p>
            <a:pPr lvl="1"/>
            <a:r>
              <a:rPr lang="en-US" sz="1800" dirty="0" smtClean="0"/>
              <a:t>        </a:t>
            </a:r>
            <a:r>
              <a:rPr lang="en-US" sz="1800" dirty="0" err="1" smtClean="0"/>
              <a:t>SpringApplication.run</a:t>
            </a:r>
            <a:r>
              <a:rPr lang="en-US" sz="1800" dirty="0" smtClean="0"/>
              <a:t>(</a:t>
            </a:r>
            <a:r>
              <a:rPr lang="en-US" sz="1800" dirty="0" err="1" smtClean="0"/>
              <a:t>EurekaApplication.class</a:t>
            </a:r>
            <a:r>
              <a:rPr lang="en-US" sz="1800" dirty="0" smtClean="0"/>
              <a:t>, </a:t>
            </a:r>
            <a:r>
              <a:rPr lang="en-US" sz="1800" dirty="0" err="1" smtClean="0"/>
              <a:t>args</a:t>
            </a:r>
            <a:r>
              <a:rPr lang="en-US" sz="1800" dirty="0" smtClean="0"/>
              <a:t>);</a:t>
            </a:r>
          </a:p>
          <a:p>
            <a:pPr lvl="1"/>
            <a:r>
              <a:rPr lang="en-US" sz="1800" dirty="0" smtClean="0"/>
              <a:t>    }</a:t>
            </a:r>
          </a:p>
          <a:p>
            <a:pPr lvl="1"/>
            <a:r>
              <a:rPr lang="en-US" sz="1800" dirty="0" smtClean="0"/>
              <a: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2000" dirty="0" smtClean="0">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2000" dirty="0" smtClean="0">
              <a:latin typeface="Arial" pitchFamily="34" charset="0"/>
              <a:cs typeface="Arial" pitchFamily="34" charset="0"/>
            </a:endParaRPr>
          </a:p>
        </p:txBody>
      </p:sp>
    </p:spTree>
    <p:extLst>
      <p:ext uri="{BB962C8B-B14F-4D97-AF65-F5344CB8AC3E}">
        <p14:creationId xmlns="" xmlns:p14="http://schemas.microsoft.com/office/powerpoint/2010/main" val="1948295050"/>
      </p:ext>
    </p:extLst>
  </p:cSld>
  <p:clrMapOvr>
    <a:masterClrMapping/>
  </p:clrMapOvr>
  <p:transition advClick="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1"/>
          <p:cNvSpPr>
            <a:spLocks noGrp="1"/>
          </p:cNvSpPr>
          <p:nvPr>
            <p:ph type="title"/>
          </p:nvPr>
        </p:nvSpPr>
        <p:spPr/>
        <p:txBody>
          <a:bodyPr/>
          <a:lstStyle/>
          <a:p>
            <a:r>
              <a:rPr lang="fr-FR" sz="2800" dirty="0" smtClean="0">
                <a:solidFill>
                  <a:srgbClr val="000000"/>
                </a:solidFill>
              </a:rPr>
              <a:t>Eureka Client</a:t>
            </a:r>
            <a:endParaRPr lang="fr-FR" sz="2800" dirty="0">
              <a:solidFill>
                <a:srgbClr val="000000"/>
              </a:solidFill>
            </a:endParaRPr>
          </a:p>
        </p:txBody>
      </p:sp>
      <p:sp>
        <p:nvSpPr>
          <p:cNvPr id="305154" name="AutoShape 2" descr="Image result for docker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305156" name="AutoShape 4" descr="Image result for docker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305153" name="Rectangle 1"/>
          <p:cNvSpPr>
            <a:spLocks noChangeArrowheads="1"/>
          </p:cNvSpPr>
          <p:nvPr/>
        </p:nvSpPr>
        <p:spPr bwMode="auto">
          <a:xfrm>
            <a:off x="114300" y="1468285"/>
            <a:ext cx="10744200" cy="5570756"/>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defTabSz="914400" fontAlgn="base">
              <a:spcBef>
                <a:spcPct val="0"/>
              </a:spcBef>
              <a:spcAft>
                <a:spcPct val="0"/>
              </a:spcAft>
              <a:buFont typeface="Arial" pitchFamily="34" charset="0"/>
              <a:buChar char="•"/>
            </a:pPr>
            <a:r>
              <a:rPr kumimoji="0" lang="en-US" sz="2000" b="0" i="0" u="none" strike="noStrike" cap="none" normalizeH="0" baseline="0" dirty="0" smtClean="0">
                <a:ln>
                  <a:noFill/>
                </a:ln>
                <a:effectLst/>
                <a:latin typeface="Monaco"/>
                <a:cs typeface="Arial" pitchFamily="34" charset="0"/>
              </a:rPr>
              <a:t>  </a:t>
            </a:r>
            <a:r>
              <a:rPr lang="en-US" sz="2000" b="1" dirty="0" smtClean="0"/>
              <a:t>spring-cloud-starter-eureka</a:t>
            </a:r>
            <a:r>
              <a:rPr kumimoji="0" lang="en-US" sz="2000" b="0" i="0" u="none" strike="noStrike" cap="none" normalizeH="0" baseline="0" dirty="0" smtClean="0">
                <a:ln>
                  <a:noFill/>
                </a:ln>
                <a:effectLst/>
                <a:latin typeface="Monaco"/>
                <a:cs typeface="Arial" pitchFamily="34" charset="0"/>
              </a:rPr>
              <a:t> as </a:t>
            </a:r>
            <a:r>
              <a:rPr kumimoji="0" lang="en-US" sz="2000" b="0" i="0" u="none" strike="noStrike" cap="none" normalizeH="0" baseline="0" dirty="0" smtClean="0">
                <a:ln>
                  <a:noFill/>
                </a:ln>
                <a:effectLst/>
                <a:latin typeface="PT Sans"/>
                <a:cs typeface="Arial" pitchFamily="34" charset="0"/>
              </a:rPr>
              <a:t>dependency </a:t>
            </a:r>
          </a:p>
          <a:p>
            <a:pPr lvl="0" defTabSz="914400" fontAlgn="base">
              <a:spcBef>
                <a:spcPct val="0"/>
              </a:spcBef>
              <a:spcAft>
                <a:spcPct val="0"/>
              </a:spcAft>
              <a:buFont typeface="Arial" pitchFamily="34" charset="0"/>
              <a:buChar char="•"/>
            </a:pPr>
            <a:r>
              <a:rPr kumimoji="0" lang="en-US" sz="2000" b="0" i="0" u="none" strike="noStrike" cap="none" normalizeH="0" baseline="0" dirty="0" smtClean="0">
                <a:ln>
                  <a:noFill/>
                </a:ln>
                <a:effectLst/>
                <a:latin typeface="PT Sans"/>
                <a:cs typeface="Arial" pitchFamily="34" charset="0"/>
              </a:rPr>
              <a:t> </a:t>
            </a:r>
            <a:r>
              <a:rPr lang="en-US" sz="2000" dirty="0" smtClean="0"/>
              <a:t> @</a:t>
            </a:r>
            <a:r>
              <a:rPr lang="en-US" sz="2000" dirty="0" err="1" smtClean="0"/>
              <a:t>EnableEurekaClient</a:t>
            </a:r>
            <a:endParaRPr lang="en-US" sz="2000" dirty="0" smtClean="0"/>
          </a:p>
          <a:p>
            <a:pPr lvl="0" defTabSz="914400" fontAlgn="base">
              <a:spcBef>
                <a:spcPct val="0"/>
              </a:spcBef>
              <a:spcAft>
                <a:spcPct val="0"/>
              </a:spcAft>
              <a:buFont typeface="Arial" pitchFamily="34" charset="0"/>
              <a:buChar char="•"/>
            </a:pPr>
            <a:r>
              <a:rPr lang="en-US" sz="2000" dirty="0" smtClean="0"/>
              <a:t>  Property Configuration</a:t>
            </a:r>
          </a:p>
          <a:p>
            <a:pPr lvl="0" defTabSz="914400" fontAlgn="base">
              <a:spcBef>
                <a:spcPct val="0"/>
              </a:spcBef>
              <a:spcAft>
                <a:spcPct val="0"/>
              </a:spcAft>
            </a:pPr>
            <a:r>
              <a:rPr lang="en-US" sz="1600" dirty="0" smtClean="0"/>
              <a:t>	</a:t>
            </a:r>
            <a:r>
              <a:rPr lang="en-US" sz="1600" dirty="0" err="1" smtClean="0"/>
              <a:t>server.port</a:t>
            </a:r>
            <a:r>
              <a:rPr lang="en-US" sz="1600" dirty="0" smtClean="0"/>
              <a:t>=8761</a:t>
            </a:r>
          </a:p>
          <a:p>
            <a:pPr lvl="0" defTabSz="914400" fontAlgn="base">
              <a:spcBef>
                <a:spcPct val="0"/>
              </a:spcBef>
              <a:spcAft>
                <a:spcPct val="0"/>
              </a:spcAft>
            </a:pPr>
            <a:r>
              <a:rPr lang="en-US" sz="1600" dirty="0" smtClean="0"/>
              <a:t>	</a:t>
            </a:r>
            <a:r>
              <a:rPr lang="en-US" sz="1600" dirty="0" err="1" smtClean="0"/>
              <a:t>eureka.client.serviceUrl.defaultZone</a:t>
            </a:r>
            <a:r>
              <a:rPr lang="en-US" sz="1600" dirty="0" smtClean="0"/>
              <a:t>=</a:t>
            </a:r>
            <a:r>
              <a:rPr lang="fr-FR" sz="1600" dirty="0" smtClean="0"/>
              <a:t> http://localhost:8761/eureka/</a:t>
            </a:r>
            <a:r>
              <a:rPr lang="en-US" sz="1600" dirty="0" smtClean="0"/>
              <a:t> </a:t>
            </a:r>
          </a:p>
          <a:p>
            <a:pPr lvl="0" defTabSz="914400" fontAlgn="base">
              <a:spcBef>
                <a:spcPct val="0"/>
              </a:spcBef>
              <a:spcAft>
                <a:spcPct val="0"/>
              </a:spcAft>
            </a:pPr>
            <a:endParaRPr lang="en-US" sz="2000" dirty="0" smtClean="0">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sz="2000" dirty="0" smtClean="0">
                <a:latin typeface="Arial" pitchFamily="34" charset="0"/>
                <a:cs typeface="Arial" pitchFamily="34" charset="0"/>
              </a:rPr>
              <a:t>Example :</a:t>
            </a:r>
          </a:p>
          <a:p>
            <a:r>
              <a:rPr lang="en-US" sz="1800" dirty="0" smtClean="0"/>
              <a:t>@</a:t>
            </a:r>
            <a:r>
              <a:rPr lang="en-US" sz="1800" dirty="0" err="1" smtClean="0"/>
              <a:t>SpringBootApplication</a:t>
            </a:r>
            <a:endParaRPr lang="en-US" sz="1800" dirty="0" smtClean="0"/>
          </a:p>
          <a:p>
            <a:r>
              <a:rPr lang="en-US" sz="1800" b="1" dirty="0" smtClean="0"/>
              <a:t>@</a:t>
            </a:r>
            <a:r>
              <a:rPr lang="en-US" sz="1800" b="1" dirty="0" err="1" smtClean="0"/>
              <a:t>EnableEurekaClient</a:t>
            </a:r>
            <a:endParaRPr lang="en-US" sz="1800" b="1" dirty="0" smtClean="0"/>
          </a:p>
          <a:p>
            <a:r>
              <a:rPr lang="en-US" sz="1800" dirty="0" smtClean="0"/>
              <a:t>public class </a:t>
            </a:r>
            <a:r>
              <a:rPr lang="en-US" sz="1800" dirty="0" err="1" smtClean="0"/>
              <a:t>EurekaApplication</a:t>
            </a:r>
            <a:r>
              <a:rPr lang="en-US" sz="1800" dirty="0" smtClean="0"/>
              <a:t> {</a:t>
            </a:r>
          </a:p>
          <a:p>
            <a:r>
              <a:rPr lang="en-US" sz="1800" dirty="0" smtClean="0"/>
              <a:t> </a:t>
            </a:r>
          </a:p>
          <a:p>
            <a:r>
              <a:rPr lang="en-US" sz="1800" dirty="0" smtClean="0"/>
              <a:t>    public static void main(String[] </a:t>
            </a:r>
            <a:r>
              <a:rPr lang="en-US" sz="1800" dirty="0" err="1" smtClean="0"/>
              <a:t>args</a:t>
            </a:r>
            <a:r>
              <a:rPr lang="en-US" sz="1800" dirty="0" smtClean="0"/>
              <a:t>) {</a:t>
            </a:r>
          </a:p>
          <a:p>
            <a:r>
              <a:rPr lang="en-US" sz="1800" dirty="0" smtClean="0"/>
              <a:t>        </a:t>
            </a:r>
            <a:r>
              <a:rPr lang="en-US" sz="1800" dirty="0" err="1" smtClean="0"/>
              <a:t>SpringApplication.run</a:t>
            </a:r>
            <a:r>
              <a:rPr lang="en-US" sz="1800" dirty="0" smtClean="0"/>
              <a:t>(</a:t>
            </a:r>
            <a:r>
              <a:rPr lang="en-US" sz="1800" dirty="0" err="1" smtClean="0"/>
              <a:t>EurekaApplication.class</a:t>
            </a:r>
            <a:r>
              <a:rPr lang="en-US" sz="1800" dirty="0" smtClean="0"/>
              <a:t>, </a:t>
            </a:r>
            <a:r>
              <a:rPr lang="en-US" sz="1800" dirty="0" err="1" smtClean="0"/>
              <a:t>args</a:t>
            </a:r>
            <a:r>
              <a:rPr lang="en-US" sz="1800" dirty="0" smtClean="0"/>
              <a:t>);</a:t>
            </a:r>
          </a:p>
          <a:p>
            <a:r>
              <a:rPr lang="en-US" sz="1800" dirty="0" smtClean="0"/>
              <a:t>    }</a:t>
            </a:r>
          </a:p>
          <a:p>
            <a:r>
              <a:rPr lang="en-US" sz="1800" dirty="0" smtClean="0"/>
              <a: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2000" dirty="0" smtClean="0">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2000" dirty="0" smtClean="0">
              <a:latin typeface="Arial" pitchFamily="34" charset="0"/>
              <a:cs typeface="Arial" pitchFamily="34" charset="0"/>
            </a:endParaRPr>
          </a:p>
        </p:txBody>
      </p:sp>
      <p:sp>
        <p:nvSpPr>
          <p:cNvPr id="318466" name="AutoShape 2" descr="Image titl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 xmlns:p14="http://schemas.microsoft.com/office/powerpoint/2010/main" val="1948295050"/>
      </p:ext>
    </p:extLst>
  </p:cSld>
  <p:clrMapOvr>
    <a:masterClrMapping/>
  </p:clrMapOvr>
  <p:transition advClick="0"/>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1"/>
          <p:cNvSpPr>
            <a:spLocks noGrp="1"/>
          </p:cNvSpPr>
          <p:nvPr>
            <p:ph type="title"/>
          </p:nvPr>
        </p:nvSpPr>
        <p:spPr/>
        <p:txBody>
          <a:bodyPr/>
          <a:lstStyle/>
          <a:p>
            <a:r>
              <a:rPr lang="en-US" sz="2800" b="1" u="sng" dirty="0" smtClean="0"/>
              <a:t>Configuration : Spring Cloud </a:t>
            </a:r>
            <a:r>
              <a:rPr lang="en-US" sz="2800" b="1" u="sng" dirty="0" err="1" smtClean="0"/>
              <a:t>Config</a:t>
            </a:r>
            <a:endParaRPr lang="fr-FR" sz="2800" dirty="0">
              <a:solidFill>
                <a:srgbClr val="000000"/>
              </a:solidFill>
            </a:endParaRPr>
          </a:p>
        </p:txBody>
      </p:sp>
      <p:sp>
        <p:nvSpPr>
          <p:cNvPr id="305154" name="AutoShape 2" descr="Image result for docker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305156" name="AutoShape 4" descr="Image result for docker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303105" name="Rectangle 1"/>
          <p:cNvSpPr>
            <a:spLocks noChangeArrowheads="1"/>
          </p:cNvSpPr>
          <p:nvPr/>
        </p:nvSpPr>
        <p:spPr bwMode="auto">
          <a:xfrm>
            <a:off x="114300" y="1381523"/>
            <a:ext cx="10972800" cy="135421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Char char="•"/>
              <a:tabLst>
                <a:tab pos="228600" algn="l"/>
                <a:tab pos="457200" algn="l"/>
              </a:tabLst>
            </a:pPr>
            <a:r>
              <a:rPr lang="en-US" sz="1800" dirty="0" smtClean="0">
                <a:solidFill>
                  <a:srgbClr val="000000"/>
                </a:solidFill>
                <a:latin typeface="Verdana" pitchFamily="34" charset="0"/>
                <a:ea typeface="Times New Roman" pitchFamily="18" charset="0"/>
                <a:cs typeface="Courier New" pitchFamily="49" charset="0"/>
              </a:rPr>
              <a:t> </a:t>
            </a:r>
            <a:r>
              <a:rPr kumimoji="0" lang="en-US" sz="1800" b="0" i="0" u="none" strike="noStrike" cap="none" normalizeH="0" baseline="0" dirty="0" smtClean="0">
                <a:ln>
                  <a:noFill/>
                </a:ln>
                <a:solidFill>
                  <a:srgbClr val="000000"/>
                </a:solidFill>
                <a:effectLst/>
                <a:latin typeface="Verdana" pitchFamily="34" charset="0"/>
                <a:ea typeface="Times New Roman" pitchFamily="18" charset="0"/>
                <a:cs typeface="Courier New" pitchFamily="49" charset="0"/>
              </a:rPr>
              <a:t>Spring Cloud </a:t>
            </a:r>
            <a:r>
              <a:rPr kumimoji="0" lang="en-US" sz="1800" b="0" i="0" u="none" strike="noStrike" cap="none" normalizeH="0" baseline="0" dirty="0" err="1" smtClean="0">
                <a:ln>
                  <a:noFill/>
                </a:ln>
                <a:solidFill>
                  <a:srgbClr val="000000"/>
                </a:solidFill>
                <a:effectLst/>
                <a:latin typeface="Verdana" pitchFamily="34" charset="0"/>
                <a:ea typeface="Times New Roman" pitchFamily="18" charset="0"/>
                <a:cs typeface="Courier New" pitchFamily="49" charset="0"/>
              </a:rPr>
              <a:t>Config</a:t>
            </a:r>
            <a:r>
              <a:rPr kumimoji="0" lang="en-US" sz="1800" b="0" i="0" u="none" strike="noStrike" cap="none" normalizeH="0" baseline="0" dirty="0" smtClean="0">
                <a:ln>
                  <a:noFill/>
                </a:ln>
                <a:solidFill>
                  <a:srgbClr val="000000"/>
                </a:solidFill>
                <a:effectLst/>
                <a:latin typeface="Verdana" pitchFamily="34" charset="0"/>
                <a:ea typeface="Times New Roman" pitchFamily="18" charset="0"/>
                <a:cs typeface="Courier New" pitchFamily="49" charset="0"/>
              </a:rPr>
              <a:t> provides server and client-side support for externalized configuration in a distributed system</a:t>
            </a:r>
            <a:r>
              <a:rPr kumimoji="0" lang="en-US" sz="1000" b="0" i="0" u="none" strike="noStrike" cap="none" normalizeH="0" baseline="0" dirty="0" smtClean="0">
                <a:ln>
                  <a:noFill/>
                </a:ln>
                <a:solidFill>
                  <a:srgbClr val="000000"/>
                </a:solidFill>
                <a:effectLst/>
                <a:latin typeface="Verdana" pitchFamily="34" charset="0"/>
                <a:ea typeface="Times New Roman" pitchFamily="18"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Char char="•"/>
              <a:tabLst>
                <a:tab pos="228600" algn="l"/>
                <a:tab pos="457200" algn="l"/>
              </a:tabLst>
            </a:pPr>
            <a:endParaRPr kumimoji="0" lang="en-US" sz="1000" b="0" i="0" u="none" strike="noStrike" cap="none" normalizeH="0" baseline="0" dirty="0" smtClean="0">
              <a:ln>
                <a:noFill/>
              </a:ln>
              <a:solidFill>
                <a:srgbClr val="000000"/>
              </a:solidFill>
              <a:effectLst/>
              <a:latin typeface="Verdana" pitchFamily="34" charset="0"/>
              <a:ea typeface="Times New Roman" pitchFamily="18" charset="0"/>
              <a:cs typeface="Courier New" pitchFamily="49" charset="0"/>
            </a:endParaRPr>
          </a:p>
          <a:p>
            <a:pPr lvl="0" defTabSz="914400" fontAlgn="base">
              <a:spcBef>
                <a:spcPct val="0"/>
              </a:spcBef>
              <a:spcAft>
                <a:spcPct val="0"/>
              </a:spcAft>
              <a:buFont typeface="Arial" pitchFamily="34" charset="0"/>
              <a:buChar char="•"/>
              <a:tabLst>
                <a:tab pos="228600" algn="l"/>
                <a:tab pos="457200" algn="l"/>
              </a:tabLst>
            </a:pPr>
            <a:r>
              <a:rPr lang="en-US" sz="1800" dirty="0" smtClean="0"/>
              <a:t>  Leverage a version control system as a configuration store, developers can easily version and audit configuration changes.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303106" name="Picture 2" descr="Spring Cloud Config illustration"/>
          <p:cNvPicPr>
            <a:picLocks noChangeAspect="1" noChangeArrowheads="1"/>
          </p:cNvPicPr>
          <p:nvPr/>
        </p:nvPicPr>
        <p:blipFill>
          <a:blip r:embed="rId3" cstate="print"/>
          <a:srcRect/>
          <a:stretch>
            <a:fillRect/>
          </a:stretch>
        </p:blipFill>
        <p:spPr bwMode="auto">
          <a:xfrm>
            <a:off x="1800091" y="2984500"/>
            <a:ext cx="6764315" cy="3416300"/>
          </a:xfrm>
          <a:prstGeom prst="rect">
            <a:avLst/>
          </a:prstGeom>
          <a:noFill/>
          <a:ln w="9525">
            <a:noFill/>
            <a:miter lim="800000"/>
            <a:headEnd/>
            <a:tailEnd/>
          </a:ln>
        </p:spPr>
      </p:pic>
    </p:spTree>
    <p:extLst>
      <p:ext uri="{BB962C8B-B14F-4D97-AF65-F5344CB8AC3E}">
        <p14:creationId xmlns="" xmlns:p14="http://schemas.microsoft.com/office/powerpoint/2010/main" val="1948295050"/>
      </p:ext>
    </p:extLst>
  </p:cSld>
  <p:clrMapOvr>
    <a:masterClrMapping/>
  </p:clrMapOvr>
  <p:transition advClick="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1"/>
          <p:cNvSpPr>
            <a:spLocks noGrp="1"/>
          </p:cNvSpPr>
          <p:nvPr>
            <p:ph type="title"/>
          </p:nvPr>
        </p:nvSpPr>
        <p:spPr/>
        <p:txBody>
          <a:bodyPr/>
          <a:lstStyle/>
          <a:p>
            <a:endParaRPr lang="fr-FR" sz="2800" dirty="0">
              <a:solidFill>
                <a:srgbClr val="000000"/>
              </a:solidFill>
            </a:endParaRPr>
          </a:p>
        </p:txBody>
      </p:sp>
      <p:sp>
        <p:nvSpPr>
          <p:cNvPr id="305154" name="AutoShape 2" descr="Image result for docker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305156" name="AutoShape 4" descr="Image result for docker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8" name="Rectangle 7"/>
          <p:cNvSpPr/>
          <p:nvPr/>
        </p:nvSpPr>
        <p:spPr>
          <a:xfrm>
            <a:off x="1190847" y="2573078"/>
            <a:ext cx="7676705" cy="1446550"/>
          </a:xfrm>
          <a:prstGeom prst="rect">
            <a:avLst/>
          </a:prstGeom>
          <a:noFill/>
        </p:spPr>
        <p:txBody>
          <a:bodyPr wrap="square" lIns="91440" tIns="45720" rIns="91440" bIns="45720">
            <a:spAutoFit/>
          </a:bodyPr>
          <a:lstStyle/>
          <a:p>
            <a:pPr algn="ctr"/>
            <a:r>
              <a:rPr lang="en-US" sz="8800" b="1" dirty="0" smtClean="0">
                <a:ln w="1905"/>
                <a:solidFill>
                  <a:schemeClr val="tx1">
                    <a:lumMod val="60000"/>
                    <a:lumOff val="40000"/>
                  </a:schemeClr>
                </a:solidFill>
                <a:effectLst>
                  <a:innerShdw blurRad="69850" dist="43180" dir="5400000">
                    <a:srgbClr val="000000">
                      <a:alpha val="65000"/>
                    </a:srgbClr>
                  </a:innerShdw>
                </a:effectLst>
              </a:rPr>
              <a:t>PCF -DAY 04</a:t>
            </a:r>
          </a:p>
        </p:txBody>
      </p:sp>
    </p:spTree>
    <p:extLst>
      <p:ext uri="{BB962C8B-B14F-4D97-AF65-F5344CB8AC3E}">
        <p14:creationId xmlns="" xmlns:p14="http://schemas.microsoft.com/office/powerpoint/2010/main" val="1948295050"/>
      </p:ext>
    </p:extLst>
  </p:cSld>
  <p:clrMapOvr>
    <a:masterClrMapping/>
  </p:clrMapOvr>
  <p:transition advClick="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1"/>
          <p:cNvSpPr>
            <a:spLocks noGrp="1"/>
          </p:cNvSpPr>
          <p:nvPr>
            <p:ph type="title"/>
          </p:nvPr>
        </p:nvSpPr>
        <p:spPr/>
        <p:txBody>
          <a:bodyPr/>
          <a:lstStyle/>
          <a:p>
            <a:r>
              <a:rPr lang="fr-FR" sz="2800" dirty="0" smtClean="0">
                <a:solidFill>
                  <a:srgbClr val="000000"/>
                </a:solidFill>
              </a:rPr>
              <a:t>Config Server</a:t>
            </a:r>
            <a:endParaRPr lang="fr-FR" sz="2800" dirty="0">
              <a:solidFill>
                <a:srgbClr val="000000"/>
              </a:solidFill>
            </a:endParaRPr>
          </a:p>
        </p:txBody>
      </p:sp>
      <p:sp>
        <p:nvSpPr>
          <p:cNvPr id="305154" name="AutoShape 2" descr="Image result for docker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305156" name="AutoShape 4" descr="Image result for docker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7" name="Rectangle 1"/>
          <p:cNvSpPr>
            <a:spLocks noChangeArrowheads="1"/>
          </p:cNvSpPr>
          <p:nvPr/>
        </p:nvSpPr>
        <p:spPr bwMode="auto">
          <a:xfrm>
            <a:off x="622300" y="1359781"/>
            <a:ext cx="10972800" cy="480131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tab pos="228600" algn="l"/>
                <a:tab pos="457200" algn="l"/>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To</a:t>
            </a:r>
            <a:r>
              <a:rPr kumimoji="0" lang="en-US" sz="1800" b="0" i="0" u="none" strike="noStrike" cap="none" normalizeH="0" dirty="0" smtClean="0">
                <a:ln>
                  <a:noFill/>
                </a:ln>
                <a:solidFill>
                  <a:schemeClr val="tx1"/>
                </a:solidFill>
                <a:effectLst/>
                <a:latin typeface="Arial" pitchFamily="34" charset="0"/>
                <a:cs typeface="Arial" pitchFamily="34" charset="0"/>
              </a:rPr>
              <a:t> Setup the server </a:t>
            </a:r>
          </a:p>
          <a:p>
            <a:pPr lvl="1" defTabSz="914400" fontAlgn="base">
              <a:spcBef>
                <a:spcPct val="0"/>
              </a:spcBef>
              <a:spcAft>
                <a:spcPct val="0"/>
              </a:spcAft>
              <a:buFont typeface="Arial" pitchFamily="34" charset="0"/>
              <a:buChar char="•"/>
              <a:tabLst>
                <a:tab pos="228600" algn="l"/>
                <a:tab pos="457200" algn="l"/>
              </a:tabLst>
            </a:pPr>
            <a:r>
              <a:rPr lang="en-US" sz="1800" dirty="0" smtClean="0"/>
              <a:t>  annotate the main application with </a:t>
            </a:r>
            <a:r>
              <a:rPr lang="en-US" sz="1800" b="1" dirty="0" smtClean="0"/>
              <a:t>@</a:t>
            </a:r>
            <a:r>
              <a:rPr lang="en-US" sz="1800" b="1" dirty="0" err="1" smtClean="0"/>
              <a:t>EnableConfigServer</a:t>
            </a:r>
            <a:endParaRPr lang="en-US" sz="1800" b="1" dirty="0" smtClean="0"/>
          </a:p>
          <a:p>
            <a:pPr lvl="1" defTabSz="914400" fontAlgn="base">
              <a:spcBef>
                <a:spcPct val="0"/>
              </a:spcBef>
              <a:spcAft>
                <a:spcPct val="0"/>
              </a:spcAft>
              <a:buFont typeface="Arial" pitchFamily="34" charset="0"/>
              <a:buChar char="•"/>
              <a:tabLst>
                <a:tab pos="228600" algn="l"/>
                <a:tab pos="457200" algn="l"/>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  </a:t>
            </a:r>
            <a:r>
              <a:rPr kumimoji="0" lang="en-US" sz="1800" b="1" i="0" u="none" strike="noStrike" cap="none" normalizeH="0" dirty="0" smtClean="0">
                <a:ln>
                  <a:noFill/>
                </a:ln>
                <a:solidFill>
                  <a:schemeClr val="tx1"/>
                </a:solidFill>
                <a:effectLst/>
                <a:latin typeface="Arial" pitchFamily="34" charset="0"/>
                <a:cs typeface="Arial" pitchFamily="34" charset="0"/>
              </a:rPr>
              <a:t> </a:t>
            </a:r>
            <a:r>
              <a:rPr kumimoji="0" lang="en-US" sz="1800" i="0" u="none" strike="noStrike" cap="none" normalizeH="0" baseline="0" dirty="0" smtClean="0">
                <a:ln>
                  <a:noFill/>
                </a:ln>
                <a:solidFill>
                  <a:schemeClr val="tx1"/>
                </a:solidFill>
                <a:effectLst/>
                <a:latin typeface="Arial" pitchFamily="34" charset="0"/>
                <a:cs typeface="Arial" pitchFamily="34" charset="0"/>
              </a:rPr>
              <a:t>add</a:t>
            </a:r>
            <a:r>
              <a:rPr kumimoji="0" lang="en-US" sz="1800" i="0" u="none" strike="noStrike" cap="none" normalizeH="0" dirty="0" smtClean="0">
                <a:ln>
                  <a:noFill/>
                </a:ln>
                <a:solidFill>
                  <a:schemeClr val="tx1"/>
                </a:solidFill>
                <a:effectLst/>
                <a:latin typeface="Arial" pitchFamily="34" charset="0"/>
                <a:cs typeface="Arial" pitchFamily="34" charset="0"/>
              </a:rPr>
              <a:t> bootstrap.yml</a:t>
            </a:r>
          </a:p>
          <a:p>
            <a:pPr lvl="1" defTabSz="914400" fontAlgn="base">
              <a:spcBef>
                <a:spcPct val="0"/>
              </a:spcBef>
              <a:spcAft>
                <a:spcPct val="0"/>
              </a:spcAft>
              <a:buFont typeface="Arial" pitchFamily="34" charset="0"/>
              <a:buChar char="•"/>
              <a:tabLst>
                <a:tab pos="228600" algn="l"/>
                <a:tab pos="457200" algn="l"/>
              </a:tabLst>
            </a:pPr>
            <a:r>
              <a:rPr lang="en-US" sz="1800" b="1" dirty="0" smtClean="0">
                <a:latin typeface="Arial" pitchFamily="34" charset="0"/>
                <a:cs typeface="Arial" pitchFamily="34" charset="0"/>
              </a:rPr>
              <a:t>   </a:t>
            </a:r>
            <a:r>
              <a:rPr lang="en-US" sz="1800" dirty="0" smtClean="0"/>
              <a:t>add the repository </a:t>
            </a:r>
            <a:r>
              <a:rPr lang="en-US" sz="1800" dirty="0" err="1" smtClean="0"/>
              <a:t>uri</a:t>
            </a:r>
            <a:r>
              <a:rPr lang="en-US" sz="1800" dirty="0" smtClean="0"/>
              <a:t> in the key.  </a:t>
            </a:r>
            <a:r>
              <a:rPr lang="en-US" sz="1800" dirty="0" err="1" smtClean="0"/>
              <a:t>spring.cloud.config.server.git.uri</a:t>
            </a:r>
            <a:r>
              <a:rPr lang="en-US" sz="1800" dirty="0" smtClean="0"/>
              <a:t> = </a:t>
            </a:r>
          </a:p>
          <a:p>
            <a:pPr lvl="1" defTabSz="914400" fontAlgn="base">
              <a:spcBef>
                <a:spcPct val="0"/>
              </a:spcBef>
              <a:spcAft>
                <a:spcPct val="0"/>
              </a:spcAft>
              <a:buFont typeface="Arial" pitchFamily="34" charset="0"/>
              <a:buChar char="•"/>
              <a:tabLst>
                <a:tab pos="228600" algn="l"/>
                <a:tab pos="457200" algn="l"/>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   </a:t>
            </a:r>
            <a:r>
              <a:rPr kumimoji="0" lang="en-US" sz="1800" i="0" u="none" strike="noStrike" cap="none" normalizeH="0" baseline="0" dirty="0" smtClean="0">
                <a:ln>
                  <a:noFill/>
                </a:ln>
                <a:solidFill>
                  <a:schemeClr val="tx1"/>
                </a:solidFill>
                <a:effectLst/>
                <a:latin typeface="Arial" pitchFamily="34" charset="0"/>
                <a:cs typeface="Arial" pitchFamily="34" charset="0"/>
              </a:rPr>
              <a:t>set</a:t>
            </a:r>
            <a:r>
              <a:rPr kumimoji="0" lang="en-US" sz="1800" i="0" u="none" strike="noStrike" cap="none" normalizeH="0" dirty="0" smtClean="0">
                <a:ln>
                  <a:noFill/>
                </a:ln>
                <a:solidFill>
                  <a:schemeClr val="tx1"/>
                </a:solidFill>
                <a:effectLst/>
                <a:latin typeface="Arial" pitchFamily="34" charset="0"/>
                <a:cs typeface="Arial" pitchFamily="34" charset="0"/>
              </a:rPr>
              <a:t> the application name  . spring.application.name=</a:t>
            </a:r>
            <a:r>
              <a:rPr kumimoji="0" lang="en-US" sz="1800" i="0" u="none" strike="noStrike" cap="none" normalizeH="0" dirty="0" err="1" smtClean="0">
                <a:ln>
                  <a:noFill/>
                </a:ln>
                <a:solidFill>
                  <a:schemeClr val="tx1"/>
                </a:solidFill>
                <a:effectLst/>
                <a:latin typeface="Arial" pitchFamily="34" charset="0"/>
                <a:cs typeface="Arial" pitchFamily="34" charset="0"/>
              </a:rPr>
              <a:t>config</a:t>
            </a:r>
            <a:r>
              <a:rPr kumimoji="0" lang="en-US" sz="1800" i="0" u="none" strike="noStrike" cap="none" normalizeH="0" dirty="0" smtClean="0">
                <a:ln>
                  <a:noFill/>
                </a:ln>
                <a:solidFill>
                  <a:schemeClr val="tx1"/>
                </a:solidFill>
                <a:effectLst/>
                <a:latin typeface="Arial" pitchFamily="34" charset="0"/>
                <a:cs typeface="Arial" pitchFamily="34" charset="0"/>
              </a:rPr>
              <a:t>-service</a:t>
            </a:r>
          </a:p>
          <a:p>
            <a:pPr lvl="1" defTabSz="914400" fontAlgn="base">
              <a:spcBef>
                <a:spcPct val="0"/>
              </a:spcBef>
              <a:spcAft>
                <a:spcPct val="0"/>
              </a:spcAft>
              <a:buFont typeface="Arial" pitchFamily="34" charset="0"/>
              <a:buChar char="•"/>
              <a:tabLst>
                <a:tab pos="228600" algn="l"/>
                <a:tab pos="457200" algn="l"/>
              </a:tabLst>
            </a:pPr>
            <a:r>
              <a:rPr lang="en-US" sz="1800" dirty="0" smtClean="0">
                <a:latin typeface="Arial" pitchFamily="34" charset="0"/>
                <a:cs typeface="Arial" pitchFamily="34" charset="0"/>
              </a:rPr>
              <a:t> and the port . </a:t>
            </a:r>
            <a:r>
              <a:rPr lang="en-US" sz="1800" dirty="0" err="1" smtClean="0">
                <a:latin typeface="Arial" pitchFamily="34" charset="0"/>
                <a:cs typeface="Arial" pitchFamily="34" charset="0"/>
              </a:rPr>
              <a:t>Server.port</a:t>
            </a:r>
            <a:r>
              <a:rPr lang="en-US" sz="1800" dirty="0" smtClean="0">
                <a:latin typeface="Arial" pitchFamily="34" charset="0"/>
                <a:cs typeface="Arial" pitchFamily="34" charset="0"/>
              </a:rPr>
              <a:t>=8888</a:t>
            </a:r>
          </a:p>
          <a:p>
            <a:pPr lvl="1" defTabSz="914400" fontAlgn="base">
              <a:spcBef>
                <a:spcPct val="0"/>
              </a:spcBef>
              <a:spcAft>
                <a:spcPct val="0"/>
              </a:spcAft>
              <a:tabLst>
                <a:tab pos="228600" algn="l"/>
                <a:tab pos="457200" algn="l"/>
              </a:tabLst>
            </a:pPr>
            <a:endParaRPr lang="en-US" sz="1800" dirty="0" smtClean="0">
              <a:latin typeface="Arial" pitchFamily="34" charset="0"/>
              <a:cs typeface="Arial" pitchFamily="34" charset="0"/>
            </a:endParaRPr>
          </a:p>
          <a:p>
            <a:pPr lvl="1" defTabSz="914400" fontAlgn="base">
              <a:spcBef>
                <a:spcPct val="0"/>
              </a:spcBef>
              <a:spcAft>
                <a:spcPct val="0"/>
              </a:spcAft>
              <a:tabLst>
                <a:tab pos="228600" algn="l"/>
                <a:tab pos="457200" algn="l"/>
              </a:tabLst>
            </a:pPr>
            <a:r>
              <a:rPr kumimoji="0" lang="en-US" sz="1800" i="0" u="none" strike="noStrike" cap="none" normalizeH="0" dirty="0" smtClean="0">
                <a:ln>
                  <a:noFill/>
                </a:ln>
                <a:solidFill>
                  <a:schemeClr val="tx1"/>
                </a:solidFill>
                <a:effectLst/>
                <a:latin typeface="Arial" pitchFamily="34" charset="0"/>
                <a:cs typeface="Arial" pitchFamily="34" charset="0"/>
              </a:rPr>
              <a:t>Example : </a:t>
            </a:r>
          </a:p>
          <a:p>
            <a:pPr lvl="1" defTabSz="914400" fontAlgn="base">
              <a:spcBef>
                <a:spcPct val="0"/>
              </a:spcBef>
              <a:spcAft>
                <a:spcPct val="0"/>
              </a:spcAft>
              <a:tabLst>
                <a:tab pos="228600" algn="l"/>
                <a:tab pos="457200" algn="l"/>
              </a:tabLst>
            </a:pPr>
            <a:endParaRPr lang="en-US" sz="1800" dirty="0" smtClean="0">
              <a:latin typeface="Arial" pitchFamily="34" charset="0"/>
              <a:cs typeface="Arial" pitchFamily="34" charset="0"/>
            </a:endParaRPr>
          </a:p>
          <a:p>
            <a:pPr lvl="1" defTabSz="914400" fontAlgn="base">
              <a:spcBef>
                <a:spcPct val="0"/>
              </a:spcBef>
              <a:spcAft>
                <a:spcPct val="0"/>
              </a:spcAft>
              <a:tabLst>
                <a:tab pos="228600" algn="l"/>
                <a:tab pos="457200" algn="l"/>
              </a:tabLst>
            </a:pPr>
            <a:r>
              <a:rPr lang="en-US" sz="1400" dirty="0" smtClean="0"/>
              <a:t>@</a:t>
            </a:r>
            <a:r>
              <a:rPr lang="en-US" sz="1400" dirty="0" err="1" smtClean="0"/>
              <a:t>SpringBootApplication</a:t>
            </a:r>
            <a:endParaRPr lang="en-US" sz="1400" dirty="0" smtClean="0"/>
          </a:p>
          <a:p>
            <a:pPr lvl="1" defTabSz="914400" fontAlgn="base">
              <a:spcBef>
                <a:spcPct val="0"/>
              </a:spcBef>
              <a:spcAft>
                <a:spcPct val="0"/>
              </a:spcAft>
              <a:tabLst>
                <a:tab pos="228600" algn="l"/>
                <a:tab pos="457200" algn="l"/>
              </a:tabLst>
            </a:pPr>
            <a:r>
              <a:rPr lang="en-US" sz="1400" b="1" dirty="0" smtClean="0"/>
              <a:t>@</a:t>
            </a:r>
            <a:r>
              <a:rPr lang="en-US" sz="1400" b="1" dirty="0" err="1" smtClean="0"/>
              <a:t>EnableConfigServer</a:t>
            </a:r>
            <a:endParaRPr lang="en-US" sz="1400" b="1" dirty="0" smtClean="0"/>
          </a:p>
          <a:p>
            <a:pPr lvl="1" defTabSz="914400" fontAlgn="base">
              <a:spcBef>
                <a:spcPct val="0"/>
              </a:spcBef>
              <a:spcAft>
                <a:spcPct val="0"/>
              </a:spcAft>
              <a:tabLst>
                <a:tab pos="228600" algn="l"/>
                <a:tab pos="457200" algn="l"/>
              </a:tabLst>
            </a:pPr>
            <a:r>
              <a:rPr lang="en-US" sz="1400" dirty="0" smtClean="0"/>
              <a:t>public class </a:t>
            </a:r>
            <a:r>
              <a:rPr lang="en-US" sz="1400" dirty="0" err="1" smtClean="0"/>
              <a:t>ConfigserverApplication</a:t>
            </a:r>
            <a:endParaRPr lang="en-US" sz="1400" dirty="0" smtClean="0"/>
          </a:p>
          <a:p>
            <a:pPr lvl="1" defTabSz="914400" fontAlgn="base">
              <a:spcBef>
                <a:spcPct val="0"/>
              </a:spcBef>
              <a:spcAft>
                <a:spcPct val="0"/>
              </a:spcAft>
              <a:tabLst>
                <a:tab pos="228600" algn="l"/>
                <a:tab pos="457200" algn="l"/>
              </a:tabLst>
            </a:pPr>
            <a:r>
              <a:rPr lang="en-US" sz="1400" dirty="0" smtClean="0"/>
              <a:t> {</a:t>
            </a:r>
          </a:p>
          <a:p>
            <a:pPr lvl="1" defTabSz="914400" fontAlgn="base">
              <a:spcBef>
                <a:spcPct val="0"/>
              </a:spcBef>
              <a:spcAft>
                <a:spcPct val="0"/>
              </a:spcAft>
              <a:tabLst>
                <a:tab pos="228600" algn="l"/>
                <a:tab pos="457200" algn="l"/>
              </a:tabLst>
            </a:pPr>
            <a:r>
              <a:rPr lang="en-US" sz="1400" dirty="0" smtClean="0"/>
              <a:t> 	public static void main(String[] </a:t>
            </a:r>
            <a:r>
              <a:rPr lang="en-US" sz="1400" dirty="0" err="1" smtClean="0"/>
              <a:t>args</a:t>
            </a:r>
            <a:r>
              <a:rPr lang="en-US" sz="1400" dirty="0" smtClean="0"/>
              <a:t>)</a:t>
            </a:r>
          </a:p>
          <a:p>
            <a:pPr lvl="1" defTabSz="914400" fontAlgn="base">
              <a:spcBef>
                <a:spcPct val="0"/>
              </a:spcBef>
              <a:spcAft>
                <a:spcPct val="0"/>
              </a:spcAft>
              <a:tabLst>
                <a:tab pos="228600" algn="l"/>
                <a:tab pos="457200" algn="l"/>
              </a:tabLst>
            </a:pPr>
            <a:r>
              <a:rPr lang="en-US" sz="1400" dirty="0" smtClean="0"/>
              <a:t> 	{	 </a:t>
            </a:r>
          </a:p>
          <a:p>
            <a:pPr lvl="1" defTabSz="914400" fontAlgn="base">
              <a:spcBef>
                <a:spcPct val="0"/>
              </a:spcBef>
              <a:spcAft>
                <a:spcPct val="0"/>
              </a:spcAft>
              <a:tabLst>
                <a:tab pos="228600" algn="l"/>
                <a:tab pos="457200" algn="l"/>
              </a:tabLst>
            </a:pPr>
            <a:r>
              <a:rPr lang="en-US" sz="1400" dirty="0" smtClean="0"/>
              <a:t>	</a:t>
            </a:r>
            <a:r>
              <a:rPr lang="en-US" sz="1400" dirty="0" err="1" smtClean="0"/>
              <a:t>SpringApplication.run</a:t>
            </a:r>
            <a:r>
              <a:rPr lang="en-US" sz="1400" dirty="0" smtClean="0"/>
              <a:t>(</a:t>
            </a:r>
            <a:r>
              <a:rPr lang="en-US" sz="1400" dirty="0" err="1" smtClean="0"/>
              <a:t>ConfigserverApplication.class</a:t>
            </a:r>
            <a:r>
              <a:rPr lang="en-US" sz="1400" dirty="0" smtClean="0"/>
              <a:t>, </a:t>
            </a:r>
            <a:r>
              <a:rPr lang="en-US" sz="1400" dirty="0" err="1" smtClean="0"/>
              <a:t>args</a:t>
            </a:r>
            <a:r>
              <a:rPr lang="en-US" sz="1400" dirty="0" smtClean="0"/>
              <a:t>);</a:t>
            </a:r>
          </a:p>
          <a:p>
            <a:pPr lvl="1" defTabSz="914400" fontAlgn="base">
              <a:spcBef>
                <a:spcPct val="0"/>
              </a:spcBef>
              <a:spcAft>
                <a:spcPct val="0"/>
              </a:spcAft>
              <a:tabLst>
                <a:tab pos="228600" algn="l"/>
                <a:tab pos="457200" algn="l"/>
              </a:tabLst>
            </a:pPr>
            <a:r>
              <a:rPr lang="en-US" sz="1400" dirty="0" smtClean="0"/>
              <a:t> 	}</a:t>
            </a:r>
          </a:p>
          <a:p>
            <a:pPr lvl="1" defTabSz="914400" fontAlgn="base">
              <a:spcBef>
                <a:spcPct val="0"/>
              </a:spcBef>
              <a:spcAft>
                <a:spcPct val="0"/>
              </a:spcAft>
              <a:tabLst>
                <a:tab pos="228600" algn="l"/>
                <a:tab pos="457200" algn="l"/>
              </a:tabLst>
            </a:pPr>
            <a:r>
              <a:rPr lang="en-US" sz="1400" dirty="0" smtClean="0"/>
              <a:t>}</a:t>
            </a:r>
            <a:endParaRPr kumimoji="0" lang="en-US" sz="1400" i="0" u="none" strike="noStrike" cap="none" normalizeH="0" dirty="0" smtClean="0">
              <a:ln>
                <a:noFill/>
              </a:ln>
              <a:solidFill>
                <a:schemeClr val="tx1"/>
              </a:solidFill>
              <a:effectLst/>
              <a:latin typeface="Arial" pitchFamily="34" charset="0"/>
              <a:cs typeface="Arial" pitchFamily="34" charset="0"/>
            </a:endParaRPr>
          </a:p>
          <a:p>
            <a:pPr lvl="1" defTabSz="914400" fontAlgn="base">
              <a:spcBef>
                <a:spcPct val="0"/>
              </a:spcBef>
              <a:spcAft>
                <a:spcPct val="0"/>
              </a:spcAft>
              <a:tabLst>
                <a:tab pos="228600" algn="l"/>
                <a:tab pos="457200" algn="l"/>
              </a:tabLst>
            </a:pPr>
            <a:endParaRPr kumimoji="0" lang="en-US" sz="1800" b="1"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 xmlns:p14="http://schemas.microsoft.com/office/powerpoint/2010/main" val="1948295050"/>
      </p:ext>
    </p:extLst>
  </p:cSld>
  <p:clrMapOvr>
    <a:masterClrMapping/>
  </p:clrMapOvr>
  <p:transition advClick="0"/>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1"/>
          <p:cNvSpPr>
            <a:spLocks noGrp="1"/>
          </p:cNvSpPr>
          <p:nvPr>
            <p:ph type="title"/>
          </p:nvPr>
        </p:nvSpPr>
        <p:spPr/>
        <p:txBody>
          <a:bodyPr/>
          <a:lstStyle/>
          <a:p>
            <a:r>
              <a:rPr lang="fr-FR" sz="2800" dirty="0" smtClean="0">
                <a:solidFill>
                  <a:srgbClr val="000000"/>
                </a:solidFill>
              </a:rPr>
              <a:t>Config Client</a:t>
            </a:r>
            <a:endParaRPr lang="fr-FR" sz="2800" dirty="0">
              <a:solidFill>
                <a:srgbClr val="000000"/>
              </a:solidFill>
            </a:endParaRPr>
          </a:p>
        </p:txBody>
      </p:sp>
      <p:sp>
        <p:nvSpPr>
          <p:cNvPr id="305154" name="AutoShape 2" descr="Image result for docker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305156" name="AutoShape 4" descr="Image result for docker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6" name="Rectangle 1"/>
          <p:cNvSpPr>
            <a:spLocks noChangeArrowheads="1"/>
          </p:cNvSpPr>
          <p:nvPr/>
        </p:nvSpPr>
        <p:spPr bwMode="auto">
          <a:xfrm>
            <a:off x="0" y="1639472"/>
            <a:ext cx="10972800" cy="421653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tab pos="228600" algn="l"/>
                <a:tab pos="457200" algn="l"/>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To</a:t>
            </a:r>
            <a:r>
              <a:rPr kumimoji="0" lang="en-US" sz="1800" b="0" i="0" u="none" strike="noStrike" cap="none" normalizeH="0" dirty="0" smtClean="0">
                <a:ln>
                  <a:noFill/>
                </a:ln>
                <a:solidFill>
                  <a:schemeClr val="tx1"/>
                </a:solidFill>
                <a:effectLst/>
                <a:latin typeface="Arial" pitchFamily="34" charset="0"/>
                <a:cs typeface="Arial" pitchFamily="34" charset="0"/>
              </a:rPr>
              <a:t> Setup the client </a:t>
            </a:r>
          </a:p>
          <a:p>
            <a:pPr lvl="1" defTabSz="914400" fontAlgn="base">
              <a:spcBef>
                <a:spcPct val="0"/>
              </a:spcBef>
              <a:spcAft>
                <a:spcPct val="0"/>
              </a:spcAft>
              <a:buFont typeface="Arial" pitchFamily="34" charset="0"/>
              <a:buChar char="•"/>
              <a:tabLst>
                <a:tab pos="228600" algn="l"/>
                <a:tab pos="457200" algn="l"/>
              </a:tabLst>
            </a:pPr>
            <a:r>
              <a:rPr kumimoji="0" lang="en-US" sz="1800" i="0" u="none" strike="noStrike" cap="none" normalizeH="0" dirty="0" smtClean="0">
                <a:ln>
                  <a:noFill/>
                </a:ln>
                <a:solidFill>
                  <a:schemeClr val="tx1"/>
                </a:solidFill>
                <a:effectLst/>
                <a:latin typeface="Arial" pitchFamily="34" charset="0"/>
                <a:cs typeface="Arial" pitchFamily="34" charset="0"/>
              </a:rPr>
              <a:t>   </a:t>
            </a:r>
            <a:r>
              <a:rPr kumimoji="0" lang="en-US" sz="1800" i="0" u="none" strike="noStrike" cap="none" normalizeH="0" baseline="0" dirty="0" smtClean="0">
                <a:ln>
                  <a:noFill/>
                </a:ln>
                <a:solidFill>
                  <a:schemeClr val="tx1"/>
                </a:solidFill>
                <a:effectLst/>
                <a:latin typeface="Arial" pitchFamily="34" charset="0"/>
                <a:cs typeface="Arial" pitchFamily="34" charset="0"/>
              </a:rPr>
              <a:t>add</a:t>
            </a:r>
            <a:r>
              <a:rPr kumimoji="0" lang="en-US" sz="1800" i="0" u="none" strike="noStrike" cap="none" normalizeH="0" dirty="0" smtClean="0">
                <a:ln>
                  <a:noFill/>
                </a:ln>
                <a:solidFill>
                  <a:schemeClr val="tx1"/>
                </a:solidFill>
                <a:effectLst/>
                <a:latin typeface="Arial" pitchFamily="34" charset="0"/>
                <a:cs typeface="Arial" pitchFamily="34" charset="0"/>
              </a:rPr>
              <a:t> bootstrap.yml</a:t>
            </a:r>
          </a:p>
          <a:p>
            <a:pPr lvl="1" defTabSz="914400" fontAlgn="base">
              <a:spcBef>
                <a:spcPct val="0"/>
              </a:spcBef>
              <a:spcAft>
                <a:spcPct val="0"/>
              </a:spcAft>
              <a:buFont typeface="Arial" pitchFamily="34" charset="0"/>
              <a:buChar char="•"/>
              <a:tabLst>
                <a:tab pos="228600" algn="l"/>
                <a:tab pos="457200" algn="l"/>
              </a:tabLst>
            </a:pPr>
            <a:r>
              <a:rPr kumimoji="0" lang="en-US" sz="1800" i="0" u="none" strike="noStrike" cap="none" normalizeH="0" dirty="0" smtClean="0">
                <a:ln>
                  <a:noFill/>
                </a:ln>
                <a:solidFill>
                  <a:schemeClr val="tx1"/>
                </a:solidFill>
                <a:effectLst/>
                <a:latin typeface="Arial" pitchFamily="34" charset="0"/>
                <a:cs typeface="Arial" pitchFamily="34" charset="0"/>
              </a:rPr>
              <a:t>   </a:t>
            </a:r>
            <a:r>
              <a:rPr kumimoji="0" lang="en-US" sz="1800" i="0" u="none" strike="noStrike" cap="none" normalizeH="0" baseline="0" dirty="0" smtClean="0">
                <a:ln>
                  <a:noFill/>
                </a:ln>
                <a:solidFill>
                  <a:schemeClr val="tx1"/>
                </a:solidFill>
                <a:effectLst/>
                <a:latin typeface="Arial" pitchFamily="34" charset="0"/>
                <a:cs typeface="Arial" pitchFamily="34" charset="0"/>
              </a:rPr>
              <a:t>set</a:t>
            </a:r>
            <a:r>
              <a:rPr kumimoji="0" lang="en-US" sz="1800" i="0" u="none" strike="noStrike" cap="none" normalizeH="0" dirty="0" smtClean="0">
                <a:ln>
                  <a:noFill/>
                </a:ln>
                <a:solidFill>
                  <a:schemeClr val="tx1"/>
                </a:solidFill>
                <a:effectLst/>
                <a:latin typeface="Arial" pitchFamily="34" charset="0"/>
                <a:cs typeface="Arial" pitchFamily="34" charset="0"/>
              </a:rPr>
              <a:t> the application name. spring.application.name=</a:t>
            </a:r>
            <a:r>
              <a:rPr kumimoji="0" lang="en-US" sz="1800" i="0" u="none" strike="noStrike" cap="none" normalizeH="0" dirty="0" err="1" smtClean="0">
                <a:ln>
                  <a:noFill/>
                </a:ln>
                <a:solidFill>
                  <a:schemeClr val="tx1"/>
                </a:solidFill>
                <a:effectLst/>
                <a:latin typeface="Arial" pitchFamily="34" charset="0"/>
                <a:cs typeface="Arial" pitchFamily="34" charset="0"/>
              </a:rPr>
              <a:t>config</a:t>
            </a:r>
            <a:r>
              <a:rPr kumimoji="0" lang="en-US" sz="1800" i="0" u="none" strike="noStrike" cap="none" normalizeH="0" dirty="0" smtClean="0">
                <a:ln>
                  <a:noFill/>
                </a:ln>
                <a:solidFill>
                  <a:schemeClr val="tx1"/>
                </a:solidFill>
                <a:effectLst/>
                <a:latin typeface="Arial" pitchFamily="34" charset="0"/>
                <a:cs typeface="Arial" pitchFamily="34" charset="0"/>
              </a:rPr>
              <a:t>-client</a:t>
            </a:r>
          </a:p>
          <a:p>
            <a:pPr lvl="1" defTabSz="914400" fontAlgn="base">
              <a:spcBef>
                <a:spcPct val="0"/>
              </a:spcBef>
              <a:spcAft>
                <a:spcPct val="0"/>
              </a:spcAft>
              <a:buFont typeface="Arial" pitchFamily="34" charset="0"/>
              <a:buChar char="•"/>
              <a:tabLst>
                <a:tab pos="228600" algn="l"/>
                <a:tab pos="457200" algn="l"/>
              </a:tabLst>
            </a:pPr>
            <a:r>
              <a:rPr lang="en-US" sz="1800" dirty="0" smtClean="0">
                <a:latin typeface="Arial" pitchFamily="34" charset="0"/>
                <a:cs typeface="Arial" pitchFamily="34" charset="0"/>
              </a:rPr>
              <a:t>   </a:t>
            </a:r>
            <a:r>
              <a:rPr lang="en-US" sz="1800" dirty="0" smtClean="0"/>
              <a:t>add the </a:t>
            </a:r>
            <a:r>
              <a:rPr lang="en-US" sz="1800" dirty="0" err="1" smtClean="0"/>
              <a:t>uri</a:t>
            </a:r>
            <a:r>
              <a:rPr lang="en-US" sz="1800" dirty="0" smtClean="0"/>
              <a:t> to the cloud </a:t>
            </a:r>
            <a:r>
              <a:rPr lang="en-US" sz="1800" dirty="0" err="1" smtClean="0"/>
              <a:t>config</a:t>
            </a:r>
            <a:r>
              <a:rPr lang="en-US" sz="1800" dirty="0" smtClean="0"/>
              <a:t> server as below </a:t>
            </a:r>
            <a:endParaRPr kumimoji="0" lang="en-US" sz="1800" i="0" u="none" strike="noStrike" cap="none" normalizeH="0" dirty="0" smtClean="0">
              <a:ln>
                <a:noFill/>
              </a:ln>
              <a:solidFill>
                <a:schemeClr val="tx1"/>
              </a:solidFill>
              <a:effectLst/>
              <a:latin typeface="Arial" pitchFamily="34" charset="0"/>
              <a:cs typeface="Arial" pitchFamily="34" charset="0"/>
            </a:endParaRPr>
          </a:p>
          <a:p>
            <a:pPr lvl="1" defTabSz="914400" fontAlgn="base">
              <a:spcBef>
                <a:spcPct val="0"/>
              </a:spcBef>
              <a:spcAft>
                <a:spcPct val="0"/>
              </a:spcAft>
              <a:buFont typeface="Arial" pitchFamily="34" charset="0"/>
              <a:buChar char="•"/>
              <a:tabLst>
                <a:tab pos="228600" algn="l"/>
                <a:tab pos="457200" algn="l"/>
              </a:tabLst>
            </a:pPr>
            <a:endParaRPr lang="en-US" sz="1800" dirty="0" smtClean="0">
              <a:latin typeface="Arial" pitchFamily="34" charset="0"/>
              <a:cs typeface="Arial" pitchFamily="34" charset="0"/>
            </a:endParaRPr>
          </a:p>
          <a:p>
            <a:pPr lvl="1" defTabSz="914400" fontAlgn="base">
              <a:spcBef>
                <a:spcPct val="0"/>
              </a:spcBef>
              <a:spcAft>
                <a:spcPct val="0"/>
              </a:spcAft>
              <a:tabLst>
                <a:tab pos="228600" algn="l"/>
                <a:tab pos="457200" algn="l"/>
              </a:tabLst>
            </a:pPr>
            <a:r>
              <a:rPr lang="en-US" sz="1600" dirty="0" smtClean="0"/>
              <a:t>spring: </a:t>
            </a:r>
          </a:p>
          <a:p>
            <a:pPr lvl="1" defTabSz="914400" fontAlgn="base">
              <a:spcBef>
                <a:spcPct val="0"/>
              </a:spcBef>
              <a:spcAft>
                <a:spcPct val="0"/>
              </a:spcAft>
              <a:tabLst>
                <a:tab pos="228600" algn="l"/>
                <a:tab pos="457200" algn="l"/>
              </a:tabLst>
            </a:pPr>
            <a:r>
              <a:rPr lang="en-US" sz="1600" dirty="0" smtClean="0"/>
              <a:t>	application:</a:t>
            </a:r>
          </a:p>
          <a:p>
            <a:pPr lvl="1" defTabSz="914400" fontAlgn="base">
              <a:spcBef>
                <a:spcPct val="0"/>
              </a:spcBef>
              <a:spcAft>
                <a:spcPct val="0"/>
              </a:spcAft>
              <a:tabLst>
                <a:tab pos="228600" algn="l"/>
                <a:tab pos="457200" algn="l"/>
              </a:tabLst>
            </a:pPr>
            <a:r>
              <a:rPr lang="en-US" sz="1600" dirty="0" smtClean="0"/>
              <a:t>                name: </a:t>
            </a:r>
            <a:r>
              <a:rPr lang="en-US" sz="1600" dirty="0" err="1" smtClean="0"/>
              <a:t>configclient</a:t>
            </a:r>
            <a:r>
              <a:rPr lang="en-US" sz="1600" dirty="0" smtClean="0"/>
              <a:t> </a:t>
            </a:r>
          </a:p>
          <a:p>
            <a:pPr lvl="1" defTabSz="914400" fontAlgn="base">
              <a:spcBef>
                <a:spcPct val="0"/>
              </a:spcBef>
              <a:spcAft>
                <a:spcPct val="0"/>
              </a:spcAft>
              <a:tabLst>
                <a:tab pos="228600" algn="l"/>
                <a:tab pos="457200" algn="l"/>
              </a:tabLst>
            </a:pPr>
            <a:r>
              <a:rPr lang="en-US" sz="1600" dirty="0" smtClean="0"/>
              <a:t>        cloud:</a:t>
            </a:r>
          </a:p>
          <a:p>
            <a:pPr lvl="1" defTabSz="914400" fontAlgn="base">
              <a:spcBef>
                <a:spcPct val="0"/>
              </a:spcBef>
              <a:spcAft>
                <a:spcPct val="0"/>
              </a:spcAft>
              <a:tabLst>
                <a:tab pos="228600" algn="l"/>
                <a:tab pos="457200" algn="l"/>
              </a:tabLst>
            </a:pPr>
            <a:r>
              <a:rPr lang="en-US" sz="1600" dirty="0" smtClean="0"/>
              <a:t>            </a:t>
            </a:r>
            <a:r>
              <a:rPr lang="en-US" sz="1600" dirty="0" err="1" smtClean="0"/>
              <a:t>config</a:t>
            </a:r>
            <a:r>
              <a:rPr lang="en-US" sz="1600" dirty="0" smtClean="0"/>
              <a:t>:</a:t>
            </a:r>
          </a:p>
          <a:p>
            <a:pPr lvl="1" defTabSz="914400" fontAlgn="base">
              <a:spcBef>
                <a:spcPct val="0"/>
              </a:spcBef>
              <a:spcAft>
                <a:spcPct val="0"/>
              </a:spcAft>
              <a:tabLst>
                <a:tab pos="228600" algn="l"/>
                <a:tab pos="457200" algn="l"/>
              </a:tabLst>
            </a:pPr>
            <a:r>
              <a:rPr lang="en-US" sz="1600" dirty="0" smtClean="0"/>
              <a:t>                 </a:t>
            </a:r>
            <a:r>
              <a:rPr lang="en-US" sz="1600" dirty="0" err="1" smtClean="0"/>
              <a:t>uri</a:t>
            </a:r>
            <a:r>
              <a:rPr lang="en-US" sz="1600" dirty="0" smtClean="0"/>
              <a:t>: </a:t>
            </a:r>
            <a:r>
              <a:rPr lang="en-US" sz="1600" dirty="0" smtClean="0">
                <a:hlinkClick r:id="rId3"/>
              </a:rPr>
              <a:t>http://localhost:8888</a:t>
            </a:r>
            <a:endParaRPr lang="en-US" sz="1600" dirty="0" smtClean="0"/>
          </a:p>
          <a:p>
            <a:pPr lvl="1" defTabSz="914400" fontAlgn="base">
              <a:spcBef>
                <a:spcPct val="0"/>
              </a:spcBef>
              <a:spcAft>
                <a:spcPct val="0"/>
              </a:spcAft>
              <a:tabLst>
                <a:tab pos="228600" algn="l"/>
                <a:tab pos="457200" algn="l"/>
              </a:tabLst>
            </a:pPr>
            <a:endParaRPr lang="en-US" sz="1600" dirty="0" smtClean="0">
              <a:latin typeface="Arial" pitchFamily="34" charset="0"/>
              <a:cs typeface="Arial" pitchFamily="34" charset="0"/>
            </a:endParaRPr>
          </a:p>
          <a:p>
            <a:pPr lvl="1" defTabSz="914400" fontAlgn="base">
              <a:spcBef>
                <a:spcPct val="0"/>
              </a:spcBef>
              <a:spcAft>
                <a:spcPct val="0"/>
              </a:spcAft>
              <a:tabLst>
                <a:tab pos="228600" algn="l"/>
                <a:tab pos="457200" algn="l"/>
              </a:tabLst>
            </a:pPr>
            <a:endParaRPr lang="en-US" sz="1600" dirty="0" smtClean="0">
              <a:latin typeface="Arial" pitchFamily="34" charset="0"/>
              <a:cs typeface="Arial" pitchFamily="34" charset="0"/>
            </a:endParaRPr>
          </a:p>
          <a:p>
            <a:pPr lvl="1" defTabSz="914400" fontAlgn="base">
              <a:spcBef>
                <a:spcPct val="0"/>
              </a:spcBef>
              <a:spcAft>
                <a:spcPct val="0"/>
              </a:spcAft>
              <a:tabLst>
                <a:tab pos="228600" algn="l"/>
                <a:tab pos="457200" algn="l"/>
              </a:tabLst>
            </a:pPr>
            <a:endParaRPr lang="en-US" sz="1600" dirty="0" smtClean="0">
              <a:latin typeface="Arial" pitchFamily="34" charset="0"/>
              <a:cs typeface="Arial" pitchFamily="34" charset="0"/>
            </a:endParaRPr>
          </a:p>
          <a:p>
            <a:pPr lvl="1" defTabSz="914400" fontAlgn="base">
              <a:spcBef>
                <a:spcPct val="0"/>
              </a:spcBef>
              <a:spcAft>
                <a:spcPct val="0"/>
              </a:spcAft>
              <a:tabLst>
                <a:tab pos="228600" algn="l"/>
                <a:tab pos="457200" algn="l"/>
              </a:tabLst>
            </a:pPr>
            <a:endParaRPr lang="en-US" sz="1600" dirty="0" smtClean="0">
              <a:latin typeface="Arial" pitchFamily="34" charset="0"/>
              <a:cs typeface="Arial" pitchFamily="34" charset="0"/>
            </a:endParaRPr>
          </a:p>
          <a:p>
            <a:pPr lvl="1" defTabSz="914400" fontAlgn="base">
              <a:spcBef>
                <a:spcPct val="0"/>
              </a:spcBef>
              <a:spcAft>
                <a:spcPct val="0"/>
              </a:spcAft>
              <a:tabLst>
                <a:tab pos="228600" algn="l"/>
                <a:tab pos="457200" algn="l"/>
              </a:tabLst>
            </a:pPr>
            <a:endParaRPr kumimoji="0" lang="en-US" sz="1800" b="1"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 xmlns:p14="http://schemas.microsoft.com/office/powerpoint/2010/main" val="1948295050"/>
      </p:ext>
    </p:extLst>
  </p:cSld>
  <p:clrMapOvr>
    <a:masterClrMapping/>
  </p:clrMapOvr>
  <p:transition advClick="0"/>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 y="1"/>
            <a:ext cx="10972799" cy="1002135"/>
          </a:xfrm>
        </p:spPr>
        <p:txBody>
          <a:bodyPr/>
          <a:lstStyle/>
          <a:p>
            <a:r>
              <a:rPr lang="en-US" sz="2800" dirty="0" smtClean="0"/>
              <a:t>Spring Cloud Bus</a:t>
            </a:r>
            <a:endParaRPr lang="fr-FR" sz="2800" dirty="0">
              <a:solidFill>
                <a:srgbClr val="000000"/>
              </a:solidFill>
            </a:endParaRPr>
          </a:p>
        </p:txBody>
      </p:sp>
      <p:sp>
        <p:nvSpPr>
          <p:cNvPr id="6" name="Rectangle 1"/>
          <p:cNvSpPr>
            <a:spLocks noChangeArrowheads="1"/>
          </p:cNvSpPr>
          <p:nvPr/>
        </p:nvSpPr>
        <p:spPr bwMode="auto">
          <a:xfrm>
            <a:off x="0" y="1382276"/>
            <a:ext cx="109728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defTabSz="914400" fontAlgn="base">
              <a:spcBef>
                <a:spcPct val="0"/>
              </a:spcBef>
              <a:spcAft>
                <a:spcPct val="0"/>
              </a:spcAft>
              <a:buFont typeface="Arial" pitchFamily="34" charset="0"/>
              <a:buChar char="•"/>
              <a:tabLst>
                <a:tab pos="228600" algn="l"/>
                <a:tab pos="457200" algn="l"/>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 Powerful </a:t>
            </a:r>
            <a:r>
              <a:rPr lang="en-US" sz="1800" dirty="0" smtClean="0">
                <a:latin typeface="Arial" pitchFamily="34" charset="0"/>
                <a:cs typeface="Arial" pitchFamily="34" charset="0"/>
              </a:rPr>
              <a:t>mechanism for distributing configuration consistently across a set of application instances .</a:t>
            </a:r>
          </a:p>
          <a:p>
            <a:pPr lvl="0" defTabSz="914400" fontAlgn="base">
              <a:spcBef>
                <a:spcPct val="0"/>
              </a:spcBef>
              <a:spcAft>
                <a:spcPct val="0"/>
              </a:spcAft>
              <a:buFont typeface="Arial" pitchFamily="34" charset="0"/>
              <a:buChar char="•"/>
              <a:tabLst>
                <a:tab pos="228600" algn="l"/>
                <a:tab pos="457200" algn="l"/>
              </a:tabLst>
            </a:pPr>
            <a:r>
              <a:rPr lang="en-US" sz="1800" dirty="0" smtClean="0">
                <a:latin typeface="Arial" pitchFamily="34" charset="0"/>
                <a:cs typeface="Arial" pitchFamily="34" charset="0"/>
              </a:rPr>
              <a:t> Provides ability to refresh application’s configuration without restart.</a:t>
            </a:r>
          </a:p>
          <a:p>
            <a:pPr lvl="0" defTabSz="914400" fontAlgn="base">
              <a:spcBef>
                <a:spcPct val="0"/>
              </a:spcBef>
              <a:spcAft>
                <a:spcPct val="0"/>
              </a:spcAft>
              <a:buFont typeface="Arial" pitchFamily="34" charset="0"/>
              <a:buChar char="•"/>
              <a:tabLst>
                <a:tab pos="228600" algn="l"/>
                <a:tab pos="457200" algn="l"/>
              </a:tabLst>
            </a:pPr>
            <a:r>
              <a:rPr lang="en-US" sz="1800" dirty="0" smtClean="0">
                <a:latin typeface="Arial" pitchFamily="34" charset="0"/>
                <a:cs typeface="Arial" pitchFamily="34" charset="0"/>
              </a:rPr>
              <a:t> Links the services in a distributed system with a lightweight message broker (AMQP) </a:t>
            </a:r>
          </a:p>
          <a:p>
            <a:pPr lvl="1" defTabSz="914400" fontAlgn="base">
              <a:spcBef>
                <a:spcPct val="0"/>
              </a:spcBef>
              <a:spcAft>
                <a:spcPct val="0"/>
              </a:spcAft>
              <a:tabLst>
                <a:tab pos="228600" algn="l"/>
                <a:tab pos="457200" algn="l"/>
              </a:tabLst>
            </a:pPr>
            <a:endParaRPr kumimoji="0" lang="en-US" sz="1800" b="1" i="0" u="none" strike="noStrike" cap="none" normalizeH="0" baseline="0" dirty="0" smtClean="0">
              <a:ln>
                <a:noFill/>
              </a:ln>
              <a:solidFill>
                <a:schemeClr val="tx1"/>
              </a:solidFill>
              <a:effectLst/>
              <a:latin typeface="Arial" pitchFamily="34" charset="0"/>
              <a:cs typeface="Arial" pitchFamily="34" charset="0"/>
            </a:endParaRPr>
          </a:p>
        </p:txBody>
      </p:sp>
      <p:pic>
        <p:nvPicPr>
          <p:cNvPr id="296961" name="Picture 1" descr="Spring Cloud Config Server with Spring Cloud Bus"/>
          <p:cNvPicPr>
            <a:picLocks noChangeAspect="1" noChangeArrowheads="1"/>
          </p:cNvPicPr>
          <p:nvPr/>
        </p:nvPicPr>
        <p:blipFill>
          <a:blip r:embed="rId2" cstate="print"/>
          <a:srcRect/>
          <a:stretch>
            <a:fillRect/>
          </a:stretch>
        </p:blipFill>
        <p:spPr bwMode="auto">
          <a:xfrm>
            <a:off x="1714499" y="2590800"/>
            <a:ext cx="7116463" cy="3728492"/>
          </a:xfrm>
          <a:prstGeom prst="rect">
            <a:avLst/>
          </a:prstGeom>
          <a:noFill/>
          <a:ln w="9525">
            <a:noFill/>
            <a:miter lim="800000"/>
            <a:headEnd/>
            <a:tailEnd/>
          </a:ln>
        </p:spPr>
      </p:pic>
    </p:spTree>
  </p:cSld>
  <p:clrMapOvr>
    <a:masterClrMapping/>
  </p:clrMapOvr>
  <p:transition advClick="0"/>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Circuit breaker : Spring Cloud </a:t>
            </a:r>
            <a:r>
              <a:rPr lang="en-US" dirty="0" err="1" smtClean="0"/>
              <a:t>Hystrix</a:t>
            </a:r>
            <a:endParaRPr lang="en-US" dirty="0"/>
          </a:p>
        </p:txBody>
      </p:sp>
      <p:sp>
        <p:nvSpPr>
          <p:cNvPr id="4" name="Rectangle 3"/>
          <p:cNvSpPr/>
          <p:nvPr/>
        </p:nvSpPr>
        <p:spPr>
          <a:xfrm>
            <a:off x="368300" y="1500257"/>
            <a:ext cx="10414000" cy="3939540"/>
          </a:xfrm>
          <a:prstGeom prst="rect">
            <a:avLst/>
          </a:prstGeom>
        </p:spPr>
        <p:txBody>
          <a:bodyPr wrap="square">
            <a:spAutoFit/>
          </a:bodyPr>
          <a:lstStyle/>
          <a:p>
            <a:pPr>
              <a:buFont typeface="Arial" pitchFamily="34" charset="0"/>
              <a:buChar char="•"/>
            </a:pPr>
            <a:r>
              <a:rPr lang="en-US" sz="2000" dirty="0" smtClean="0">
                <a:hlinkClick r:id="rId2"/>
              </a:rPr>
              <a:t>  </a:t>
            </a:r>
            <a:r>
              <a:rPr lang="en-US" sz="2000" dirty="0" err="1" smtClean="0">
                <a:hlinkClick r:id="rId2"/>
              </a:rPr>
              <a:t>Hystrix</a:t>
            </a:r>
            <a:r>
              <a:rPr lang="en-US" sz="2000" dirty="0" smtClean="0"/>
              <a:t> provides an implementation of common fault-tolerance patterns for distributed systems such as </a:t>
            </a:r>
            <a:r>
              <a:rPr lang="en-US" sz="2000" dirty="0" smtClean="0">
                <a:hlinkClick r:id="rId3"/>
              </a:rPr>
              <a:t>circuit breakers</a:t>
            </a:r>
            <a:r>
              <a:rPr lang="en-US" sz="2000" dirty="0" smtClean="0"/>
              <a:t> .</a:t>
            </a:r>
          </a:p>
          <a:p>
            <a:endParaRPr lang="en-US" sz="2000" dirty="0" smtClean="0"/>
          </a:p>
          <a:p>
            <a:pPr>
              <a:buFont typeface="Arial" pitchFamily="34" charset="0"/>
              <a:buChar char="•"/>
            </a:pPr>
            <a:r>
              <a:rPr lang="en-US" dirty="0" smtClean="0"/>
              <a:t>  Use of the Circuit Breaker pattern can allow a </a:t>
            </a:r>
            <a:r>
              <a:rPr lang="en-US" dirty="0" err="1" smtClean="0"/>
              <a:t>microservice</a:t>
            </a:r>
            <a:r>
              <a:rPr lang="en-US" dirty="0" smtClean="0"/>
              <a:t> to continue operating when a related service fails, preventing the failure from cascading and giving the failing service time to recover.</a:t>
            </a:r>
          </a:p>
          <a:p>
            <a:pPr>
              <a:buFont typeface="Arial" pitchFamily="34" charset="0"/>
              <a:buChar char="•"/>
            </a:pPr>
            <a:endParaRPr lang="en-US" dirty="0" smtClean="0"/>
          </a:p>
          <a:p>
            <a:pPr>
              <a:buFont typeface="Arial" pitchFamily="34" charset="0"/>
              <a:buChar char="•"/>
            </a:pPr>
            <a:r>
              <a:rPr lang="en-US" dirty="0" smtClean="0"/>
              <a:t>  When we apply a circuit breaker to a method, </a:t>
            </a:r>
            <a:r>
              <a:rPr lang="en-US" dirty="0" err="1" smtClean="0"/>
              <a:t>Hystrix</a:t>
            </a:r>
            <a:r>
              <a:rPr lang="en-US" dirty="0" smtClean="0"/>
              <a:t> watches for failing calls to that method, and if failures build up to a threshold, </a:t>
            </a:r>
            <a:r>
              <a:rPr lang="en-US" dirty="0" err="1" smtClean="0"/>
              <a:t>Hystrix</a:t>
            </a:r>
            <a:r>
              <a:rPr lang="en-US" dirty="0" smtClean="0"/>
              <a:t> opens the circuit so that subsequent calls automatically fail. While the circuit is open, </a:t>
            </a:r>
            <a:r>
              <a:rPr lang="en-US" dirty="0" err="1" smtClean="0"/>
              <a:t>Hystrix</a:t>
            </a:r>
            <a:r>
              <a:rPr lang="en-US" dirty="0" smtClean="0"/>
              <a:t> redirects calls to the method, and they’re passed on to our specified fallback method.</a:t>
            </a:r>
          </a:p>
          <a:p>
            <a:pPr>
              <a:buFont typeface="Arial" pitchFamily="34" charset="0"/>
              <a:buChar char="•"/>
            </a:pPr>
            <a:endParaRPr lang="en-US" dirty="0" smtClean="0"/>
          </a:p>
          <a:p>
            <a:pPr>
              <a:buFont typeface="Arial" pitchFamily="34" charset="0"/>
              <a:buChar char="•"/>
            </a:pPr>
            <a:r>
              <a:rPr lang="en-US" dirty="0" smtClean="0"/>
              <a:t> @</a:t>
            </a:r>
            <a:r>
              <a:rPr lang="en-US" dirty="0" err="1" smtClean="0"/>
              <a:t>EnableCircuitBreaker</a:t>
            </a:r>
            <a:r>
              <a:rPr lang="en-US" dirty="0" smtClean="0"/>
              <a:t>  , @</a:t>
            </a:r>
            <a:r>
              <a:rPr lang="en-US" dirty="0" err="1" smtClean="0"/>
              <a:t>HystrixCommand</a:t>
            </a:r>
            <a:r>
              <a:rPr lang="en-US" dirty="0" smtClean="0"/>
              <a:t> , @</a:t>
            </a:r>
            <a:r>
              <a:rPr lang="en-US" dirty="0" err="1" smtClean="0"/>
              <a:t>EnableHystrixDashboard</a:t>
            </a:r>
            <a:endParaRPr lang="en-US" dirty="0"/>
          </a:p>
        </p:txBody>
      </p:sp>
    </p:spTree>
  </p:cSld>
  <p:clrMapOvr>
    <a:masterClrMapping/>
  </p:clrMapOvr>
  <p:transition advClick="0"/>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r>
            <a:br>
              <a:rPr lang="en-US" b="1" dirty="0" smtClean="0"/>
            </a:br>
            <a:r>
              <a:rPr lang="en-US" dirty="0" smtClean="0"/>
              <a:t>Spring Cloud </a:t>
            </a:r>
            <a:r>
              <a:rPr lang="en-US" dirty="0" err="1" smtClean="0"/>
              <a:t>Hystrix</a:t>
            </a:r>
            <a:r>
              <a:rPr lang="en-US" b="1" dirty="0" smtClean="0"/>
              <a:t/>
            </a:r>
            <a:br>
              <a:rPr lang="en-US" b="1" dirty="0" smtClean="0"/>
            </a:br>
            <a:endParaRPr lang="en-US" dirty="0"/>
          </a:p>
        </p:txBody>
      </p:sp>
      <p:sp>
        <p:nvSpPr>
          <p:cNvPr id="309250" name="AutoShape 2" descr="The Power of the Platfor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9252" name="AutoShape 4" descr="The Power of the Platfor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368300" y="1512956"/>
            <a:ext cx="9613900" cy="2677656"/>
          </a:xfrm>
          <a:prstGeom prst="rect">
            <a:avLst/>
          </a:prstGeom>
        </p:spPr>
        <p:txBody>
          <a:bodyPr wrap="square">
            <a:spAutoFit/>
          </a:bodyPr>
          <a:lstStyle/>
          <a:p>
            <a:r>
              <a:rPr lang="en-US" sz="1400" dirty="0" smtClean="0"/>
              <a:t>@</a:t>
            </a:r>
            <a:r>
              <a:rPr lang="en-US" sz="1400" dirty="0" err="1" smtClean="0"/>
              <a:t>HystrixCommand</a:t>
            </a:r>
            <a:r>
              <a:rPr lang="en-US" sz="1400" dirty="0" smtClean="0"/>
              <a:t>(</a:t>
            </a:r>
            <a:r>
              <a:rPr lang="en-US" sz="1400" dirty="0" err="1" smtClean="0"/>
              <a:t>fallbackMethod</a:t>
            </a:r>
            <a:r>
              <a:rPr lang="en-US" sz="1400" dirty="0" smtClean="0"/>
              <a:t> = "</a:t>
            </a:r>
            <a:r>
              <a:rPr lang="en-US" sz="1400" b="1" dirty="0" err="1" smtClean="0"/>
              <a:t>getProducerFallback</a:t>
            </a:r>
            <a:r>
              <a:rPr lang="en-US" sz="1400" dirty="0" smtClean="0"/>
              <a:t>")</a:t>
            </a:r>
          </a:p>
          <a:p>
            <a:r>
              <a:rPr lang="en-US" sz="1400" dirty="0" smtClean="0"/>
              <a:t>public </a:t>
            </a:r>
            <a:r>
              <a:rPr lang="en-US" sz="1400" dirty="0" err="1" smtClean="0"/>
              <a:t>ProducerResponse</a:t>
            </a:r>
            <a:r>
              <a:rPr lang="en-US" sz="1400" dirty="0" smtClean="0"/>
              <a:t> </a:t>
            </a:r>
            <a:r>
              <a:rPr lang="en-US" sz="1400" dirty="0" err="1" smtClean="0"/>
              <a:t>getValue</a:t>
            </a:r>
            <a:r>
              <a:rPr lang="en-US" sz="1400" dirty="0" smtClean="0"/>
              <a:t>() {</a:t>
            </a:r>
          </a:p>
          <a:p>
            <a:r>
              <a:rPr lang="en-US" sz="1400" dirty="0" smtClean="0"/>
              <a:t>   return </a:t>
            </a:r>
            <a:r>
              <a:rPr lang="en-US" sz="1400" dirty="0" err="1" smtClean="0"/>
              <a:t>restTemplate.getForObject</a:t>
            </a:r>
            <a:r>
              <a:rPr lang="en-US" sz="1400" dirty="0" smtClean="0"/>
              <a:t>("http://producer", </a:t>
            </a:r>
            <a:r>
              <a:rPr lang="en-US" sz="1400" dirty="0" err="1" smtClean="0"/>
              <a:t>ProducerResponse.class</a:t>
            </a:r>
            <a:r>
              <a:rPr lang="en-US" sz="1400" dirty="0" smtClean="0"/>
              <a:t>);</a:t>
            </a:r>
          </a:p>
          <a:p>
            <a:r>
              <a:rPr lang="en-US" sz="1400" dirty="0" smtClean="0"/>
              <a:t>}</a:t>
            </a:r>
          </a:p>
          <a:p>
            <a:endParaRPr lang="en-US" sz="1400" dirty="0" smtClean="0"/>
          </a:p>
          <a:p>
            <a:r>
              <a:rPr lang="en-US" sz="1400" dirty="0" smtClean="0"/>
              <a:t>private </a:t>
            </a:r>
            <a:r>
              <a:rPr lang="en-US" sz="1400" dirty="0" err="1" smtClean="0"/>
              <a:t>ProducerResponse</a:t>
            </a:r>
            <a:r>
              <a:rPr lang="en-US" sz="1400" dirty="0" smtClean="0"/>
              <a:t> </a:t>
            </a:r>
            <a:r>
              <a:rPr lang="en-US" sz="1400" b="1" dirty="0" err="1" smtClean="0"/>
              <a:t>getProducerFallback</a:t>
            </a:r>
            <a:r>
              <a:rPr lang="en-US" sz="1400" dirty="0" smtClean="0"/>
              <a:t>() {</a:t>
            </a:r>
          </a:p>
          <a:p>
            <a:r>
              <a:rPr lang="en-US" sz="1400" dirty="0" smtClean="0"/>
              <a:t>   return new </a:t>
            </a:r>
            <a:r>
              <a:rPr lang="en-US" sz="1400" dirty="0" err="1" smtClean="0"/>
              <a:t>ProducerResponse</a:t>
            </a:r>
            <a:r>
              <a:rPr lang="en-US" sz="1400" dirty="0" smtClean="0"/>
              <a:t>(42);</a:t>
            </a:r>
          </a:p>
          <a:p>
            <a:r>
              <a:rPr lang="en-US" sz="1400" dirty="0" smtClean="0"/>
              <a:t>}</a:t>
            </a:r>
          </a:p>
          <a:p>
            <a:endParaRPr lang="en-US" sz="1400" dirty="0" smtClean="0"/>
          </a:p>
          <a:p>
            <a:endParaRPr lang="en-US" sz="1400" dirty="0" smtClean="0"/>
          </a:p>
          <a:p>
            <a:endParaRPr lang="en-US" sz="1400" dirty="0" smtClean="0"/>
          </a:p>
          <a:p>
            <a:r>
              <a:rPr lang="en-US" sz="1400" dirty="0" smtClean="0"/>
              <a:t>*</a:t>
            </a:r>
            <a:r>
              <a:rPr lang="en-US" sz="1400" dirty="0" err="1" smtClean="0">
                <a:solidFill>
                  <a:srgbClr val="00B050"/>
                </a:solidFill>
              </a:rPr>
              <a:t>Success|</a:t>
            </a:r>
            <a:r>
              <a:rPr lang="en-US" sz="1400" dirty="0" err="1" smtClean="0">
                <a:solidFill>
                  <a:srgbClr val="0070C0"/>
                </a:solidFill>
              </a:rPr>
              <a:t>Short-Circuited</a:t>
            </a:r>
            <a:r>
              <a:rPr lang="en-US" sz="1400" dirty="0" err="1" smtClean="0">
                <a:solidFill>
                  <a:srgbClr val="00B050"/>
                </a:solidFill>
              </a:rPr>
              <a:t>|</a:t>
            </a:r>
            <a:r>
              <a:rPr lang="en-US" sz="1400" dirty="0" err="1" smtClean="0">
                <a:solidFill>
                  <a:srgbClr val="FFC72C"/>
                </a:solidFill>
              </a:rPr>
              <a:t>Timeout|</a:t>
            </a:r>
            <a:r>
              <a:rPr lang="en-US" sz="1400" dirty="0" err="1" smtClean="0">
                <a:solidFill>
                  <a:srgbClr val="7030A0"/>
                </a:solidFill>
              </a:rPr>
              <a:t>Rejected|</a:t>
            </a:r>
            <a:r>
              <a:rPr lang="en-US" sz="1400" dirty="0" err="1" smtClean="0">
                <a:solidFill>
                  <a:srgbClr val="FF0000"/>
                </a:solidFill>
              </a:rPr>
              <a:t>Failure|</a:t>
            </a:r>
            <a:r>
              <a:rPr lang="en-US" sz="1400" dirty="0" err="1" smtClean="0">
                <a:solidFill>
                  <a:srgbClr val="000000"/>
                </a:solidFill>
              </a:rPr>
              <a:t>Error</a:t>
            </a:r>
            <a:r>
              <a:rPr lang="en-US" sz="1400" dirty="0" smtClean="0">
                <a:solidFill>
                  <a:srgbClr val="000000"/>
                </a:solidFill>
              </a:rPr>
              <a:t>%</a:t>
            </a:r>
            <a:endParaRPr lang="en-US" sz="1400" dirty="0">
              <a:solidFill>
                <a:srgbClr val="000000"/>
              </a:solidFill>
            </a:endParaRPr>
          </a:p>
        </p:txBody>
      </p:sp>
      <p:pic>
        <p:nvPicPr>
          <p:cNvPr id="287745" name="Picture 1" descr="21e6ed40-f628-11e5-9fa4-ed527bf35129"/>
          <p:cNvPicPr>
            <a:picLocks noChangeAspect="1" noChangeArrowheads="1"/>
          </p:cNvPicPr>
          <p:nvPr/>
        </p:nvPicPr>
        <p:blipFill>
          <a:blip r:embed="rId2" cstate="print"/>
          <a:srcRect/>
          <a:stretch>
            <a:fillRect/>
          </a:stretch>
        </p:blipFill>
        <p:spPr bwMode="auto">
          <a:xfrm>
            <a:off x="7162800" y="1846262"/>
            <a:ext cx="3429000" cy="4389438"/>
          </a:xfrm>
          <a:prstGeom prst="rect">
            <a:avLst/>
          </a:prstGeom>
          <a:noFill/>
          <a:ln w="9525">
            <a:noFill/>
            <a:miter lim="800000"/>
            <a:headEnd/>
            <a:tailEnd/>
          </a:ln>
        </p:spPr>
      </p:pic>
    </p:spTree>
  </p:cSld>
  <p:clrMapOvr>
    <a:masterClrMapping/>
  </p:clrMapOvr>
  <p:transition advClick="0"/>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75846" cy="158750"/>
        </p:xfrm>
        <a:graphic>
          <a:graphicData uri="http://schemas.openxmlformats.org/presentationml/2006/ole">
            <p:oleObj spid="_x0000_s140483" name="think-cell Slide" r:id="rId4" imgW="360" imgH="360" progId="">
              <p:embed/>
            </p:oleObj>
          </a:graphicData>
        </a:graphic>
      </p:graphicFrame>
    </p:spTree>
  </p:cSld>
  <p:clrMapOvr>
    <a:masterClrMapping/>
  </p:clrMapOvr>
  <p:transition advClick="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Broker</a:t>
            </a:r>
            <a:endParaRPr lang="en-US" dirty="0"/>
          </a:p>
        </p:txBody>
      </p:sp>
      <p:sp>
        <p:nvSpPr>
          <p:cNvPr id="5" name="Content Placeholder 4"/>
          <p:cNvSpPr>
            <a:spLocks noGrp="1"/>
          </p:cNvSpPr>
          <p:nvPr>
            <p:ph idx="1"/>
          </p:nvPr>
        </p:nvSpPr>
        <p:spPr/>
        <p:txBody>
          <a:bodyPr>
            <a:normAutofit/>
          </a:bodyPr>
          <a:lstStyle/>
          <a:p>
            <a:r>
              <a:rPr lang="en-US" sz="1800" dirty="0" smtClean="0">
                <a:latin typeface="+mj-lt"/>
              </a:rPr>
              <a:t>Services are integrated with Cloud Foundry by implementing a documented API for which the cloud controller is the client; we call this the Service Broker API.</a:t>
            </a:r>
          </a:p>
          <a:p>
            <a:r>
              <a:rPr lang="en-US" sz="1800" dirty="0" smtClean="0">
                <a:latin typeface="+mj-lt"/>
              </a:rPr>
              <a:t>Service Broker is the term we use to refer to a component of the service which implements the service broker API. </a:t>
            </a:r>
          </a:p>
          <a:p>
            <a:r>
              <a:rPr lang="en-US" sz="1800" dirty="0" smtClean="0">
                <a:latin typeface="+mj-lt"/>
              </a:rPr>
              <a:t>Service brokers advertise a catalog of service offerings and service plans, as well as interpreting calls for provision (create), bind, unbind, and </a:t>
            </a:r>
            <a:r>
              <a:rPr lang="en-US" sz="1800" dirty="0" err="1" smtClean="0">
                <a:latin typeface="+mj-lt"/>
              </a:rPr>
              <a:t>deprovision</a:t>
            </a:r>
            <a:r>
              <a:rPr lang="en-US" sz="1800" dirty="0" smtClean="0">
                <a:latin typeface="+mj-lt"/>
              </a:rPr>
              <a:t> (delete). </a:t>
            </a:r>
            <a:endParaRPr lang="en-US" sz="1800" dirty="0">
              <a:latin typeface="+mj-lt"/>
            </a:endParaRPr>
          </a:p>
        </p:txBody>
      </p:sp>
      <p:pic>
        <p:nvPicPr>
          <p:cNvPr id="357378" name="Picture 2" descr="Image result for cf service broker"/>
          <p:cNvPicPr>
            <a:picLocks noChangeAspect="1" noChangeArrowheads="1"/>
          </p:cNvPicPr>
          <p:nvPr/>
        </p:nvPicPr>
        <p:blipFill>
          <a:blip r:embed="rId2" cstate="print"/>
          <a:srcRect/>
          <a:stretch>
            <a:fillRect/>
          </a:stretch>
        </p:blipFill>
        <p:spPr bwMode="auto">
          <a:xfrm>
            <a:off x="1495277" y="3448456"/>
            <a:ext cx="6619875" cy="2771776"/>
          </a:xfrm>
          <a:prstGeom prst="rect">
            <a:avLst/>
          </a:prstGeom>
          <a:noFill/>
        </p:spPr>
      </p:pic>
    </p:spTree>
  </p:cSld>
  <p:clrMapOvr>
    <a:masterClrMapping/>
  </p:clrMapOvr>
  <p:transition advClick="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Broker</a:t>
            </a:r>
            <a:endParaRPr lang="en-US" dirty="0"/>
          </a:p>
        </p:txBody>
      </p:sp>
      <p:sp>
        <p:nvSpPr>
          <p:cNvPr id="5" name="Content Placeholder 4"/>
          <p:cNvSpPr>
            <a:spLocks noGrp="1"/>
          </p:cNvSpPr>
          <p:nvPr>
            <p:ph idx="1"/>
          </p:nvPr>
        </p:nvSpPr>
        <p:spPr/>
        <p:txBody>
          <a:bodyPr>
            <a:normAutofit/>
          </a:bodyPr>
          <a:lstStyle/>
          <a:p>
            <a:pPr>
              <a:buNone/>
            </a:pPr>
            <a:r>
              <a:rPr lang="en-US" sz="1600" b="1" dirty="0" smtClean="0">
                <a:latin typeface="+mj-lt"/>
              </a:rPr>
              <a:t>Implementation &amp; Deployment</a:t>
            </a:r>
          </a:p>
          <a:p>
            <a:pPr>
              <a:buNone/>
            </a:pPr>
            <a:endParaRPr lang="en-US" sz="1600" b="1" dirty="0" smtClean="0">
              <a:latin typeface="+mj-lt"/>
            </a:endParaRPr>
          </a:p>
          <a:p>
            <a:r>
              <a:rPr lang="en-US" sz="1600" dirty="0" smtClean="0">
                <a:latin typeface="+mj-lt"/>
              </a:rPr>
              <a:t>Cloud Foundry only requires that the service provider implement the service broker API. A broker can be implemented as a separate application, or by adding the required http endpoints to an existing service.</a:t>
            </a:r>
          </a:p>
          <a:p>
            <a:r>
              <a:rPr lang="en-US" sz="1600" dirty="0" smtClean="0">
                <a:latin typeface="+mj-lt"/>
              </a:rPr>
              <a:t>Because Cloud Foundry only requires that a service implements the broker API in order to be available to Cloud Foundry end users.</a:t>
            </a:r>
          </a:p>
          <a:p>
            <a:r>
              <a:rPr lang="en-US" sz="1600" dirty="0" smtClean="0">
                <a:latin typeface="+mj-lt"/>
              </a:rPr>
              <a:t>examples of valid deployment models.</a:t>
            </a:r>
          </a:p>
          <a:p>
            <a:pPr lvl="1"/>
            <a:r>
              <a:rPr lang="en-US" sz="1600" dirty="0" smtClean="0">
                <a:latin typeface="+mj-lt"/>
              </a:rPr>
              <a:t>Entire service packaged and deployed by BOSH alongside Cloud Foundry</a:t>
            </a:r>
          </a:p>
          <a:p>
            <a:pPr lvl="1"/>
            <a:r>
              <a:rPr lang="en-US" sz="1600" dirty="0" smtClean="0">
                <a:latin typeface="+mj-lt"/>
              </a:rPr>
              <a:t>Broker packaged and deployed by BOSH alongside Cloud Foundry, rest of the service deployed and maintained by other means</a:t>
            </a:r>
          </a:p>
          <a:p>
            <a:pPr lvl="1"/>
            <a:r>
              <a:rPr lang="en-US" sz="1600" dirty="0" smtClean="0">
                <a:latin typeface="+mj-lt"/>
              </a:rPr>
              <a:t>Broker (and optionally service) pushed as an application to Cloud Foundry user space</a:t>
            </a:r>
          </a:p>
          <a:p>
            <a:pPr lvl="1"/>
            <a:r>
              <a:rPr lang="en-US" sz="1600" dirty="0" smtClean="0">
                <a:latin typeface="+mj-lt"/>
              </a:rPr>
              <a:t>Entire service, including broker, deployed and maintained outside of Cloud Foundry by other means</a:t>
            </a:r>
          </a:p>
          <a:p>
            <a:pPr lvl="1"/>
            <a:endParaRPr lang="en-US" sz="1600" dirty="0">
              <a:latin typeface="+mj-lt"/>
            </a:endParaRPr>
          </a:p>
        </p:txBody>
      </p:sp>
    </p:spTree>
  </p:cSld>
  <p:clrMapOvr>
    <a:masterClrMapping/>
  </p:clrMapOvr>
  <p:transition advClick="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Broker</a:t>
            </a:r>
            <a:endParaRPr lang="en-US" dirty="0"/>
          </a:p>
        </p:txBody>
      </p:sp>
      <p:pic>
        <p:nvPicPr>
          <p:cNvPr id="4" name="Content Placeholder 3" descr="managed-services.png"/>
          <p:cNvPicPr>
            <a:picLocks noGrp="1" noChangeAspect="1"/>
          </p:cNvPicPr>
          <p:nvPr>
            <p:ph idx="1"/>
          </p:nvPr>
        </p:nvPicPr>
        <p:blipFill>
          <a:blip r:embed="rId2" cstate="print"/>
          <a:stretch>
            <a:fillRect/>
          </a:stretch>
        </p:blipFill>
        <p:spPr>
          <a:xfrm>
            <a:off x="942045" y="1637414"/>
            <a:ext cx="8138477" cy="4012708"/>
          </a:xfrm>
        </p:spPr>
      </p:pic>
    </p:spTree>
  </p:cSld>
  <p:clrMapOvr>
    <a:masterClrMapping/>
  </p:clrMapOvr>
  <p:transition advClick="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Service Brokers</a:t>
            </a:r>
          </a:p>
        </p:txBody>
      </p:sp>
      <p:sp>
        <p:nvSpPr>
          <p:cNvPr id="5" name="Content Placeholder 4"/>
          <p:cNvSpPr>
            <a:spLocks noGrp="1"/>
          </p:cNvSpPr>
          <p:nvPr>
            <p:ph idx="1"/>
          </p:nvPr>
        </p:nvSpPr>
        <p:spPr/>
        <p:txBody>
          <a:bodyPr>
            <a:normAutofit/>
          </a:bodyPr>
          <a:lstStyle/>
          <a:p>
            <a:pPr>
              <a:buNone/>
            </a:pPr>
            <a:r>
              <a:rPr lang="en-US" sz="1600" dirty="0" smtClean="0">
                <a:solidFill>
                  <a:schemeClr val="tx1"/>
                </a:solidFill>
                <a:latin typeface="+mj-lt"/>
              </a:rPr>
              <a:t>Steps make its services available to end users in all orgs or a limited number of orgs by service plan.</a:t>
            </a:r>
          </a:p>
          <a:p>
            <a:pPr marL="514350" indent="-514350">
              <a:buFont typeface="+mj-lt"/>
              <a:buAutoNum type="arabicPeriod"/>
            </a:pPr>
            <a:r>
              <a:rPr lang="en-US" sz="1600" dirty="0" smtClean="0">
                <a:solidFill>
                  <a:schemeClr val="tx1"/>
                </a:solidFill>
                <a:latin typeface="+mj-lt"/>
              </a:rPr>
              <a:t>Register a Broker</a:t>
            </a:r>
          </a:p>
          <a:p>
            <a:pPr lvl="2"/>
            <a:r>
              <a:rPr lang="en-US" sz="1600" dirty="0" smtClean="0">
                <a:solidFill>
                  <a:schemeClr val="tx1"/>
                </a:solidFill>
                <a:latin typeface="+mj-lt"/>
              </a:rPr>
              <a:t>Publish service plans to specific orgs or all orgs in the deployment. Can also keep plans unavailable, or </a:t>
            </a:r>
            <a:r>
              <a:rPr lang="en-US" sz="1600" i="1" dirty="0" smtClean="0">
                <a:solidFill>
                  <a:schemeClr val="tx1"/>
                </a:solidFill>
                <a:latin typeface="+mj-lt"/>
              </a:rPr>
              <a:t>private</a:t>
            </a:r>
            <a:r>
              <a:rPr lang="en-US" sz="1600" dirty="0" smtClean="0">
                <a:solidFill>
                  <a:schemeClr val="tx1"/>
                </a:solidFill>
                <a:latin typeface="+mj-lt"/>
              </a:rPr>
              <a:t>.</a:t>
            </a:r>
          </a:p>
          <a:p>
            <a:pPr lvl="2"/>
            <a:r>
              <a:rPr lang="en-US" sz="1600" dirty="0" smtClean="0">
                <a:solidFill>
                  <a:schemeClr val="tx1"/>
                </a:solidFill>
                <a:latin typeface="+mj-lt"/>
              </a:rPr>
              <a:t>Created by </a:t>
            </a:r>
            <a:r>
              <a:rPr lang="en-US" sz="1600" dirty="0" err="1" smtClean="0">
                <a:solidFill>
                  <a:schemeClr val="tx1"/>
                </a:solidFill>
                <a:latin typeface="+mj-lt"/>
              </a:rPr>
              <a:t>admins</a:t>
            </a:r>
            <a:r>
              <a:rPr lang="en-US" sz="1600" dirty="0" smtClean="0">
                <a:solidFill>
                  <a:schemeClr val="tx1"/>
                </a:solidFill>
                <a:latin typeface="+mj-lt"/>
              </a:rPr>
              <a:t>, with the command </a:t>
            </a:r>
          </a:p>
          <a:p>
            <a:pPr lvl="2"/>
            <a:r>
              <a:rPr lang="en-US" sz="1600" i="1" dirty="0" err="1" smtClean="0">
                <a:solidFill>
                  <a:schemeClr val="tx1"/>
                </a:solidFill>
                <a:latin typeface="+mj-lt"/>
              </a:rPr>
              <a:t>cf</a:t>
            </a:r>
            <a:r>
              <a:rPr lang="en-US" sz="1600" i="1" dirty="0" smtClean="0">
                <a:solidFill>
                  <a:schemeClr val="tx1"/>
                </a:solidFill>
                <a:latin typeface="+mj-lt"/>
              </a:rPr>
              <a:t> create-service-broker </a:t>
            </a:r>
            <a:r>
              <a:rPr lang="en-US" sz="1600" i="1" dirty="0" err="1" smtClean="0">
                <a:solidFill>
                  <a:schemeClr val="tx1"/>
                </a:solidFill>
                <a:latin typeface="+mj-lt"/>
              </a:rPr>
              <a:t>mybrokername</a:t>
            </a:r>
            <a:r>
              <a:rPr lang="en-US" sz="1600" i="1" dirty="0" smtClean="0">
                <a:solidFill>
                  <a:schemeClr val="tx1"/>
                </a:solidFill>
                <a:latin typeface="+mj-lt"/>
              </a:rPr>
              <a:t>  </a:t>
            </a:r>
            <a:r>
              <a:rPr lang="en-US" sz="1600" i="1" dirty="0" err="1" smtClean="0">
                <a:solidFill>
                  <a:schemeClr val="tx1"/>
                </a:solidFill>
                <a:latin typeface="+mj-lt"/>
              </a:rPr>
              <a:t>someuser</a:t>
            </a:r>
            <a:r>
              <a:rPr lang="en-US" sz="1600" i="1" dirty="0" smtClean="0">
                <a:solidFill>
                  <a:schemeClr val="tx1"/>
                </a:solidFill>
                <a:latin typeface="+mj-lt"/>
              </a:rPr>
              <a:t>  </a:t>
            </a:r>
            <a:r>
              <a:rPr lang="en-US" sz="1600" i="1" dirty="0" err="1" smtClean="0">
                <a:solidFill>
                  <a:schemeClr val="tx1"/>
                </a:solidFill>
                <a:latin typeface="+mj-lt"/>
              </a:rPr>
              <a:t>somethingsecure</a:t>
            </a:r>
            <a:r>
              <a:rPr lang="en-US" sz="1600" i="1" dirty="0" smtClean="0">
                <a:solidFill>
                  <a:schemeClr val="tx1"/>
                </a:solidFill>
                <a:latin typeface="+mj-lt"/>
              </a:rPr>
              <a:t> http://mybroker.example.com/</a:t>
            </a:r>
          </a:p>
          <a:p>
            <a:pPr lvl="2"/>
            <a:r>
              <a:rPr lang="en-US" sz="1600" dirty="0" smtClean="0">
                <a:solidFill>
                  <a:schemeClr val="tx1"/>
                </a:solidFill>
                <a:latin typeface="+mj-lt"/>
              </a:rPr>
              <a:t>Managed by </a:t>
            </a:r>
            <a:r>
              <a:rPr lang="en-US" sz="1600" dirty="0" err="1" smtClean="0">
                <a:solidFill>
                  <a:schemeClr val="tx1"/>
                </a:solidFill>
                <a:latin typeface="+mj-lt"/>
              </a:rPr>
              <a:t>admins</a:t>
            </a:r>
            <a:endParaRPr lang="en-US" sz="1600" dirty="0" smtClean="0">
              <a:solidFill>
                <a:schemeClr val="tx1"/>
              </a:solidFill>
              <a:latin typeface="+mj-lt"/>
            </a:endParaRPr>
          </a:p>
          <a:p>
            <a:pPr lvl="2"/>
            <a:r>
              <a:rPr lang="en-US" sz="1600" dirty="0" smtClean="0">
                <a:solidFill>
                  <a:schemeClr val="tx1"/>
                </a:solidFill>
                <a:latin typeface="+mj-lt"/>
              </a:rPr>
              <a:t>Service plans are created private. Before anyone can use them, an admin must explicitly make them available within an org or across all orgs.</a:t>
            </a:r>
          </a:p>
          <a:p>
            <a:pPr marL="514350" indent="-514350">
              <a:buFont typeface="+mj-lt"/>
              <a:buAutoNum type="arabicPeriod"/>
            </a:pPr>
            <a:endParaRPr lang="en-US" sz="1600" dirty="0" smtClean="0">
              <a:solidFill>
                <a:schemeClr val="tx1"/>
              </a:solidFill>
              <a:latin typeface="+mj-lt"/>
            </a:endParaRPr>
          </a:p>
          <a:p>
            <a:pPr marL="514350" indent="-514350">
              <a:buFont typeface="+mj-lt"/>
              <a:buAutoNum type="arabicPeriod"/>
            </a:pPr>
            <a:r>
              <a:rPr lang="en-US" sz="1600" dirty="0" smtClean="0">
                <a:solidFill>
                  <a:schemeClr val="tx1"/>
                </a:solidFill>
                <a:latin typeface="+mj-lt"/>
              </a:rPr>
              <a:t>Make Plans Public</a:t>
            </a:r>
          </a:p>
          <a:p>
            <a:pPr marL="880110" lvl="1" indent="-514350"/>
            <a:r>
              <a:rPr lang="en-US" sz="1600" dirty="0" smtClean="0">
                <a:solidFill>
                  <a:schemeClr val="tx1"/>
                </a:solidFill>
                <a:latin typeface="+mj-lt"/>
              </a:rPr>
              <a:t>After an admin creates a new service plan from a standard broker, no one can use it until the admin explicitly makes it available to users within a specific org or all orgs in the deployment.</a:t>
            </a:r>
            <a:endParaRPr lang="en-US" sz="1600" dirty="0">
              <a:solidFill>
                <a:schemeClr val="tx1"/>
              </a:solidFill>
              <a:latin typeface="+mj-lt"/>
            </a:endParaRPr>
          </a:p>
        </p:txBody>
      </p:sp>
    </p:spTree>
  </p:cSld>
  <p:clrMapOvr>
    <a:masterClrMapping/>
  </p:clrMapOvr>
  <p:transition advClick="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Broker</a:t>
            </a:r>
            <a:endParaRPr lang="en-US" dirty="0"/>
          </a:p>
        </p:txBody>
      </p:sp>
      <p:sp>
        <p:nvSpPr>
          <p:cNvPr id="5" name="Content Placeholder 4"/>
          <p:cNvSpPr>
            <a:spLocks noGrp="1"/>
          </p:cNvSpPr>
          <p:nvPr>
            <p:ph idx="1"/>
          </p:nvPr>
        </p:nvSpPr>
        <p:spPr/>
        <p:txBody>
          <a:bodyPr>
            <a:normAutofit/>
          </a:bodyPr>
          <a:lstStyle/>
          <a:p>
            <a:r>
              <a:rPr lang="en-US" sz="1600" b="1" dirty="0" smtClean="0"/>
              <a:t>List Service Brokers</a:t>
            </a:r>
          </a:p>
          <a:p>
            <a:endParaRPr lang="en-US" sz="1600" b="1" dirty="0" smtClean="0"/>
          </a:p>
          <a:p>
            <a:endParaRPr lang="en-US" sz="1600" b="1" dirty="0" smtClean="0"/>
          </a:p>
          <a:p>
            <a:endParaRPr lang="en-US" sz="1600" b="1" dirty="0" smtClean="0"/>
          </a:p>
          <a:p>
            <a:endParaRPr lang="en-US" sz="1600" b="1" dirty="0" smtClean="0"/>
          </a:p>
          <a:p>
            <a:endParaRPr lang="en-US" sz="1600" b="1" dirty="0" smtClean="0"/>
          </a:p>
          <a:p>
            <a:r>
              <a:rPr lang="en-US" sz="1600" b="1" dirty="0" smtClean="0"/>
              <a:t>Update a Broker</a:t>
            </a:r>
          </a:p>
          <a:p>
            <a:endParaRPr lang="en-US" sz="1600" b="1" dirty="0" smtClean="0"/>
          </a:p>
          <a:p>
            <a:endParaRPr lang="en-US" sz="1600" b="1" dirty="0" smtClean="0"/>
          </a:p>
          <a:p>
            <a:endParaRPr lang="en-US" sz="1600" b="1" dirty="0" smtClean="0"/>
          </a:p>
          <a:p>
            <a:r>
              <a:rPr lang="en-US" sz="1600" b="1" dirty="0" smtClean="0"/>
              <a:t>Remove a Broker</a:t>
            </a:r>
          </a:p>
          <a:p>
            <a:endParaRPr lang="en-US" sz="1600" b="1" dirty="0" smtClean="0"/>
          </a:p>
          <a:p>
            <a:endParaRPr lang="en-US" b="1" dirty="0" smtClean="0"/>
          </a:p>
          <a:p>
            <a:endParaRPr lang="en-US" b="1" dirty="0" smtClean="0"/>
          </a:p>
          <a:p>
            <a:endParaRPr lang="en-US" b="1" dirty="0" smtClean="0"/>
          </a:p>
          <a:p>
            <a:endParaRPr lang="en-US" b="1" dirty="0" smtClean="0"/>
          </a:p>
          <a:p>
            <a:endParaRPr lang="en-US" b="1" dirty="0" smtClean="0">
              <a:latin typeface="+mj-lt"/>
            </a:endParaRPr>
          </a:p>
          <a:p>
            <a:endParaRPr lang="en-US" b="1" dirty="0" smtClean="0">
              <a:latin typeface="+mj-lt"/>
            </a:endParaRPr>
          </a:p>
          <a:p>
            <a:pPr lvl="1"/>
            <a:endParaRPr lang="en-US" dirty="0">
              <a:latin typeface="+mj-lt"/>
            </a:endParaRPr>
          </a:p>
        </p:txBody>
      </p:sp>
      <p:pic>
        <p:nvPicPr>
          <p:cNvPr id="4" name="Picture 3" descr="lst_serv_broker.PNG"/>
          <p:cNvPicPr>
            <a:picLocks noChangeAspect="1"/>
          </p:cNvPicPr>
          <p:nvPr/>
        </p:nvPicPr>
        <p:blipFill>
          <a:blip r:embed="rId2" cstate="print"/>
          <a:stretch>
            <a:fillRect/>
          </a:stretch>
        </p:blipFill>
        <p:spPr>
          <a:xfrm>
            <a:off x="1290792" y="1905000"/>
            <a:ext cx="7002603" cy="1333616"/>
          </a:xfrm>
          <a:prstGeom prst="rect">
            <a:avLst/>
          </a:prstGeom>
        </p:spPr>
      </p:pic>
      <p:pic>
        <p:nvPicPr>
          <p:cNvPr id="6" name="Picture 5" descr="upd_serv_broker.PNG"/>
          <p:cNvPicPr>
            <a:picLocks noChangeAspect="1"/>
          </p:cNvPicPr>
          <p:nvPr/>
        </p:nvPicPr>
        <p:blipFill>
          <a:blip r:embed="rId3" cstate="print"/>
          <a:stretch>
            <a:fillRect/>
          </a:stretch>
        </p:blipFill>
        <p:spPr>
          <a:xfrm>
            <a:off x="1237629" y="3902149"/>
            <a:ext cx="7087664" cy="480102"/>
          </a:xfrm>
          <a:prstGeom prst="rect">
            <a:avLst/>
          </a:prstGeom>
        </p:spPr>
      </p:pic>
      <p:pic>
        <p:nvPicPr>
          <p:cNvPr id="7" name="Picture 6" descr="del_serv_broker.PNG"/>
          <p:cNvPicPr>
            <a:picLocks noChangeAspect="1"/>
          </p:cNvPicPr>
          <p:nvPr/>
        </p:nvPicPr>
        <p:blipFill>
          <a:blip r:embed="rId4" cstate="print"/>
          <a:stretch>
            <a:fillRect/>
          </a:stretch>
        </p:blipFill>
        <p:spPr>
          <a:xfrm>
            <a:off x="1248264" y="5261345"/>
            <a:ext cx="7087662" cy="449619"/>
          </a:xfrm>
          <a:prstGeom prst="rect">
            <a:avLst/>
          </a:prstGeom>
        </p:spPr>
      </p:pic>
    </p:spTree>
  </p:cSld>
  <p:clrMapOvr>
    <a:masterClrMapping/>
  </p:clrMapOvr>
  <p:transition advClick="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Broker</a:t>
            </a:r>
            <a:endParaRPr lang="en-US" dirty="0"/>
          </a:p>
        </p:txBody>
      </p:sp>
      <p:sp>
        <p:nvSpPr>
          <p:cNvPr id="5" name="Content Placeholder 4"/>
          <p:cNvSpPr>
            <a:spLocks noGrp="1"/>
          </p:cNvSpPr>
          <p:nvPr>
            <p:ph idx="1"/>
          </p:nvPr>
        </p:nvSpPr>
        <p:spPr/>
        <p:txBody>
          <a:bodyPr>
            <a:normAutofit/>
          </a:bodyPr>
          <a:lstStyle/>
          <a:p>
            <a:r>
              <a:rPr lang="en-US" sz="1600" dirty="0" smtClean="0">
                <a:latin typeface="+mj-lt"/>
              </a:rPr>
              <a:t>Creating Custom service and making it available in the Marketplace. </a:t>
            </a:r>
          </a:p>
          <a:p>
            <a:endParaRPr lang="en-US" sz="1600" dirty="0" smtClean="0">
              <a:latin typeface="+mj-lt"/>
            </a:endParaRPr>
          </a:p>
          <a:p>
            <a:endParaRPr lang="en-US" dirty="0" smtClean="0">
              <a:latin typeface="+mj-lt"/>
            </a:endParaRPr>
          </a:p>
          <a:p>
            <a:endParaRPr lang="en-US" dirty="0" smtClean="0">
              <a:latin typeface="+mj-lt"/>
            </a:endParaRPr>
          </a:p>
          <a:p>
            <a:endParaRPr lang="en-US" dirty="0" smtClean="0">
              <a:latin typeface="+mj-lt"/>
            </a:endParaRPr>
          </a:p>
          <a:p>
            <a:endParaRPr lang="en-US" dirty="0" smtClean="0">
              <a:latin typeface="+mj-lt"/>
            </a:endParaRPr>
          </a:p>
          <a:p>
            <a:endParaRPr lang="en-US" dirty="0" smtClean="0">
              <a:latin typeface="+mj-lt"/>
            </a:endParaRPr>
          </a:p>
          <a:p>
            <a:endParaRPr lang="en-US" dirty="0" smtClean="0">
              <a:latin typeface="+mj-lt"/>
            </a:endParaRPr>
          </a:p>
          <a:p>
            <a:pPr lvl="1"/>
            <a:endParaRPr lang="en-US" dirty="0">
              <a:latin typeface="+mj-lt"/>
            </a:endParaRPr>
          </a:p>
        </p:txBody>
      </p:sp>
      <p:pic>
        <p:nvPicPr>
          <p:cNvPr id="8" name="Picture 7" descr="custom_service.PNG"/>
          <p:cNvPicPr>
            <a:picLocks noChangeAspect="1"/>
          </p:cNvPicPr>
          <p:nvPr/>
        </p:nvPicPr>
        <p:blipFill>
          <a:blip r:embed="rId2" cstate="print"/>
          <a:stretch>
            <a:fillRect/>
          </a:stretch>
        </p:blipFill>
        <p:spPr>
          <a:xfrm>
            <a:off x="1226997" y="1993604"/>
            <a:ext cx="7772400" cy="3657600"/>
          </a:xfrm>
          <a:prstGeom prst="rect">
            <a:avLst/>
          </a:prstGeom>
        </p:spPr>
      </p:pic>
    </p:spTree>
  </p:cSld>
  <p:clrMapOvr>
    <a:masterClrMapping/>
  </p:clrMapOvr>
  <p:transition advClick="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Push Apps through STS</a:t>
            </a:r>
            <a:endParaRPr lang="en-US" dirty="0"/>
          </a:p>
        </p:txBody>
      </p:sp>
      <p:pic>
        <p:nvPicPr>
          <p:cNvPr id="359425" name="Picture 4"/>
          <p:cNvPicPr>
            <a:picLocks noChangeAspect="1" noChangeArrowheads="1"/>
          </p:cNvPicPr>
          <p:nvPr/>
        </p:nvPicPr>
        <p:blipFill>
          <a:blip r:embed="rId2" cstate="print"/>
          <a:srcRect/>
          <a:stretch>
            <a:fillRect/>
          </a:stretch>
        </p:blipFill>
        <p:spPr bwMode="auto">
          <a:xfrm>
            <a:off x="1456579" y="1329070"/>
            <a:ext cx="7988097" cy="4497572"/>
          </a:xfrm>
          <a:prstGeom prst="rect">
            <a:avLst/>
          </a:prstGeom>
          <a:noFill/>
          <a:ln w="9525">
            <a:noFill/>
            <a:miter lim="800000"/>
            <a:headEnd/>
            <a:tailEnd/>
          </a:ln>
        </p:spPr>
      </p:pic>
    </p:spTree>
  </p:cSld>
  <p:clrMapOvr>
    <a:masterClrMapping/>
  </p:clrMapOvr>
  <p:transition advClick="0"/>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Cv4KUhlsnkSm9yhyCFYpSw"/>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Giir17zYkEOKrQjij7J_d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pLnlxQ53SUCFalwIPRbaUg"/>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i7vUGXTBfkqiTxbV6Ty_sw"/>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Wk8PWFUdk0KvXkyaGZ3bkw"/>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aLI83S.QyU2cWSfucWO3YA"/>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hxTia5XSD0.OzMnWznRyt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heme/theme1.xml><?xml version="1.0" encoding="utf-8"?>
<a:theme xmlns:a="http://schemas.openxmlformats.org/drawingml/2006/main" name="Blank">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Closing slides">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ection break">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PPT 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39510</TotalTime>
  <Words>786</Words>
  <Application>Microsoft Office PowerPoint</Application>
  <PresentationFormat>Custom</PresentationFormat>
  <Paragraphs>222</Paragraphs>
  <Slides>25</Slides>
  <Notes>12</Notes>
  <HiddenSlides>0</HiddenSlides>
  <MMClips>0</MMClips>
  <ScaleCrop>false</ScaleCrop>
  <HeadingPairs>
    <vt:vector size="6" baseType="variant">
      <vt:variant>
        <vt:lpstr>Theme</vt:lpstr>
      </vt:variant>
      <vt:variant>
        <vt:i4>5</vt:i4>
      </vt:variant>
      <vt:variant>
        <vt:lpstr>Embedded OLE Servers</vt:lpstr>
      </vt:variant>
      <vt:variant>
        <vt:i4>1</vt:i4>
      </vt:variant>
      <vt:variant>
        <vt:lpstr>Slide Titles</vt:lpstr>
      </vt:variant>
      <vt:variant>
        <vt:i4>25</vt:i4>
      </vt:variant>
    </vt:vector>
  </HeadingPairs>
  <TitlesOfParts>
    <vt:vector size="31" baseType="lpstr">
      <vt:lpstr>Blank</vt:lpstr>
      <vt:lpstr>Closing slides</vt:lpstr>
      <vt:lpstr>Section break</vt:lpstr>
      <vt:lpstr>Custom Design</vt:lpstr>
      <vt:lpstr>PPT Template</vt:lpstr>
      <vt:lpstr>think-cell Slide</vt:lpstr>
      <vt:lpstr>Pivotal Cloud Foundry</vt:lpstr>
      <vt:lpstr>Slide 2</vt:lpstr>
      <vt:lpstr>Service Broker</vt:lpstr>
      <vt:lpstr>Service Broker</vt:lpstr>
      <vt:lpstr>Service Broker</vt:lpstr>
      <vt:lpstr>Managing Service Brokers</vt:lpstr>
      <vt:lpstr>Service Broker</vt:lpstr>
      <vt:lpstr>Service Broker</vt:lpstr>
      <vt:lpstr>Push Apps through STS</vt:lpstr>
      <vt:lpstr>Slide 10</vt:lpstr>
      <vt:lpstr>Push Apps through STS</vt:lpstr>
      <vt:lpstr> Spring Cloud Services</vt:lpstr>
      <vt:lpstr>Common challenges for building Distributed System</vt:lpstr>
      <vt:lpstr>Spring Cloud Components</vt:lpstr>
      <vt:lpstr>Service discovery : Spring Cloud  Eureka</vt:lpstr>
      <vt:lpstr>Eureka Server </vt:lpstr>
      <vt:lpstr>Eureka Server</vt:lpstr>
      <vt:lpstr>Eureka Client</vt:lpstr>
      <vt:lpstr>Configuration : Spring Cloud Config</vt:lpstr>
      <vt:lpstr>Config Server</vt:lpstr>
      <vt:lpstr>Config Client</vt:lpstr>
      <vt:lpstr>Spring Cloud Bus</vt:lpstr>
      <vt:lpstr>Circuit breaker : Spring Cloud Hystrix</vt:lpstr>
      <vt:lpstr> Spring Cloud Hystrix </vt:lpstr>
      <vt:lpstr>Slide 25</vt:lpstr>
    </vt:vector>
  </TitlesOfParts>
  <Company>Capgemini GCC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dc:title>
  <dc:creator>vakkired</dc:creator>
  <cp:lastModifiedBy>ukannan</cp:lastModifiedBy>
  <cp:revision>639</cp:revision>
  <dcterms:created xsi:type="dcterms:W3CDTF">2013-04-01T04:45:56Z</dcterms:created>
  <dcterms:modified xsi:type="dcterms:W3CDTF">2017-02-17T06:51:48Z</dcterms:modified>
</cp:coreProperties>
</file>