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5C0A-800A-7A34-F880-005B46AAF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0DC85-52CD-7453-D106-A4F26D73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1543-1679-8B65-F2D3-00A0AA02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4693-D686-F453-D5E3-4AD4212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7AB6-1ED9-6D3F-E85C-B57896C7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C7D-3B6A-3D40-608A-F480373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8112-5BE9-8DD6-AEE0-8B501279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E6EC-8EF5-6B20-63BE-78718F8F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DAE0-880C-0E59-AEF5-C4C5ED29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7715-10B1-4115-9754-D7A02B27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4F9BF-E820-361E-9294-A1E6CF51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8D1D-E0C8-B63F-74C8-6795DE8A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2BD6-DEAE-A03B-240B-717F1E1A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8931-05F0-ACFD-1123-96453D5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C57C-376B-31B8-2CC2-37A90C98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B132-E33D-E689-408A-244D06A8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6769-95CD-9422-A759-F0FD2DE7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D46E-9C3B-8A15-1074-312841F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8E61-2B73-4F0F-9CD4-543C56EC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944D-D807-132A-7D5E-9F1F2572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3D6F-223C-5D26-42F2-7604AE1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F694-CC21-1FF5-F629-6070873C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5E5E-71FB-EAAF-5870-F81D791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3440-D87C-A14F-6141-1D270A8C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ADFB-A155-06C1-1BC4-E799FEFD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352-7721-3DB0-C2B9-30D8B638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3C2A-DD93-D3B8-2743-924F660D6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9D30-5B84-D548-9C62-DDFA7AA3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7FD0-96F4-6037-603F-66C2AD8C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B5891-5A84-8978-EE46-2128F842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39D0-BDFD-CA1C-AEB0-5519A514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D77-EF97-7C06-F54B-008369B6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CEB8-5D93-158D-731E-4A423548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BBFF-2164-88C7-7257-C9B5A1BA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664BA-A8CE-BE7F-73E9-6D281E030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E6088-E62B-7640-3CF5-D97D4AE9B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4A3B1-0C41-E170-E61E-1F20E851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756BE-D493-9F4D-57F5-80C4EC16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E0CC2-18E8-5443-AF18-94D4B26A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9F20-0059-FD19-B017-26CD34D7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B5E4E-2F1E-4C67-7C2D-B33A4872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8B53-F530-9BE1-9F9C-6F6135A0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87FD-818E-E530-A9AD-5501AD3A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45FD5-6759-2AAA-10CF-3F82E67E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E9238-4252-BE71-A935-D72305B0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2B57-AC1E-D82A-F234-2FBDC5EE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8D-0E29-E598-BAD1-9A75EE92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177D-FA1D-91A5-6A00-38B9A90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A7A8-DAAB-5D58-859B-B4BC3559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EE553-C3AC-7E6B-30BE-57F9E9B2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09E0-7875-412B-9D22-AEE5696D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B1A1A-7701-48BA-2B2D-E7B58B63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BC3D-A9B9-9C5A-0C9E-A1127F5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8BF2-8911-CE7D-2286-DE05C38B4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7B0E6-4F07-FE02-5D7B-7A58C6B2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E92B-F185-028F-0FDA-5BC0AC9E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74D3-DDE4-56C4-CF0A-1E494017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44E7-2311-200F-75C2-226613E9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F1B79-3B72-20BC-BB23-79FD29A4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6D74-3BF0-8138-3A35-B08D3BC8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AC8B-2504-C51B-2591-5D79F79D5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8836-81FE-4576-BA66-A2CC4A07DBE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2E1A-9F07-BF14-AD3F-52F77E4F4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43CF-A2DC-F69F-3EE0-4ED6DD56A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4F39-DBFC-49F0-91DC-E5B0A1B2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669EE-E8D8-83D4-E6B9-A45803146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-70149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CDD1A-F9EB-7A23-AEE5-732561DD87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77981" y="1122363"/>
            <a:ext cx="4023360" cy="320413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158700" rIns="317400" bIns="15870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1000 </a:t>
            </a:r>
            <a:r>
              <a:rPr kumimoji="0" lang="en-US" altLang="en-US" sz="3700" b="1" i="0" u="none" strike="noStrike" cap="none" normalizeH="0" baseline="0" dirty="0" err="1">
                <a:ln>
                  <a:noFill/>
                </a:ln>
                <a:effectLst/>
                <a:latin typeface="Algerian" panose="04020705040A02060702" pitchFamily="82" charset="0"/>
              </a:rPr>
              <a:t>youtube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 channels that are most subscribed (1970-2021)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5B78-4AD5-5F95-EE33-58661A95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COLUMNS :</a:t>
            </a:r>
          </a:p>
          <a:p>
            <a:pPr algn="l"/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</a:rPr>
              <a:t>Rank ,Youtube channel, Subscribers, Video Views,Video Count ,Category </a:t>
            </a:r>
            <a:endParaRPr kumimoji="0" lang="en-US" altLang="en-US" sz="1700" b="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l"/>
            <a:endParaRPr lang="en-US" sz="1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6AE8E8-358E-4EAD-64D4-CACD93D6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6127E-95EF-7B33-2E42-23B034C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There</a:t>
            </a:r>
            <a:r>
              <a:rPr lang="en-US" sz="3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 co-relation between all the variables.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36646-0B8E-AEE2-9AAD-57AB56A21679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1" dirty="0"/>
              <a:t>IMPORTANT CODE SNIPPETS: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corr</a:t>
            </a:r>
            <a:r>
              <a:rPr lang="en-US" sz="1000" dirty="0"/>
              <a:t>=</a:t>
            </a:r>
            <a:r>
              <a:rPr lang="en-US" sz="1000" dirty="0" err="1"/>
              <a:t>df.corr</a:t>
            </a:r>
            <a:r>
              <a:rPr lang="en-US" sz="1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sns.heatmap</a:t>
            </a:r>
            <a:r>
              <a:rPr lang="en-US" sz="1000" dirty="0"/>
              <a:t>(</a:t>
            </a:r>
            <a:r>
              <a:rPr lang="en-US" sz="1000" dirty="0" err="1"/>
              <a:t>corr</a:t>
            </a:r>
            <a:r>
              <a:rPr lang="en-US" sz="1000" dirty="0"/>
              <a:t>, </a:t>
            </a:r>
            <a:r>
              <a:rPr lang="en-US" sz="1000" dirty="0" err="1"/>
              <a:t>annot</a:t>
            </a:r>
            <a:r>
              <a:rPr lang="en-US" sz="1000" dirty="0"/>
              <a:t>=True, </a:t>
            </a:r>
            <a:r>
              <a:rPr lang="en-US" sz="1000" dirty="0" err="1"/>
              <a:t>cmap</a:t>
            </a:r>
            <a:r>
              <a:rPr lang="en-US" sz="1000" dirty="0"/>
              <a:t>='</a:t>
            </a:r>
            <a:r>
              <a:rPr lang="en-US" sz="1000" dirty="0" err="1"/>
              <a:t>coolwarm</a:t>
            </a:r>
            <a:r>
              <a:rPr lang="en-US" sz="1000" dirty="0"/>
              <a:t>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Packages used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Seaborn for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Pandas for using </a:t>
            </a:r>
            <a:r>
              <a:rPr lang="en-US" sz="1000" dirty="0" err="1"/>
              <a:t>dataframe</a:t>
            </a: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1" u="sng" dirty="0"/>
              <a:t>OBSERVATIONS: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1" u="sng" dirty="0"/>
              <a:t>Subscribers and rank have highest negative relation that means inversely </a:t>
            </a:r>
            <a:r>
              <a:rPr lang="en-US" sz="1000" b="1" i="1" u="sng" dirty="0" err="1"/>
              <a:t>propotional</a:t>
            </a:r>
            <a:r>
              <a:rPr lang="en-US" sz="1000" b="1" i="1" u="sng" dirty="0"/>
              <a:t>(least co-relation).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1" u="sng" dirty="0"/>
              <a:t>Video views and subscribers have highest positive relation , that means directly </a:t>
            </a:r>
            <a:r>
              <a:rPr lang="en-US" sz="1000" b="1" i="1" u="sng" dirty="0" err="1"/>
              <a:t>propotional</a:t>
            </a:r>
            <a:r>
              <a:rPr lang="en-US" sz="1000" b="1" i="1" u="sng" dirty="0"/>
              <a:t>(greatest co-relation).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0B75D7E-6500-DF1D-FA67-576E48CA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24" y="625683"/>
            <a:ext cx="5985207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908DA-00AF-5668-D75C-9F09E3F4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YouTube channels with a higher number of video views tend to have a higher number of subscribers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2399C-A20A-B6E2-E09C-98217D3CB9A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Important code snippets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plt.scatter(x= df['Video Views'] , y = df['Subscribers’]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plt.xlabel("Video Views")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plt.ylabel("Subscribers")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plt.title("Views V/S Subscribers")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u="sng"/>
              <a:t>Observations: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</a:t>
            </a:r>
            <a:r>
              <a:rPr lang="en-US" sz="2000" b="0" i="0">
                <a:effectLst/>
              </a:rPr>
              <a:t>here are some cases where the video views are 0 but the number of subscribers are high.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9C54AAB-A25E-9DFC-B491-E75E72C5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59927"/>
            <a:ext cx="6253212" cy="340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21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9849-2993-A672-CE67-164A38E3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category has more number of channels?</a:t>
            </a:r>
            <a:b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B8C3D-5289-9111-7039-4795FEC614F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1" dirty="0"/>
              <a:t>Important Code Snippets: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df_temp</a:t>
            </a:r>
            <a:r>
              <a:rPr lang="en-US" sz="1400" dirty="0"/>
              <a:t>=</a:t>
            </a:r>
            <a:r>
              <a:rPr lang="en-US" sz="1400" dirty="0" err="1"/>
              <a:t>df</a:t>
            </a:r>
            <a:r>
              <a:rPr lang="en-US" sz="1400" dirty="0"/>
              <a:t>[['Category','</a:t>
            </a:r>
            <a:r>
              <a:rPr lang="en-US" sz="1400" dirty="0" err="1"/>
              <a:t>Youtube</a:t>
            </a:r>
            <a:r>
              <a:rPr lang="en-US" sz="1400" dirty="0"/>
              <a:t> Channel’]]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category = </a:t>
            </a:r>
            <a:r>
              <a:rPr lang="en-US" sz="1400" dirty="0" err="1"/>
              <a:t>df_temp.groupby</a:t>
            </a:r>
            <a:r>
              <a:rPr lang="en-US" sz="1400" dirty="0"/>
              <a:t>('Category', </a:t>
            </a:r>
            <a:r>
              <a:rPr lang="en-US" sz="1400" dirty="0" err="1"/>
              <a:t>as_index</a:t>
            </a:r>
            <a:r>
              <a:rPr lang="en-US" sz="1400" dirty="0"/>
              <a:t>=False)['</a:t>
            </a:r>
            <a:r>
              <a:rPr lang="en-US" sz="1400" dirty="0" err="1"/>
              <a:t>Youtube</a:t>
            </a:r>
            <a:r>
              <a:rPr lang="en-US" sz="1400" dirty="0"/>
              <a:t> Channel'].count()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Replace function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ax.plot</a:t>
            </a:r>
            <a:r>
              <a:rPr lang="en-US" sz="1400" dirty="0"/>
              <a:t>(category['Category'], category['</a:t>
            </a:r>
            <a:r>
              <a:rPr lang="en-US" sz="1400" dirty="0" err="1"/>
              <a:t>Youtube</a:t>
            </a:r>
            <a:r>
              <a:rPr lang="en-US" sz="1400" dirty="0"/>
              <a:t> Channel'],marker='o’)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1" dirty="0"/>
              <a:t>Observations: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b="0" i="0" dirty="0">
                <a:effectLst/>
              </a:rPr>
              <a:t>ore number of channels in </a:t>
            </a:r>
            <a:r>
              <a:rPr lang="en-US" sz="1400" b="0" i="0" dirty="0" err="1">
                <a:effectLst/>
              </a:rPr>
              <a:t>youtube</a:t>
            </a:r>
            <a:r>
              <a:rPr lang="en-US" sz="1400" b="0" i="0" dirty="0">
                <a:effectLst/>
              </a:rPr>
              <a:t> are from </a:t>
            </a:r>
            <a:r>
              <a:rPr lang="en-US" sz="1400" b="0" i="0" dirty="0" err="1">
                <a:effectLst/>
              </a:rPr>
              <a:t>Entertainement</a:t>
            </a:r>
            <a:r>
              <a:rPr lang="en-US" sz="1400" b="0" i="0" dirty="0">
                <a:effectLst/>
              </a:rPr>
              <a:t> ,Music and People's and Blogs.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242A18-90CE-36D2-691E-AF3B5BE0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33" y="1782981"/>
            <a:ext cx="4741186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12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7536-F45C-D824-0568-D6F3839F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>
                <a:solidFill>
                  <a:srgbClr val="000000"/>
                </a:solidFill>
                <a:effectLst/>
                <a:latin typeface="Helvetica Neue"/>
              </a:rPr>
              <a:t>There is growth in number of channels from 1970 to 2021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6043503-F5CD-DFE8-FC33-B52095A81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1" y="1776464"/>
            <a:ext cx="5769218" cy="4216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9F974-C0B2-BF16-3BF3-87696E911C82}"/>
              </a:ext>
            </a:extLst>
          </p:cNvPr>
          <p:cNvSpPr txBox="1"/>
          <p:nvPr/>
        </p:nvSpPr>
        <p:spPr>
          <a:xfrm>
            <a:off x="6626942" y="1690688"/>
            <a:ext cx="4817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Important Code Snippets</a:t>
            </a:r>
          </a:p>
          <a:p>
            <a:endParaRPr lang="en-US" dirty="0"/>
          </a:p>
          <a:p>
            <a:r>
              <a:rPr lang="en-US" dirty="0" err="1"/>
              <a:t>newdf</a:t>
            </a:r>
            <a:r>
              <a:rPr lang="en-US" dirty="0"/>
              <a:t>= 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Youtube</a:t>
            </a:r>
            <a:r>
              <a:rPr lang="en-US" dirty="0"/>
              <a:t> Channel', 'Started’]]</a:t>
            </a:r>
          </a:p>
          <a:p>
            <a:endParaRPr lang="en-US" dirty="0"/>
          </a:p>
          <a:p>
            <a:r>
              <a:rPr lang="en-US" dirty="0" err="1"/>
              <a:t>newdf</a:t>
            </a:r>
            <a:r>
              <a:rPr lang="en-US" dirty="0"/>
              <a:t> = </a:t>
            </a:r>
            <a:r>
              <a:rPr lang="en-US" dirty="0" err="1"/>
              <a:t>newdf.groupby</a:t>
            </a:r>
            <a:r>
              <a:rPr lang="en-US" dirty="0"/>
              <a:t>("Started").count()</a:t>
            </a:r>
          </a:p>
          <a:p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sns.barplot</a:t>
            </a:r>
            <a:r>
              <a:rPr lang="en-US" dirty="0"/>
              <a:t>(x = </a:t>
            </a:r>
            <a:r>
              <a:rPr lang="en-US" dirty="0" err="1"/>
              <a:t>newdf.index</a:t>
            </a:r>
            <a:r>
              <a:rPr lang="en-US" dirty="0"/>
              <a:t> , y = '</a:t>
            </a:r>
            <a:r>
              <a:rPr lang="en-US" dirty="0" err="1"/>
              <a:t>Youtube</a:t>
            </a:r>
            <a:r>
              <a:rPr lang="en-US" dirty="0"/>
              <a:t> Channel' , data= </a:t>
            </a:r>
            <a:r>
              <a:rPr lang="en-US" dirty="0" err="1"/>
              <a:t>newdf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i="1" dirty="0"/>
              <a:t>Observations: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 assumed that there would be a growth in the number of channels from 1970 to 2021.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There was no constant growth , but there was growth till 2014 , and then it had a constant downfall.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ABE-84C9-36EC-E7AE-41C7108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>
                <a:solidFill>
                  <a:srgbClr val="000000"/>
                </a:solidFill>
                <a:effectLst/>
                <a:latin typeface="Helvetica Neue"/>
              </a:rPr>
              <a:t>Which category has more subscribers irrespective of the channel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D4DAEFA-4E83-1903-FD3C-69949A7D0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99" y="1929966"/>
            <a:ext cx="3627434" cy="3749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11EC4-37C7-E2A0-BF93-3049144556B6}"/>
              </a:ext>
            </a:extLst>
          </p:cNvPr>
          <p:cNvSpPr txBox="1"/>
          <p:nvPr/>
        </p:nvSpPr>
        <p:spPr>
          <a:xfrm>
            <a:off x="5358582" y="1396181"/>
            <a:ext cx="4945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Important Code Snippets</a:t>
            </a:r>
          </a:p>
          <a:p>
            <a:endParaRPr lang="en-US" dirty="0"/>
          </a:p>
          <a:p>
            <a:r>
              <a:rPr lang="en-US" dirty="0"/>
              <a:t>df_temp1=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Category','Subscribers</a:t>
            </a:r>
            <a:r>
              <a:rPr lang="en-US" dirty="0"/>
              <a:t>’]]</a:t>
            </a:r>
          </a:p>
          <a:p>
            <a:endParaRPr lang="en-US" dirty="0"/>
          </a:p>
          <a:p>
            <a:r>
              <a:rPr lang="en-US" dirty="0"/>
              <a:t>df_temp1 = df_temp1.groupby("Category").sum()</a:t>
            </a:r>
          </a:p>
          <a:p>
            <a:endParaRPr lang="en-US" dirty="0"/>
          </a:p>
          <a:p>
            <a:r>
              <a:rPr lang="en-US" dirty="0" err="1"/>
              <a:t>ax.plot</a:t>
            </a:r>
            <a:r>
              <a:rPr lang="en-US" dirty="0"/>
              <a:t>(df_temp1.index, df_temp1['Subscribers'],marker='o’)</a:t>
            </a:r>
          </a:p>
          <a:p>
            <a:endParaRPr lang="en-US" dirty="0"/>
          </a:p>
          <a:p>
            <a:r>
              <a:rPr lang="en-US" b="1" i="1" dirty="0"/>
              <a:t>Observations: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usic on total channels has more than 5 billion subscribers.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3FA9-366E-8E54-D96F-B2085D48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463448"/>
            <a:ext cx="10756490" cy="431288"/>
          </a:xfrm>
        </p:spPr>
        <p:txBody>
          <a:bodyPr>
            <a:normAutofit fontScale="90000"/>
          </a:bodyPr>
          <a:lstStyle/>
          <a:p>
            <a:r>
              <a:rPr lang="en-US" sz="2700" b="1" i="0">
                <a:solidFill>
                  <a:srgbClr val="000000"/>
                </a:solidFill>
                <a:effectLst/>
                <a:latin typeface="Helvetica Neue"/>
              </a:rPr>
              <a:t>Which category has more number of video count and video Views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14DAC72-E445-A9A0-E45F-9267C3580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7" y="1243639"/>
            <a:ext cx="4703582" cy="3387495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EB5B6D-C86C-1DF6-088E-06EABB1E4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639"/>
            <a:ext cx="4969889" cy="3387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15C5F-7F89-AB8E-BBE5-CC763C7846E7}"/>
              </a:ext>
            </a:extLst>
          </p:cNvPr>
          <p:cNvSpPr txBox="1"/>
          <p:nvPr/>
        </p:nvSpPr>
        <p:spPr>
          <a:xfrm>
            <a:off x="550606" y="4631134"/>
            <a:ext cx="11277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Important Code Snippets</a:t>
            </a:r>
          </a:p>
          <a:p>
            <a:endParaRPr lang="en-US" dirty="0"/>
          </a:p>
          <a:p>
            <a:r>
              <a:rPr lang="en-US" dirty="0"/>
              <a:t>df_temp2=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Category','Video</a:t>
            </a:r>
            <a:r>
              <a:rPr lang="en-US" dirty="0"/>
              <a:t> Count’]]                                                df_temp3=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Category','Video</a:t>
            </a:r>
            <a:r>
              <a:rPr lang="en-US" dirty="0"/>
              <a:t> Views’]]</a:t>
            </a:r>
          </a:p>
          <a:p>
            <a:endParaRPr lang="en-US" dirty="0"/>
          </a:p>
          <a:p>
            <a:r>
              <a:rPr lang="en-US" dirty="0"/>
              <a:t>df_temp2 = df_temp2.groupby("Category").sum()                               df_temp3 = df_temp3.groupby("Category").sum()</a:t>
            </a:r>
          </a:p>
          <a:p>
            <a:r>
              <a:rPr lang="en-US" sz="1600" dirty="0" err="1"/>
              <a:t>ax.barh</a:t>
            </a:r>
            <a:r>
              <a:rPr lang="en-US" sz="1600" dirty="0"/>
              <a:t>(df_temp2.index, df_temp2['Video Count'], align='center’)      </a:t>
            </a:r>
            <a:r>
              <a:rPr lang="en-US" sz="1600" dirty="0" err="1"/>
              <a:t>ax.barh</a:t>
            </a:r>
            <a:r>
              <a:rPr lang="en-US" sz="1600" dirty="0"/>
              <a:t>(df_temp3.index, df_temp3['Video Views'], align='center’)</a:t>
            </a:r>
          </a:p>
          <a:p>
            <a:endParaRPr lang="en-US" sz="1600" dirty="0"/>
          </a:p>
          <a:p>
            <a:r>
              <a:rPr lang="en-US" sz="1600" dirty="0"/>
              <a:t>Observations: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"News and Politics"                                                              Music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24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48BB7-66B1-CD9A-A53F-C60D0396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C824E9-1E64-738B-AA6F-C0ECA86F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0" i="0">
                <a:effectLst/>
              </a:rPr>
              <a:t> Music and entertainment categories are the most popular on YouTube in terms of subscribers and views.</a:t>
            </a:r>
          </a:p>
          <a:p>
            <a:r>
              <a:rPr lang="en-US" sz="2000" b="0" i="0">
                <a:effectLst/>
              </a:rPr>
              <a:t> The News and Politics category has the most number of videos</a:t>
            </a:r>
          </a:p>
          <a:p>
            <a:r>
              <a:rPr lang="en-US" sz="2000"/>
              <a:t>G</a:t>
            </a:r>
            <a:r>
              <a:rPr lang="en-US" sz="2000" b="0" i="0">
                <a:effectLst/>
              </a:rPr>
              <a:t>rowth of the number of channels has not been consistent over time</a:t>
            </a:r>
            <a:endParaRPr lang="en-US" sz="2000"/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3CB2A-B650-6E15-47EA-454A2AA49923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Reference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https://www.kaggle.com/datasets/themrityunjaypathak/most-subscribed-1000-youtube-channels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4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606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Courier New</vt:lpstr>
      <vt:lpstr>Helvetica Neue</vt:lpstr>
      <vt:lpstr>Office Theme</vt:lpstr>
      <vt:lpstr>1000 youtube channels that are most subscribed (1970-2021)</vt:lpstr>
      <vt:lpstr>There is co-relation between all the variables.</vt:lpstr>
      <vt:lpstr>YouTube channels with a higher number of video views tend to have a higher number of subscribers</vt:lpstr>
      <vt:lpstr>Which category has more number of channels? </vt:lpstr>
      <vt:lpstr>There is growth in number of channels from 1970 to 2021 </vt:lpstr>
      <vt:lpstr>Which category has more subscribers irrespective of the channel </vt:lpstr>
      <vt:lpstr>Which category has more number of video count and video Views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youtube channels that are most subscribed </dc:title>
  <dc:creator>Alladi, Sai Vikram</dc:creator>
  <cp:lastModifiedBy>Alladi, Sai Vikram</cp:lastModifiedBy>
  <cp:revision>12</cp:revision>
  <dcterms:created xsi:type="dcterms:W3CDTF">2023-02-27T07:23:25Z</dcterms:created>
  <dcterms:modified xsi:type="dcterms:W3CDTF">2023-11-25T15:36:36Z</dcterms:modified>
</cp:coreProperties>
</file>