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85CFF-1AF8-4F97-8B79-B83EF95636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DD88FD-254C-47B3-B631-7204E73E1067}">
      <dgm:prSet/>
      <dgm:spPr/>
      <dgm:t>
        <a:bodyPr/>
        <a:lstStyle/>
        <a:p>
          <a:r>
            <a:rPr lang="en-US"/>
            <a:t>1.Famous Actors In Indian Movies </a:t>
          </a:r>
        </a:p>
      </dgm:t>
    </dgm:pt>
    <dgm:pt modelId="{E81AB850-6926-4E11-A94F-3761C56080A8}" type="parTrans" cxnId="{E7BAAC1A-00CF-4A23-BFD3-EB216B272B1E}">
      <dgm:prSet/>
      <dgm:spPr/>
      <dgm:t>
        <a:bodyPr/>
        <a:lstStyle/>
        <a:p>
          <a:endParaRPr lang="en-US"/>
        </a:p>
      </dgm:t>
    </dgm:pt>
    <dgm:pt modelId="{CAF4793B-5A36-4854-BD1C-209BAB81EE50}" type="sibTrans" cxnId="{E7BAAC1A-00CF-4A23-BFD3-EB216B272B1E}">
      <dgm:prSet/>
      <dgm:spPr/>
      <dgm:t>
        <a:bodyPr/>
        <a:lstStyle/>
        <a:p>
          <a:endParaRPr lang="en-US"/>
        </a:p>
      </dgm:t>
    </dgm:pt>
    <dgm:pt modelId="{50E3BB25-0D8D-4981-B3B6-59F11355DEB9}">
      <dgm:prSet/>
      <dgm:spPr/>
      <dgm:t>
        <a:bodyPr/>
        <a:lstStyle/>
        <a:p>
          <a:r>
            <a:rPr lang="en-US"/>
            <a:t>2.Famous Directors In Indian Movies </a:t>
          </a:r>
        </a:p>
      </dgm:t>
    </dgm:pt>
    <dgm:pt modelId="{05536B0F-0DA7-43E8-9F87-020FFB0C5E6F}" type="parTrans" cxnId="{D29B103E-1FEC-46D7-8726-A1A1F58AAD64}">
      <dgm:prSet/>
      <dgm:spPr/>
      <dgm:t>
        <a:bodyPr/>
        <a:lstStyle/>
        <a:p>
          <a:endParaRPr lang="en-US"/>
        </a:p>
      </dgm:t>
    </dgm:pt>
    <dgm:pt modelId="{E0B9C5BF-E687-4CBC-9098-F6382FE18F14}" type="sibTrans" cxnId="{D29B103E-1FEC-46D7-8726-A1A1F58AAD64}">
      <dgm:prSet/>
      <dgm:spPr/>
      <dgm:t>
        <a:bodyPr/>
        <a:lstStyle/>
        <a:p>
          <a:endParaRPr lang="en-US"/>
        </a:p>
      </dgm:t>
    </dgm:pt>
    <dgm:pt modelId="{41B7EC66-7753-4F0D-9F00-CF0C8699DDD5}">
      <dgm:prSet/>
      <dgm:spPr/>
      <dgm:t>
        <a:bodyPr/>
        <a:lstStyle/>
        <a:p>
          <a:r>
            <a:rPr lang="en-US"/>
            <a:t>3.Popular Genres</a:t>
          </a:r>
        </a:p>
      </dgm:t>
    </dgm:pt>
    <dgm:pt modelId="{D127A0BE-B0C9-4CE7-98FB-9D033DD03129}" type="parTrans" cxnId="{67148700-0DF0-4708-80E7-ACB0EBBD851D}">
      <dgm:prSet/>
      <dgm:spPr/>
      <dgm:t>
        <a:bodyPr/>
        <a:lstStyle/>
        <a:p>
          <a:endParaRPr lang="en-US"/>
        </a:p>
      </dgm:t>
    </dgm:pt>
    <dgm:pt modelId="{76D8D48A-3D78-4B2A-A0A2-519344B4CB32}" type="sibTrans" cxnId="{67148700-0DF0-4708-80E7-ACB0EBBD851D}">
      <dgm:prSet/>
      <dgm:spPr/>
      <dgm:t>
        <a:bodyPr/>
        <a:lstStyle/>
        <a:p>
          <a:endParaRPr lang="en-US"/>
        </a:p>
      </dgm:t>
    </dgm:pt>
    <dgm:pt modelId="{D43F181D-B180-4475-893C-877578C12242}">
      <dgm:prSet/>
      <dgm:spPr/>
      <dgm:t>
        <a:bodyPr/>
        <a:lstStyle/>
        <a:p>
          <a:r>
            <a:rPr lang="en-US"/>
            <a:t>4.Relation Between The Votes and Rating of movies</a:t>
          </a:r>
        </a:p>
      </dgm:t>
    </dgm:pt>
    <dgm:pt modelId="{5D69949D-B124-4FDE-BA01-EB1392F7CC81}" type="parTrans" cxnId="{180C96AC-A0CE-4053-AE8E-279154A60990}">
      <dgm:prSet/>
      <dgm:spPr/>
      <dgm:t>
        <a:bodyPr/>
        <a:lstStyle/>
        <a:p>
          <a:endParaRPr lang="en-US"/>
        </a:p>
      </dgm:t>
    </dgm:pt>
    <dgm:pt modelId="{60ABCD4D-78C0-4BBC-B6D1-27155AAA1133}" type="sibTrans" cxnId="{180C96AC-A0CE-4053-AE8E-279154A60990}">
      <dgm:prSet/>
      <dgm:spPr/>
      <dgm:t>
        <a:bodyPr/>
        <a:lstStyle/>
        <a:p>
          <a:endParaRPr lang="en-US"/>
        </a:p>
      </dgm:t>
    </dgm:pt>
    <dgm:pt modelId="{D00475D4-73B9-4018-9065-CCF02EF926DD}">
      <dgm:prSet/>
      <dgm:spPr/>
      <dgm:t>
        <a:bodyPr/>
        <a:lstStyle/>
        <a:p>
          <a:r>
            <a:rPr lang="en-US"/>
            <a:t>5.Relation Between Language Count and Rating </a:t>
          </a:r>
        </a:p>
      </dgm:t>
    </dgm:pt>
    <dgm:pt modelId="{7E750038-CB9C-4A8E-B626-6AE513C2FD27}" type="parTrans" cxnId="{D1B810E7-53BA-40D0-A594-0F501CF0F13A}">
      <dgm:prSet/>
      <dgm:spPr/>
      <dgm:t>
        <a:bodyPr/>
        <a:lstStyle/>
        <a:p>
          <a:endParaRPr lang="en-US"/>
        </a:p>
      </dgm:t>
    </dgm:pt>
    <dgm:pt modelId="{E030E34D-4EDB-4E4F-8622-D07BE3331CF6}" type="sibTrans" cxnId="{D1B810E7-53BA-40D0-A594-0F501CF0F13A}">
      <dgm:prSet/>
      <dgm:spPr/>
      <dgm:t>
        <a:bodyPr/>
        <a:lstStyle/>
        <a:p>
          <a:endParaRPr lang="en-US"/>
        </a:p>
      </dgm:t>
    </dgm:pt>
    <dgm:pt modelId="{56CC94A7-450F-46F4-B881-D1426EBD5180}">
      <dgm:prSet/>
      <dgm:spPr/>
      <dgm:t>
        <a:bodyPr/>
        <a:lstStyle/>
        <a:p>
          <a:r>
            <a:rPr lang="en-US"/>
            <a:t>6.Relation Between Runtime and Rating .</a:t>
          </a:r>
        </a:p>
      </dgm:t>
    </dgm:pt>
    <dgm:pt modelId="{DB0738E2-0397-4730-8751-3B5DA429A1F8}" type="parTrans" cxnId="{476C5A31-5AA2-4B27-A66E-71DBB8A92FDA}">
      <dgm:prSet/>
      <dgm:spPr/>
      <dgm:t>
        <a:bodyPr/>
        <a:lstStyle/>
        <a:p>
          <a:endParaRPr lang="en-US"/>
        </a:p>
      </dgm:t>
    </dgm:pt>
    <dgm:pt modelId="{CF6CE7E0-A649-4F2C-ACEB-384F298E89CE}" type="sibTrans" cxnId="{476C5A31-5AA2-4B27-A66E-71DBB8A92FDA}">
      <dgm:prSet/>
      <dgm:spPr/>
      <dgm:t>
        <a:bodyPr/>
        <a:lstStyle/>
        <a:p>
          <a:endParaRPr lang="en-US"/>
        </a:p>
      </dgm:t>
    </dgm:pt>
    <dgm:pt modelId="{45C25B91-968B-4E8B-BB1D-9648E554CC5B}">
      <dgm:prSet/>
      <dgm:spPr/>
      <dgm:t>
        <a:bodyPr/>
        <a:lstStyle/>
        <a:p>
          <a:r>
            <a:rPr lang="en-US"/>
            <a:t>7.Relation Between Rating and Certificates</a:t>
          </a:r>
        </a:p>
      </dgm:t>
    </dgm:pt>
    <dgm:pt modelId="{CCCA2DAB-C1DD-4FA5-BEFF-341C0B8C72BE}" type="parTrans" cxnId="{67201D4A-FE31-4050-BF28-E713708AFF57}">
      <dgm:prSet/>
      <dgm:spPr/>
      <dgm:t>
        <a:bodyPr/>
        <a:lstStyle/>
        <a:p>
          <a:endParaRPr lang="en-US"/>
        </a:p>
      </dgm:t>
    </dgm:pt>
    <dgm:pt modelId="{4A6D858E-8103-4FC6-BFDD-AF61AC25E087}" type="sibTrans" cxnId="{67201D4A-FE31-4050-BF28-E713708AFF57}">
      <dgm:prSet/>
      <dgm:spPr/>
      <dgm:t>
        <a:bodyPr/>
        <a:lstStyle/>
        <a:p>
          <a:endParaRPr lang="en-US"/>
        </a:p>
      </dgm:t>
    </dgm:pt>
    <dgm:pt modelId="{168604E5-4B91-46D7-98A0-ABF0101D7BC1}">
      <dgm:prSet/>
      <dgm:spPr/>
      <dgm:t>
        <a:bodyPr/>
        <a:lstStyle/>
        <a:p>
          <a:r>
            <a:rPr lang="en-US"/>
            <a:t>8.Suggesting Some Good Movies Based On Rating And Language Count</a:t>
          </a:r>
        </a:p>
      </dgm:t>
    </dgm:pt>
    <dgm:pt modelId="{EC394B6B-A351-49DE-84A6-34BE7804034A}" type="parTrans" cxnId="{C6C6E8FF-3180-4559-9178-DB4CC229B380}">
      <dgm:prSet/>
      <dgm:spPr/>
      <dgm:t>
        <a:bodyPr/>
        <a:lstStyle/>
        <a:p>
          <a:endParaRPr lang="en-US"/>
        </a:p>
      </dgm:t>
    </dgm:pt>
    <dgm:pt modelId="{AFC86436-A80C-41DB-8882-93AE94E1371D}" type="sibTrans" cxnId="{C6C6E8FF-3180-4559-9178-DB4CC229B380}">
      <dgm:prSet/>
      <dgm:spPr/>
      <dgm:t>
        <a:bodyPr/>
        <a:lstStyle/>
        <a:p>
          <a:endParaRPr lang="en-US"/>
        </a:p>
      </dgm:t>
    </dgm:pt>
    <dgm:pt modelId="{B8CCD40C-8354-46AD-A929-431D4A5BA998}" type="pres">
      <dgm:prSet presAssocID="{98E85CFF-1AF8-4F97-8B79-B83EF956369E}" presName="root" presStyleCnt="0">
        <dgm:presLayoutVars>
          <dgm:dir/>
          <dgm:resizeHandles val="exact"/>
        </dgm:presLayoutVars>
      </dgm:prSet>
      <dgm:spPr/>
    </dgm:pt>
    <dgm:pt modelId="{2694850B-ECA4-49DB-B163-B91A871E5B24}" type="pres">
      <dgm:prSet presAssocID="{C3DD88FD-254C-47B3-B631-7204E73E1067}" presName="compNode" presStyleCnt="0"/>
      <dgm:spPr/>
    </dgm:pt>
    <dgm:pt modelId="{C3BCB89D-D41F-4F3F-A30C-82C2A622E42B}" type="pres">
      <dgm:prSet presAssocID="{C3DD88FD-254C-47B3-B631-7204E73E1067}" presName="bgRect" presStyleLbl="bgShp" presStyleIdx="0" presStyleCnt="8"/>
      <dgm:spPr/>
    </dgm:pt>
    <dgm:pt modelId="{445169CD-875B-42BA-8142-876ACB1CA67B}" type="pres">
      <dgm:prSet presAssocID="{C3DD88FD-254C-47B3-B631-7204E73E106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AAD12901-C2A2-4E13-8F00-2E11EE9E0EFB}" type="pres">
      <dgm:prSet presAssocID="{C3DD88FD-254C-47B3-B631-7204E73E1067}" presName="spaceRect" presStyleCnt="0"/>
      <dgm:spPr/>
    </dgm:pt>
    <dgm:pt modelId="{95949C8E-565F-449C-A699-E59EB513B1BF}" type="pres">
      <dgm:prSet presAssocID="{C3DD88FD-254C-47B3-B631-7204E73E1067}" presName="parTx" presStyleLbl="revTx" presStyleIdx="0" presStyleCnt="8">
        <dgm:presLayoutVars>
          <dgm:chMax val="0"/>
          <dgm:chPref val="0"/>
        </dgm:presLayoutVars>
      </dgm:prSet>
      <dgm:spPr/>
    </dgm:pt>
    <dgm:pt modelId="{3377C4B5-D692-4F3C-A3F4-B18D1CAE2A14}" type="pres">
      <dgm:prSet presAssocID="{CAF4793B-5A36-4854-BD1C-209BAB81EE50}" presName="sibTrans" presStyleCnt="0"/>
      <dgm:spPr/>
    </dgm:pt>
    <dgm:pt modelId="{DCC89171-1D00-4D2F-8710-B8FCDB0C9A01}" type="pres">
      <dgm:prSet presAssocID="{50E3BB25-0D8D-4981-B3B6-59F11355DEB9}" presName="compNode" presStyleCnt="0"/>
      <dgm:spPr/>
    </dgm:pt>
    <dgm:pt modelId="{838BEB2B-C3C0-497B-AFE2-62B6193073F1}" type="pres">
      <dgm:prSet presAssocID="{50E3BB25-0D8D-4981-B3B6-59F11355DEB9}" presName="bgRect" presStyleLbl="bgShp" presStyleIdx="1" presStyleCnt="8"/>
      <dgm:spPr/>
    </dgm:pt>
    <dgm:pt modelId="{9C964AE0-6687-48F2-88C6-890C329152F0}" type="pres">
      <dgm:prSet presAssocID="{50E3BB25-0D8D-4981-B3B6-59F11355DEB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BE2A89A1-A532-44C3-A099-2BCF28DB1775}" type="pres">
      <dgm:prSet presAssocID="{50E3BB25-0D8D-4981-B3B6-59F11355DEB9}" presName="spaceRect" presStyleCnt="0"/>
      <dgm:spPr/>
    </dgm:pt>
    <dgm:pt modelId="{AD50CA63-618B-41C4-A27E-FB434FDD8BB2}" type="pres">
      <dgm:prSet presAssocID="{50E3BB25-0D8D-4981-B3B6-59F11355DEB9}" presName="parTx" presStyleLbl="revTx" presStyleIdx="1" presStyleCnt="8">
        <dgm:presLayoutVars>
          <dgm:chMax val="0"/>
          <dgm:chPref val="0"/>
        </dgm:presLayoutVars>
      </dgm:prSet>
      <dgm:spPr/>
    </dgm:pt>
    <dgm:pt modelId="{37E20D2D-2FE7-4B42-928D-17CEED675AE0}" type="pres">
      <dgm:prSet presAssocID="{E0B9C5BF-E687-4CBC-9098-F6382FE18F14}" presName="sibTrans" presStyleCnt="0"/>
      <dgm:spPr/>
    </dgm:pt>
    <dgm:pt modelId="{2F7472EA-46E6-4563-B5D1-FEE15B527D8D}" type="pres">
      <dgm:prSet presAssocID="{41B7EC66-7753-4F0D-9F00-CF0C8699DDD5}" presName="compNode" presStyleCnt="0"/>
      <dgm:spPr/>
    </dgm:pt>
    <dgm:pt modelId="{DBEF83D9-5303-4477-AE13-3B408B477416}" type="pres">
      <dgm:prSet presAssocID="{41B7EC66-7753-4F0D-9F00-CF0C8699DDD5}" presName="bgRect" presStyleLbl="bgShp" presStyleIdx="2" presStyleCnt="8"/>
      <dgm:spPr/>
    </dgm:pt>
    <dgm:pt modelId="{23FBE3F2-10D9-4356-9CF4-CDEEFD8D15BF}" type="pres">
      <dgm:prSet presAssocID="{41B7EC66-7753-4F0D-9F00-CF0C8699DDD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03A735ED-F2C1-4AE8-A33B-C1BAF8D039F2}" type="pres">
      <dgm:prSet presAssocID="{41B7EC66-7753-4F0D-9F00-CF0C8699DDD5}" presName="spaceRect" presStyleCnt="0"/>
      <dgm:spPr/>
    </dgm:pt>
    <dgm:pt modelId="{7E8D7FF1-1141-4BB9-AB6E-AB083F0316EC}" type="pres">
      <dgm:prSet presAssocID="{41B7EC66-7753-4F0D-9F00-CF0C8699DDD5}" presName="parTx" presStyleLbl="revTx" presStyleIdx="2" presStyleCnt="8">
        <dgm:presLayoutVars>
          <dgm:chMax val="0"/>
          <dgm:chPref val="0"/>
        </dgm:presLayoutVars>
      </dgm:prSet>
      <dgm:spPr/>
    </dgm:pt>
    <dgm:pt modelId="{1146E8AC-F9BD-4DC4-90E4-F8620D0D9823}" type="pres">
      <dgm:prSet presAssocID="{76D8D48A-3D78-4B2A-A0A2-519344B4CB32}" presName="sibTrans" presStyleCnt="0"/>
      <dgm:spPr/>
    </dgm:pt>
    <dgm:pt modelId="{E987A61B-5E3E-465A-BED3-A9F2C8A2229B}" type="pres">
      <dgm:prSet presAssocID="{D43F181D-B180-4475-893C-877578C12242}" presName="compNode" presStyleCnt="0"/>
      <dgm:spPr/>
    </dgm:pt>
    <dgm:pt modelId="{5A01105F-09FF-45F8-B6BD-9D1650354FAE}" type="pres">
      <dgm:prSet presAssocID="{D43F181D-B180-4475-893C-877578C12242}" presName="bgRect" presStyleLbl="bgShp" presStyleIdx="3" presStyleCnt="8"/>
      <dgm:spPr/>
    </dgm:pt>
    <dgm:pt modelId="{2293A32B-4A96-45E4-9ECA-1F492D9A3BC4}" type="pres">
      <dgm:prSet presAssocID="{D43F181D-B180-4475-893C-877578C1224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56B7C8D-DBBF-4D2C-8B87-DCDBD01C5755}" type="pres">
      <dgm:prSet presAssocID="{D43F181D-B180-4475-893C-877578C12242}" presName="spaceRect" presStyleCnt="0"/>
      <dgm:spPr/>
    </dgm:pt>
    <dgm:pt modelId="{76170746-C222-4DAF-A612-566A0A889547}" type="pres">
      <dgm:prSet presAssocID="{D43F181D-B180-4475-893C-877578C12242}" presName="parTx" presStyleLbl="revTx" presStyleIdx="3" presStyleCnt="8">
        <dgm:presLayoutVars>
          <dgm:chMax val="0"/>
          <dgm:chPref val="0"/>
        </dgm:presLayoutVars>
      </dgm:prSet>
      <dgm:spPr/>
    </dgm:pt>
    <dgm:pt modelId="{0B93E3FB-BF2F-4449-835C-1A08E0C0817F}" type="pres">
      <dgm:prSet presAssocID="{60ABCD4D-78C0-4BBC-B6D1-27155AAA1133}" presName="sibTrans" presStyleCnt="0"/>
      <dgm:spPr/>
    </dgm:pt>
    <dgm:pt modelId="{10706EF4-0BC3-4FB7-9725-4647FC76B0C9}" type="pres">
      <dgm:prSet presAssocID="{D00475D4-73B9-4018-9065-CCF02EF926DD}" presName="compNode" presStyleCnt="0"/>
      <dgm:spPr/>
    </dgm:pt>
    <dgm:pt modelId="{728B8A4B-093B-4109-9CB5-C75CBD9FEEDE}" type="pres">
      <dgm:prSet presAssocID="{D00475D4-73B9-4018-9065-CCF02EF926DD}" presName="bgRect" presStyleLbl="bgShp" presStyleIdx="4" presStyleCnt="8"/>
      <dgm:spPr/>
    </dgm:pt>
    <dgm:pt modelId="{3F54B097-C904-4E8E-8DB1-2E77E57848FA}" type="pres">
      <dgm:prSet presAssocID="{D00475D4-73B9-4018-9065-CCF02EF926D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59ECAF-B149-4814-B88E-C9DCA12B5C74}" type="pres">
      <dgm:prSet presAssocID="{D00475D4-73B9-4018-9065-CCF02EF926DD}" presName="spaceRect" presStyleCnt="0"/>
      <dgm:spPr/>
    </dgm:pt>
    <dgm:pt modelId="{94197E8A-16F0-4F24-9B2B-B9117827C8C0}" type="pres">
      <dgm:prSet presAssocID="{D00475D4-73B9-4018-9065-CCF02EF926DD}" presName="parTx" presStyleLbl="revTx" presStyleIdx="4" presStyleCnt="8">
        <dgm:presLayoutVars>
          <dgm:chMax val="0"/>
          <dgm:chPref val="0"/>
        </dgm:presLayoutVars>
      </dgm:prSet>
      <dgm:spPr/>
    </dgm:pt>
    <dgm:pt modelId="{A3B31A19-3E8A-415E-A3AD-7D6A638E92ED}" type="pres">
      <dgm:prSet presAssocID="{E030E34D-4EDB-4E4F-8622-D07BE3331CF6}" presName="sibTrans" presStyleCnt="0"/>
      <dgm:spPr/>
    </dgm:pt>
    <dgm:pt modelId="{872601A6-3580-4DE2-AF40-9E3CDDA9E5B6}" type="pres">
      <dgm:prSet presAssocID="{56CC94A7-450F-46F4-B881-D1426EBD5180}" presName="compNode" presStyleCnt="0"/>
      <dgm:spPr/>
    </dgm:pt>
    <dgm:pt modelId="{AAAB02F0-5EE3-4D71-9332-E28B51EBB15E}" type="pres">
      <dgm:prSet presAssocID="{56CC94A7-450F-46F4-B881-D1426EBD5180}" presName="bgRect" presStyleLbl="bgShp" presStyleIdx="5" presStyleCnt="8"/>
      <dgm:spPr/>
    </dgm:pt>
    <dgm:pt modelId="{DA89AE68-EAC1-4E46-A080-8552D3A835C1}" type="pres">
      <dgm:prSet presAssocID="{56CC94A7-450F-46F4-B881-D1426EBD518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A67D72-0521-47C3-96ED-D119FD83B8CF}" type="pres">
      <dgm:prSet presAssocID="{56CC94A7-450F-46F4-B881-D1426EBD5180}" presName="spaceRect" presStyleCnt="0"/>
      <dgm:spPr/>
    </dgm:pt>
    <dgm:pt modelId="{7A9EC9AC-7994-4539-BBD2-6FAAB41E0FD2}" type="pres">
      <dgm:prSet presAssocID="{56CC94A7-450F-46F4-B881-D1426EBD5180}" presName="parTx" presStyleLbl="revTx" presStyleIdx="5" presStyleCnt="8">
        <dgm:presLayoutVars>
          <dgm:chMax val="0"/>
          <dgm:chPref val="0"/>
        </dgm:presLayoutVars>
      </dgm:prSet>
      <dgm:spPr/>
    </dgm:pt>
    <dgm:pt modelId="{029CC6B8-1804-41A1-BF5A-7E4D4AC15004}" type="pres">
      <dgm:prSet presAssocID="{CF6CE7E0-A649-4F2C-ACEB-384F298E89CE}" presName="sibTrans" presStyleCnt="0"/>
      <dgm:spPr/>
    </dgm:pt>
    <dgm:pt modelId="{84A7B52D-E43A-47C5-ACEF-03F744593CE2}" type="pres">
      <dgm:prSet presAssocID="{45C25B91-968B-4E8B-BB1D-9648E554CC5B}" presName="compNode" presStyleCnt="0"/>
      <dgm:spPr/>
    </dgm:pt>
    <dgm:pt modelId="{80F0E624-C5AC-49FA-9C11-17DD024A49F5}" type="pres">
      <dgm:prSet presAssocID="{45C25B91-968B-4E8B-BB1D-9648E554CC5B}" presName="bgRect" presStyleLbl="bgShp" presStyleIdx="6" presStyleCnt="8"/>
      <dgm:spPr/>
    </dgm:pt>
    <dgm:pt modelId="{F725B293-3CBB-4717-A22D-8E33A1D9CC95}" type="pres">
      <dgm:prSet presAssocID="{45C25B91-968B-4E8B-BB1D-9648E554CC5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82A16F3-E38C-44E2-87E2-3311FED603B4}" type="pres">
      <dgm:prSet presAssocID="{45C25B91-968B-4E8B-BB1D-9648E554CC5B}" presName="spaceRect" presStyleCnt="0"/>
      <dgm:spPr/>
    </dgm:pt>
    <dgm:pt modelId="{CE80EACB-553D-4C2D-A6F9-E3703A41CA07}" type="pres">
      <dgm:prSet presAssocID="{45C25B91-968B-4E8B-BB1D-9648E554CC5B}" presName="parTx" presStyleLbl="revTx" presStyleIdx="6" presStyleCnt="8">
        <dgm:presLayoutVars>
          <dgm:chMax val="0"/>
          <dgm:chPref val="0"/>
        </dgm:presLayoutVars>
      </dgm:prSet>
      <dgm:spPr/>
    </dgm:pt>
    <dgm:pt modelId="{93737583-784E-46E3-878D-C53A06BACEAA}" type="pres">
      <dgm:prSet presAssocID="{4A6D858E-8103-4FC6-BFDD-AF61AC25E087}" presName="sibTrans" presStyleCnt="0"/>
      <dgm:spPr/>
    </dgm:pt>
    <dgm:pt modelId="{FB918A97-E96C-4B00-BA5F-4F951B64A2DA}" type="pres">
      <dgm:prSet presAssocID="{168604E5-4B91-46D7-98A0-ABF0101D7BC1}" presName="compNode" presStyleCnt="0"/>
      <dgm:spPr/>
    </dgm:pt>
    <dgm:pt modelId="{E0656DC7-D3BE-4418-B428-F5666A21546E}" type="pres">
      <dgm:prSet presAssocID="{168604E5-4B91-46D7-98A0-ABF0101D7BC1}" presName="bgRect" presStyleLbl="bgShp" presStyleIdx="7" presStyleCnt="8"/>
      <dgm:spPr/>
    </dgm:pt>
    <dgm:pt modelId="{1FA4F557-F49F-4A0B-A9FF-6AF715173F5D}" type="pres">
      <dgm:prSet presAssocID="{168604E5-4B91-46D7-98A0-ABF0101D7BC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24F83DDF-CA9E-4106-9995-E723DA3339DC}" type="pres">
      <dgm:prSet presAssocID="{168604E5-4B91-46D7-98A0-ABF0101D7BC1}" presName="spaceRect" presStyleCnt="0"/>
      <dgm:spPr/>
    </dgm:pt>
    <dgm:pt modelId="{F5A7BE08-5C84-4546-8291-793F094AD37A}" type="pres">
      <dgm:prSet presAssocID="{168604E5-4B91-46D7-98A0-ABF0101D7BC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67148700-0DF0-4708-80E7-ACB0EBBD851D}" srcId="{98E85CFF-1AF8-4F97-8B79-B83EF956369E}" destId="{41B7EC66-7753-4F0D-9F00-CF0C8699DDD5}" srcOrd="2" destOrd="0" parTransId="{D127A0BE-B0C9-4CE7-98FB-9D033DD03129}" sibTransId="{76D8D48A-3D78-4B2A-A0A2-519344B4CB32}"/>
    <dgm:cxn modelId="{B22B5F05-394D-47D2-AE6B-B901E187D1B2}" type="presOf" srcId="{98E85CFF-1AF8-4F97-8B79-B83EF956369E}" destId="{B8CCD40C-8354-46AD-A929-431D4A5BA998}" srcOrd="0" destOrd="0" presId="urn:microsoft.com/office/officeart/2018/2/layout/IconVerticalSolidList"/>
    <dgm:cxn modelId="{E7BAAC1A-00CF-4A23-BFD3-EB216B272B1E}" srcId="{98E85CFF-1AF8-4F97-8B79-B83EF956369E}" destId="{C3DD88FD-254C-47B3-B631-7204E73E1067}" srcOrd="0" destOrd="0" parTransId="{E81AB850-6926-4E11-A94F-3761C56080A8}" sibTransId="{CAF4793B-5A36-4854-BD1C-209BAB81EE50}"/>
    <dgm:cxn modelId="{2393D71C-BF91-422F-938D-23CEA3CBA836}" type="presOf" srcId="{45C25B91-968B-4E8B-BB1D-9648E554CC5B}" destId="{CE80EACB-553D-4C2D-A6F9-E3703A41CA07}" srcOrd="0" destOrd="0" presId="urn:microsoft.com/office/officeart/2018/2/layout/IconVerticalSolidList"/>
    <dgm:cxn modelId="{476C5A31-5AA2-4B27-A66E-71DBB8A92FDA}" srcId="{98E85CFF-1AF8-4F97-8B79-B83EF956369E}" destId="{56CC94A7-450F-46F4-B881-D1426EBD5180}" srcOrd="5" destOrd="0" parTransId="{DB0738E2-0397-4730-8751-3B5DA429A1F8}" sibTransId="{CF6CE7E0-A649-4F2C-ACEB-384F298E89CE}"/>
    <dgm:cxn modelId="{D29B103E-1FEC-46D7-8726-A1A1F58AAD64}" srcId="{98E85CFF-1AF8-4F97-8B79-B83EF956369E}" destId="{50E3BB25-0D8D-4981-B3B6-59F11355DEB9}" srcOrd="1" destOrd="0" parTransId="{05536B0F-0DA7-43E8-9F87-020FFB0C5E6F}" sibTransId="{E0B9C5BF-E687-4CBC-9098-F6382FE18F14}"/>
    <dgm:cxn modelId="{928C1760-1065-4DC5-A89C-D3D0C1D0396C}" type="presOf" srcId="{56CC94A7-450F-46F4-B881-D1426EBD5180}" destId="{7A9EC9AC-7994-4539-BBD2-6FAAB41E0FD2}" srcOrd="0" destOrd="0" presId="urn:microsoft.com/office/officeart/2018/2/layout/IconVerticalSolidList"/>
    <dgm:cxn modelId="{A5B9F061-E25C-46EB-9BED-BE8D6A08101E}" type="presOf" srcId="{C3DD88FD-254C-47B3-B631-7204E73E1067}" destId="{95949C8E-565F-449C-A699-E59EB513B1BF}" srcOrd="0" destOrd="0" presId="urn:microsoft.com/office/officeart/2018/2/layout/IconVerticalSolidList"/>
    <dgm:cxn modelId="{E4E59F63-0BC9-4AE5-A4CF-A02CA5AB3C7A}" type="presOf" srcId="{D00475D4-73B9-4018-9065-CCF02EF926DD}" destId="{94197E8A-16F0-4F24-9B2B-B9117827C8C0}" srcOrd="0" destOrd="0" presId="urn:microsoft.com/office/officeart/2018/2/layout/IconVerticalSolidList"/>
    <dgm:cxn modelId="{67201D4A-FE31-4050-BF28-E713708AFF57}" srcId="{98E85CFF-1AF8-4F97-8B79-B83EF956369E}" destId="{45C25B91-968B-4E8B-BB1D-9648E554CC5B}" srcOrd="6" destOrd="0" parTransId="{CCCA2DAB-C1DD-4FA5-BEFF-341C0B8C72BE}" sibTransId="{4A6D858E-8103-4FC6-BFDD-AF61AC25E087}"/>
    <dgm:cxn modelId="{74698B52-E098-4F7E-83DB-D7FCFC0BC6C3}" type="presOf" srcId="{41B7EC66-7753-4F0D-9F00-CF0C8699DDD5}" destId="{7E8D7FF1-1141-4BB9-AB6E-AB083F0316EC}" srcOrd="0" destOrd="0" presId="urn:microsoft.com/office/officeart/2018/2/layout/IconVerticalSolidList"/>
    <dgm:cxn modelId="{33ABB78E-268A-42FA-BB6D-CF0A735F93CA}" type="presOf" srcId="{168604E5-4B91-46D7-98A0-ABF0101D7BC1}" destId="{F5A7BE08-5C84-4546-8291-793F094AD37A}" srcOrd="0" destOrd="0" presId="urn:microsoft.com/office/officeart/2018/2/layout/IconVerticalSolidList"/>
    <dgm:cxn modelId="{180C96AC-A0CE-4053-AE8E-279154A60990}" srcId="{98E85CFF-1AF8-4F97-8B79-B83EF956369E}" destId="{D43F181D-B180-4475-893C-877578C12242}" srcOrd="3" destOrd="0" parTransId="{5D69949D-B124-4FDE-BA01-EB1392F7CC81}" sibTransId="{60ABCD4D-78C0-4BBC-B6D1-27155AAA1133}"/>
    <dgm:cxn modelId="{F62E37BD-F0BB-4BAF-A3EF-731F907FDDCE}" type="presOf" srcId="{50E3BB25-0D8D-4981-B3B6-59F11355DEB9}" destId="{AD50CA63-618B-41C4-A27E-FB434FDD8BB2}" srcOrd="0" destOrd="0" presId="urn:microsoft.com/office/officeart/2018/2/layout/IconVerticalSolidList"/>
    <dgm:cxn modelId="{DB8729D3-B3ED-4DA4-B272-BB1D21945DCA}" type="presOf" srcId="{D43F181D-B180-4475-893C-877578C12242}" destId="{76170746-C222-4DAF-A612-566A0A889547}" srcOrd="0" destOrd="0" presId="urn:microsoft.com/office/officeart/2018/2/layout/IconVerticalSolidList"/>
    <dgm:cxn modelId="{D1B810E7-53BA-40D0-A594-0F501CF0F13A}" srcId="{98E85CFF-1AF8-4F97-8B79-B83EF956369E}" destId="{D00475D4-73B9-4018-9065-CCF02EF926DD}" srcOrd="4" destOrd="0" parTransId="{7E750038-CB9C-4A8E-B626-6AE513C2FD27}" sibTransId="{E030E34D-4EDB-4E4F-8622-D07BE3331CF6}"/>
    <dgm:cxn modelId="{C6C6E8FF-3180-4559-9178-DB4CC229B380}" srcId="{98E85CFF-1AF8-4F97-8B79-B83EF956369E}" destId="{168604E5-4B91-46D7-98A0-ABF0101D7BC1}" srcOrd="7" destOrd="0" parTransId="{EC394B6B-A351-49DE-84A6-34BE7804034A}" sibTransId="{AFC86436-A80C-41DB-8882-93AE94E1371D}"/>
    <dgm:cxn modelId="{E3584B8D-630C-4F35-8D6A-7B71442C8030}" type="presParOf" srcId="{B8CCD40C-8354-46AD-A929-431D4A5BA998}" destId="{2694850B-ECA4-49DB-B163-B91A871E5B24}" srcOrd="0" destOrd="0" presId="urn:microsoft.com/office/officeart/2018/2/layout/IconVerticalSolidList"/>
    <dgm:cxn modelId="{53C017E9-0D78-4B5E-8D19-C065E9E070BC}" type="presParOf" srcId="{2694850B-ECA4-49DB-B163-B91A871E5B24}" destId="{C3BCB89D-D41F-4F3F-A30C-82C2A622E42B}" srcOrd="0" destOrd="0" presId="urn:microsoft.com/office/officeart/2018/2/layout/IconVerticalSolidList"/>
    <dgm:cxn modelId="{CFA7F3E1-05BD-43FA-9FE2-8ADFCC983921}" type="presParOf" srcId="{2694850B-ECA4-49DB-B163-B91A871E5B24}" destId="{445169CD-875B-42BA-8142-876ACB1CA67B}" srcOrd="1" destOrd="0" presId="urn:microsoft.com/office/officeart/2018/2/layout/IconVerticalSolidList"/>
    <dgm:cxn modelId="{DCA31697-492C-4BA7-B508-658ADB3D5A8A}" type="presParOf" srcId="{2694850B-ECA4-49DB-B163-B91A871E5B24}" destId="{AAD12901-C2A2-4E13-8F00-2E11EE9E0EFB}" srcOrd="2" destOrd="0" presId="urn:microsoft.com/office/officeart/2018/2/layout/IconVerticalSolidList"/>
    <dgm:cxn modelId="{5C6A483B-99E2-4614-9406-F89A9ECA44DA}" type="presParOf" srcId="{2694850B-ECA4-49DB-B163-B91A871E5B24}" destId="{95949C8E-565F-449C-A699-E59EB513B1BF}" srcOrd="3" destOrd="0" presId="urn:microsoft.com/office/officeart/2018/2/layout/IconVerticalSolidList"/>
    <dgm:cxn modelId="{0CF0FBF1-FF14-4612-8249-4809E5EC89D5}" type="presParOf" srcId="{B8CCD40C-8354-46AD-A929-431D4A5BA998}" destId="{3377C4B5-D692-4F3C-A3F4-B18D1CAE2A14}" srcOrd="1" destOrd="0" presId="urn:microsoft.com/office/officeart/2018/2/layout/IconVerticalSolidList"/>
    <dgm:cxn modelId="{AA07CF74-6840-4B86-A142-33D5F18587EC}" type="presParOf" srcId="{B8CCD40C-8354-46AD-A929-431D4A5BA998}" destId="{DCC89171-1D00-4D2F-8710-B8FCDB0C9A01}" srcOrd="2" destOrd="0" presId="urn:microsoft.com/office/officeart/2018/2/layout/IconVerticalSolidList"/>
    <dgm:cxn modelId="{6D944E81-94D7-4665-937E-9F9B2D733033}" type="presParOf" srcId="{DCC89171-1D00-4D2F-8710-B8FCDB0C9A01}" destId="{838BEB2B-C3C0-497B-AFE2-62B6193073F1}" srcOrd="0" destOrd="0" presId="urn:microsoft.com/office/officeart/2018/2/layout/IconVerticalSolidList"/>
    <dgm:cxn modelId="{A6C18A10-4E65-4136-9264-873ABF659A3F}" type="presParOf" srcId="{DCC89171-1D00-4D2F-8710-B8FCDB0C9A01}" destId="{9C964AE0-6687-48F2-88C6-890C329152F0}" srcOrd="1" destOrd="0" presId="urn:microsoft.com/office/officeart/2018/2/layout/IconVerticalSolidList"/>
    <dgm:cxn modelId="{BD5E2B3D-563A-4519-9249-F792424401CB}" type="presParOf" srcId="{DCC89171-1D00-4D2F-8710-B8FCDB0C9A01}" destId="{BE2A89A1-A532-44C3-A099-2BCF28DB1775}" srcOrd="2" destOrd="0" presId="urn:microsoft.com/office/officeart/2018/2/layout/IconVerticalSolidList"/>
    <dgm:cxn modelId="{35EA0C3E-E774-402B-9AD2-EB91D08EF144}" type="presParOf" srcId="{DCC89171-1D00-4D2F-8710-B8FCDB0C9A01}" destId="{AD50CA63-618B-41C4-A27E-FB434FDD8BB2}" srcOrd="3" destOrd="0" presId="urn:microsoft.com/office/officeart/2018/2/layout/IconVerticalSolidList"/>
    <dgm:cxn modelId="{200641D9-3AF3-4A81-80DE-B5AC6AF05A8A}" type="presParOf" srcId="{B8CCD40C-8354-46AD-A929-431D4A5BA998}" destId="{37E20D2D-2FE7-4B42-928D-17CEED675AE0}" srcOrd="3" destOrd="0" presId="urn:microsoft.com/office/officeart/2018/2/layout/IconVerticalSolidList"/>
    <dgm:cxn modelId="{8DCFA7BC-9E6F-480B-ABD7-2C464193DB9B}" type="presParOf" srcId="{B8CCD40C-8354-46AD-A929-431D4A5BA998}" destId="{2F7472EA-46E6-4563-B5D1-FEE15B527D8D}" srcOrd="4" destOrd="0" presId="urn:microsoft.com/office/officeart/2018/2/layout/IconVerticalSolidList"/>
    <dgm:cxn modelId="{F028D550-3B05-4F18-A9AE-E43CD0E7C515}" type="presParOf" srcId="{2F7472EA-46E6-4563-B5D1-FEE15B527D8D}" destId="{DBEF83D9-5303-4477-AE13-3B408B477416}" srcOrd="0" destOrd="0" presId="urn:microsoft.com/office/officeart/2018/2/layout/IconVerticalSolidList"/>
    <dgm:cxn modelId="{727F1397-6B1F-425E-826B-D86485C1E8E7}" type="presParOf" srcId="{2F7472EA-46E6-4563-B5D1-FEE15B527D8D}" destId="{23FBE3F2-10D9-4356-9CF4-CDEEFD8D15BF}" srcOrd="1" destOrd="0" presId="urn:microsoft.com/office/officeart/2018/2/layout/IconVerticalSolidList"/>
    <dgm:cxn modelId="{6EFFFA11-4877-46AC-BCCC-D816AD45D7ED}" type="presParOf" srcId="{2F7472EA-46E6-4563-B5D1-FEE15B527D8D}" destId="{03A735ED-F2C1-4AE8-A33B-C1BAF8D039F2}" srcOrd="2" destOrd="0" presId="urn:microsoft.com/office/officeart/2018/2/layout/IconVerticalSolidList"/>
    <dgm:cxn modelId="{116BFEC7-F38A-408D-933D-9CBAECF51EC0}" type="presParOf" srcId="{2F7472EA-46E6-4563-B5D1-FEE15B527D8D}" destId="{7E8D7FF1-1141-4BB9-AB6E-AB083F0316EC}" srcOrd="3" destOrd="0" presId="urn:microsoft.com/office/officeart/2018/2/layout/IconVerticalSolidList"/>
    <dgm:cxn modelId="{AB51133C-076E-43E1-90B7-5F64E9621C6A}" type="presParOf" srcId="{B8CCD40C-8354-46AD-A929-431D4A5BA998}" destId="{1146E8AC-F9BD-4DC4-90E4-F8620D0D9823}" srcOrd="5" destOrd="0" presId="urn:microsoft.com/office/officeart/2018/2/layout/IconVerticalSolidList"/>
    <dgm:cxn modelId="{57E8B362-3D14-416B-B559-4D3FF28B0D59}" type="presParOf" srcId="{B8CCD40C-8354-46AD-A929-431D4A5BA998}" destId="{E987A61B-5E3E-465A-BED3-A9F2C8A2229B}" srcOrd="6" destOrd="0" presId="urn:microsoft.com/office/officeart/2018/2/layout/IconVerticalSolidList"/>
    <dgm:cxn modelId="{A96CA6C6-C44B-4303-9E77-F76E97B019DB}" type="presParOf" srcId="{E987A61B-5E3E-465A-BED3-A9F2C8A2229B}" destId="{5A01105F-09FF-45F8-B6BD-9D1650354FAE}" srcOrd="0" destOrd="0" presId="urn:microsoft.com/office/officeart/2018/2/layout/IconVerticalSolidList"/>
    <dgm:cxn modelId="{A6D4775B-B590-4E68-85F2-2BB209F8431A}" type="presParOf" srcId="{E987A61B-5E3E-465A-BED3-A9F2C8A2229B}" destId="{2293A32B-4A96-45E4-9ECA-1F492D9A3BC4}" srcOrd="1" destOrd="0" presId="urn:microsoft.com/office/officeart/2018/2/layout/IconVerticalSolidList"/>
    <dgm:cxn modelId="{5D2F44E0-1446-4AC4-B296-F8ABF7B713C6}" type="presParOf" srcId="{E987A61B-5E3E-465A-BED3-A9F2C8A2229B}" destId="{656B7C8D-DBBF-4D2C-8B87-DCDBD01C5755}" srcOrd="2" destOrd="0" presId="urn:microsoft.com/office/officeart/2018/2/layout/IconVerticalSolidList"/>
    <dgm:cxn modelId="{248F13EF-FB6C-434D-9FFB-6FE384A0E643}" type="presParOf" srcId="{E987A61B-5E3E-465A-BED3-A9F2C8A2229B}" destId="{76170746-C222-4DAF-A612-566A0A889547}" srcOrd="3" destOrd="0" presId="urn:microsoft.com/office/officeart/2018/2/layout/IconVerticalSolidList"/>
    <dgm:cxn modelId="{1795C4EE-8A2F-4D44-8D4F-8EE423DC92CC}" type="presParOf" srcId="{B8CCD40C-8354-46AD-A929-431D4A5BA998}" destId="{0B93E3FB-BF2F-4449-835C-1A08E0C0817F}" srcOrd="7" destOrd="0" presId="urn:microsoft.com/office/officeart/2018/2/layout/IconVerticalSolidList"/>
    <dgm:cxn modelId="{93C6998B-C3F9-4228-8B25-5584F8482DBC}" type="presParOf" srcId="{B8CCD40C-8354-46AD-A929-431D4A5BA998}" destId="{10706EF4-0BC3-4FB7-9725-4647FC76B0C9}" srcOrd="8" destOrd="0" presId="urn:microsoft.com/office/officeart/2018/2/layout/IconVerticalSolidList"/>
    <dgm:cxn modelId="{E541F850-69B3-4B9D-B4F8-AE32FED878BC}" type="presParOf" srcId="{10706EF4-0BC3-4FB7-9725-4647FC76B0C9}" destId="{728B8A4B-093B-4109-9CB5-C75CBD9FEEDE}" srcOrd="0" destOrd="0" presId="urn:microsoft.com/office/officeart/2018/2/layout/IconVerticalSolidList"/>
    <dgm:cxn modelId="{83796131-BFBE-480F-B32A-1D2DAC19600D}" type="presParOf" srcId="{10706EF4-0BC3-4FB7-9725-4647FC76B0C9}" destId="{3F54B097-C904-4E8E-8DB1-2E77E57848FA}" srcOrd="1" destOrd="0" presId="urn:microsoft.com/office/officeart/2018/2/layout/IconVerticalSolidList"/>
    <dgm:cxn modelId="{67F18742-F055-4A16-8284-D42BE2D4B6F2}" type="presParOf" srcId="{10706EF4-0BC3-4FB7-9725-4647FC76B0C9}" destId="{A359ECAF-B149-4814-B88E-C9DCA12B5C74}" srcOrd="2" destOrd="0" presId="urn:microsoft.com/office/officeart/2018/2/layout/IconVerticalSolidList"/>
    <dgm:cxn modelId="{5C9226FF-699A-45AC-BF2F-7C919F4BF811}" type="presParOf" srcId="{10706EF4-0BC3-4FB7-9725-4647FC76B0C9}" destId="{94197E8A-16F0-4F24-9B2B-B9117827C8C0}" srcOrd="3" destOrd="0" presId="urn:microsoft.com/office/officeart/2018/2/layout/IconVerticalSolidList"/>
    <dgm:cxn modelId="{C96E6E4C-D053-4471-A4AD-1C59499BAB26}" type="presParOf" srcId="{B8CCD40C-8354-46AD-A929-431D4A5BA998}" destId="{A3B31A19-3E8A-415E-A3AD-7D6A638E92ED}" srcOrd="9" destOrd="0" presId="urn:microsoft.com/office/officeart/2018/2/layout/IconVerticalSolidList"/>
    <dgm:cxn modelId="{2902CB17-89D6-4804-A9D9-754B316722F1}" type="presParOf" srcId="{B8CCD40C-8354-46AD-A929-431D4A5BA998}" destId="{872601A6-3580-4DE2-AF40-9E3CDDA9E5B6}" srcOrd="10" destOrd="0" presId="urn:microsoft.com/office/officeart/2018/2/layout/IconVerticalSolidList"/>
    <dgm:cxn modelId="{1A3EBF98-ECCA-4AEA-AD0D-467BB69DE4B8}" type="presParOf" srcId="{872601A6-3580-4DE2-AF40-9E3CDDA9E5B6}" destId="{AAAB02F0-5EE3-4D71-9332-E28B51EBB15E}" srcOrd="0" destOrd="0" presId="urn:microsoft.com/office/officeart/2018/2/layout/IconVerticalSolidList"/>
    <dgm:cxn modelId="{6166B726-64BA-4675-933E-6C779253B8D6}" type="presParOf" srcId="{872601A6-3580-4DE2-AF40-9E3CDDA9E5B6}" destId="{DA89AE68-EAC1-4E46-A080-8552D3A835C1}" srcOrd="1" destOrd="0" presId="urn:microsoft.com/office/officeart/2018/2/layout/IconVerticalSolidList"/>
    <dgm:cxn modelId="{EE687E59-8463-461E-9B77-68CF950B0AAD}" type="presParOf" srcId="{872601A6-3580-4DE2-AF40-9E3CDDA9E5B6}" destId="{E7A67D72-0521-47C3-96ED-D119FD83B8CF}" srcOrd="2" destOrd="0" presId="urn:microsoft.com/office/officeart/2018/2/layout/IconVerticalSolidList"/>
    <dgm:cxn modelId="{A97B5D26-959D-46D1-9EA7-05D9A54B2EA0}" type="presParOf" srcId="{872601A6-3580-4DE2-AF40-9E3CDDA9E5B6}" destId="{7A9EC9AC-7994-4539-BBD2-6FAAB41E0FD2}" srcOrd="3" destOrd="0" presId="urn:microsoft.com/office/officeart/2018/2/layout/IconVerticalSolidList"/>
    <dgm:cxn modelId="{068152A5-A883-4F0A-B69C-C626776DE5E3}" type="presParOf" srcId="{B8CCD40C-8354-46AD-A929-431D4A5BA998}" destId="{029CC6B8-1804-41A1-BF5A-7E4D4AC15004}" srcOrd="11" destOrd="0" presId="urn:microsoft.com/office/officeart/2018/2/layout/IconVerticalSolidList"/>
    <dgm:cxn modelId="{EBDFA1F6-227F-42F7-BF9D-4E3B487ED906}" type="presParOf" srcId="{B8CCD40C-8354-46AD-A929-431D4A5BA998}" destId="{84A7B52D-E43A-47C5-ACEF-03F744593CE2}" srcOrd="12" destOrd="0" presId="urn:microsoft.com/office/officeart/2018/2/layout/IconVerticalSolidList"/>
    <dgm:cxn modelId="{55235393-E6B1-4AD1-9357-BB3F1633183A}" type="presParOf" srcId="{84A7B52D-E43A-47C5-ACEF-03F744593CE2}" destId="{80F0E624-C5AC-49FA-9C11-17DD024A49F5}" srcOrd="0" destOrd="0" presId="urn:microsoft.com/office/officeart/2018/2/layout/IconVerticalSolidList"/>
    <dgm:cxn modelId="{D667E9DB-ADFD-44A6-B637-BA9FB106F4E3}" type="presParOf" srcId="{84A7B52D-E43A-47C5-ACEF-03F744593CE2}" destId="{F725B293-3CBB-4717-A22D-8E33A1D9CC95}" srcOrd="1" destOrd="0" presId="urn:microsoft.com/office/officeart/2018/2/layout/IconVerticalSolidList"/>
    <dgm:cxn modelId="{01F37504-E4BB-4B23-A392-EFF9DD7A163E}" type="presParOf" srcId="{84A7B52D-E43A-47C5-ACEF-03F744593CE2}" destId="{482A16F3-E38C-44E2-87E2-3311FED603B4}" srcOrd="2" destOrd="0" presId="urn:microsoft.com/office/officeart/2018/2/layout/IconVerticalSolidList"/>
    <dgm:cxn modelId="{84CF0B91-CA71-4F41-82AB-2FB813A1576C}" type="presParOf" srcId="{84A7B52D-E43A-47C5-ACEF-03F744593CE2}" destId="{CE80EACB-553D-4C2D-A6F9-E3703A41CA07}" srcOrd="3" destOrd="0" presId="urn:microsoft.com/office/officeart/2018/2/layout/IconVerticalSolidList"/>
    <dgm:cxn modelId="{21AF9FD8-ADCC-4A36-B4DF-A579B5716F61}" type="presParOf" srcId="{B8CCD40C-8354-46AD-A929-431D4A5BA998}" destId="{93737583-784E-46E3-878D-C53A06BACEAA}" srcOrd="13" destOrd="0" presId="urn:microsoft.com/office/officeart/2018/2/layout/IconVerticalSolidList"/>
    <dgm:cxn modelId="{04461190-C454-49F3-AAA0-EB5CDBEBDC51}" type="presParOf" srcId="{B8CCD40C-8354-46AD-A929-431D4A5BA998}" destId="{FB918A97-E96C-4B00-BA5F-4F951B64A2DA}" srcOrd="14" destOrd="0" presId="urn:microsoft.com/office/officeart/2018/2/layout/IconVerticalSolidList"/>
    <dgm:cxn modelId="{9BB6574A-1B9E-4EA4-8399-639F56FC746D}" type="presParOf" srcId="{FB918A97-E96C-4B00-BA5F-4F951B64A2DA}" destId="{E0656DC7-D3BE-4418-B428-F5666A21546E}" srcOrd="0" destOrd="0" presId="urn:microsoft.com/office/officeart/2018/2/layout/IconVerticalSolidList"/>
    <dgm:cxn modelId="{4CC9B35E-1AA9-435D-9BF4-F0076F64D4A6}" type="presParOf" srcId="{FB918A97-E96C-4B00-BA5F-4F951B64A2DA}" destId="{1FA4F557-F49F-4A0B-A9FF-6AF715173F5D}" srcOrd="1" destOrd="0" presId="urn:microsoft.com/office/officeart/2018/2/layout/IconVerticalSolidList"/>
    <dgm:cxn modelId="{D9679322-1CFE-454E-B090-B1D9FD69BC2A}" type="presParOf" srcId="{FB918A97-E96C-4B00-BA5F-4F951B64A2DA}" destId="{24F83DDF-CA9E-4106-9995-E723DA3339DC}" srcOrd="2" destOrd="0" presId="urn:microsoft.com/office/officeart/2018/2/layout/IconVerticalSolidList"/>
    <dgm:cxn modelId="{46C516F8-108A-4CE9-A6F5-5D7EF9E7CA76}" type="presParOf" srcId="{FB918A97-E96C-4B00-BA5F-4F951B64A2DA}" destId="{F5A7BE08-5C84-4546-8291-793F094AD3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CB89D-D41F-4F3F-A30C-82C2A622E42B}">
      <dsp:nvSpPr>
        <dsp:cNvPr id="0" name=""/>
        <dsp:cNvSpPr/>
      </dsp:nvSpPr>
      <dsp:spPr>
        <a:xfrm>
          <a:off x="0" y="717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169CD-875B-42BA-8142-876ACB1CA67B}">
      <dsp:nvSpPr>
        <dsp:cNvPr id="0" name=""/>
        <dsp:cNvSpPr/>
      </dsp:nvSpPr>
      <dsp:spPr>
        <a:xfrm>
          <a:off x="182349" y="136349"/>
          <a:ext cx="331544" cy="33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49C8E-565F-449C-A699-E59EB513B1BF}">
      <dsp:nvSpPr>
        <dsp:cNvPr id="0" name=""/>
        <dsp:cNvSpPr/>
      </dsp:nvSpPr>
      <dsp:spPr>
        <a:xfrm>
          <a:off x="696242" y="717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1.Famous Actors In Indian Movies </a:t>
          </a:r>
        </a:p>
      </dsp:txBody>
      <dsp:txXfrm>
        <a:off x="696242" y="717"/>
        <a:ext cx="5605358" cy="602807"/>
      </dsp:txXfrm>
    </dsp:sp>
    <dsp:sp modelId="{838BEB2B-C3C0-497B-AFE2-62B6193073F1}">
      <dsp:nvSpPr>
        <dsp:cNvPr id="0" name=""/>
        <dsp:cNvSpPr/>
      </dsp:nvSpPr>
      <dsp:spPr>
        <a:xfrm>
          <a:off x="0" y="754227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64AE0-6687-48F2-88C6-890C329152F0}">
      <dsp:nvSpPr>
        <dsp:cNvPr id="0" name=""/>
        <dsp:cNvSpPr/>
      </dsp:nvSpPr>
      <dsp:spPr>
        <a:xfrm>
          <a:off x="182349" y="889858"/>
          <a:ext cx="331544" cy="33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0CA63-618B-41C4-A27E-FB434FDD8BB2}">
      <dsp:nvSpPr>
        <dsp:cNvPr id="0" name=""/>
        <dsp:cNvSpPr/>
      </dsp:nvSpPr>
      <dsp:spPr>
        <a:xfrm>
          <a:off x="696242" y="754227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2.Famous Directors In Indian Movies </a:t>
          </a:r>
        </a:p>
      </dsp:txBody>
      <dsp:txXfrm>
        <a:off x="696242" y="754227"/>
        <a:ext cx="5605358" cy="602807"/>
      </dsp:txXfrm>
    </dsp:sp>
    <dsp:sp modelId="{DBEF83D9-5303-4477-AE13-3B408B477416}">
      <dsp:nvSpPr>
        <dsp:cNvPr id="0" name=""/>
        <dsp:cNvSpPr/>
      </dsp:nvSpPr>
      <dsp:spPr>
        <a:xfrm>
          <a:off x="0" y="1507736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BE3F2-10D9-4356-9CF4-CDEEFD8D15BF}">
      <dsp:nvSpPr>
        <dsp:cNvPr id="0" name=""/>
        <dsp:cNvSpPr/>
      </dsp:nvSpPr>
      <dsp:spPr>
        <a:xfrm>
          <a:off x="182349" y="1643368"/>
          <a:ext cx="331544" cy="33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D7FF1-1141-4BB9-AB6E-AB083F0316EC}">
      <dsp:nvSpPr>
        <dsp:cNvPr id="0" name=""/>
        <dsp:cNvSpPr/>
      </dsp:nvSpPr>
      <dsp:spPr>
        <a:xfrm>
          <a:off x="696242" y="1507736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3.Popular Genres</a:t>
          </a:r>
        </a:p>
      </dsp:txBody>
      <dsp:txXfrm>
        <a:off x="696242" y="1507736"/>
        <a:ext cx="5605358" cy="602807"/>
      </dsp:txXfrm>
    </dsp:sp>
    <dsp:sp modelId="{5A01105F-09FF-45F8-B6BD-9D1650354FAE}">
      <dsp:nvSpPr>
        <dsp:cNvPr id="0" name=""/>
        <dsp:cNvSpPr/>
      </dsp:nvSpPr>
      <dsp:spPr>
        <a:xfrm>
          <a:off x="0" y="2261245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3A32B-4A96-45E4-9ECA-1F492D9A3BC4}">
      <dsp:nvSpPr>
        <dsp:cNvPr id="0" name=""/>
        <dsp:cNvSpPr/>
      </dsp:nvSpPr>
      <dsp:spPr>
        <a:xfrm>
          <a:off x="182349" y="2396877"/>
          <a:ext cx="331544" cy="3315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70746-C222-4DAF-A612-566A0A889547}">
      <dsp:nvSpPr>
        <dsp:cNvPr id="0" name=""/>
        <dsp:cNvSpPr/>
      </dsp:nvSpPr>
      <dsp:spPr>
        <a:xfrm>
          <a:off x="696242" y="2261245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4.Relation Between The Votes and Rating of movies</a:t>
          </a:r>
        </a:p>
      </dsp:txBody>
      <dsp:txXfrm>
        <a:off x="696242" y="2261245"/>
        <a:ext cx="5605358" cy="602807"/>
      </dsp:txXfrm>
    </dsp:sp>
    <dsp:sp modelId="{728B8A4B-093B-4109-9CB5-C75CBD9FEEDE}">
      <dsp:nvSpPr>
        <dsp:cNvPr id="0" name=""/>
        <dsp:cNvSpPr/>
      </dsp:nvSpPr>
      <dsp:spPr>
        <a:xfrm>
          <a:off x="0" y="3014755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4B097-C904-4E8E-8DB1-2E77E57848FA}">
      <dsp:nvSpPr>
        <dsp:cNvPr id="0" name=""/>
        <dsp:cNvSpPr/>
      </dsp:nvSpPr>
      <dsp:spPr>
        <a:xfrm>
          <a:off x="182349" y="3150387"/>
          <a:ext cx="331544" cy="3315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97E8A-16F0-4F24-9B2B-B9117827C8C0}">
      <dsp:nvSpPr>
        <dsp:cNvPr id="0" name=""/>
        <dsp:cNvSpPr/>
      </dsp:nvSpPr>
      <dsp:spPr>
        <a:xfrm>
          <a:off x="696242" y="3014755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5.Relation Between Language Count and Rating </a:t>
          </a:r>
        </a:p>
      </dsp:txBody>
      <dsp:txXfrm>
        <a:off x="696242" y="3014755"/>
        <a:ext cx="5605358" cy="602807"/>
      </dsp:txXfrm>
    </dsp:sp>
    <dsp:sp modelId="{AAAB02F0-5EE3-4D71-9332-E28B51EBB15E}">
      <dsp:nvSpPr>
        <dsp:cNvPr id="0" name=""/>
        <dsp:cNvSpPr/>
      </dsp:nvSpPr>
      <dsp:spPr>
        <a:xfrm>
          <a:off x="0" y="3768264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9AE68-EAC1-4E46-A080-8552D3A835C1}">
      <dsp:nvSpPr>
        <dsp:cNvPr id="0" name=""/>
        <dsp:cNvSpPr/>
      </dsp:nvSpPr>
      <dsp:spPr>
        <a:xfrm>
          <a:off x="182349" y="3903896"/>
          <a:ext cx="331544" cy="3315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EC9AC-7994-4539-BBD2-6FAAB41E0FD2}">
      <dsp:nvSpPr>
        <dsp:cNvPr id="0" name=""/>
        <dsp:cNvSpPr/>
      </dsp:nvSpPr>
      <dsp:spPr>
        <a:xfrm>
          <a:off x="696242" y="3768264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6.Relation Between Runtime and Rating .</a:t>
          </a:r>
        </a:p>
      </dsp:txBody>
      <dsp:txXfrm>
        <a:off x="696242" y="3768264"/>
        <a:ext cx="5605358" cy="602807"/>
      </dsp:txXfrm>
    </dsp:sp>
    <dsp:sp modelId="{80F0E624-C5AC-49FA-9C11-17DD024A49F5}">
      <dsp:nvSpPr>
        <dsp:cNvPr id="0" name=""/>
        <dsp:cNvSpPr/>
      </dsp:nvSpPr>
      <dsp:spPr>
        <a:xfrm>
          <a:off x="0" y="4521774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5B293-3CBB-4717-A22D-8E33A1D9CC95}">
      <dsp:nvSpPr>
        <dsp:cNvPr id="0" name=""/>
        <dsp:cNvSpPr/>
      </dsp:nvSpPr>
      <dsp:spPr>
        <a:xfrm>
          <a:off x="182349" y="4657406"/>
          <a:ext cx="331544" cy="3315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0EACB-553D-4C2D-A6F9-E3703A41CA07}">
      <dsp:nvSpPr>
        <dsp:cNvPr id="0" name=""/>
        <dsp:cNvSpPr/>
      </dsp:nvSpPr>
      <dsp:spPr>
        <a:xfrm>
          <a:off x="696242" y="4521774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7.Relation Between Rating and Certificates</a:t>
          </a:r>
        </a:p>
      </dsp:txBody>
      <dsp:txXfrm>
        <a:off x="696242" y="4521774"/>
        <a:ext cx="5605358" cy="602807"/>
      </dsp:txXfrm>
    </dsp:sp>
    <dsp:sp modelId="{E0656DC7-D3BE-4418-B428-F5666A21546E}">
      <dsp:nvSpPr>
        <dsp:cNvPr id="0" name=""/>
        <dsp:cNvSpPr/>
      </dsp:nvSpPr>
      <dsp:spPr>
        <a:xfrm>
          <a:off x="0" y="5275283"/>
          <a:ext cx="63016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4F557-F49F-4A0B-A9FF-6AF715173F5D}">
      <dsp:nvSpPr>
        <dsp:cNvPr id="0" name=""/>
        <dsp:cNvSpPr/>
      </dsp:nvSpPr>
      <dsp:spPr>
        <a:xfrm>
          <a:off x="182349" y="5410915"/>
          <a:ext cx="331544" cy="33154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7BE08-5C84-4546-8291-793F094AD37A}">
      <dsp:nvSpPr>
        <dsp:cNvPr id="0" name=""/>
        <dsp:cNvSpPr/>
      </dsp:nvSpPr>
      <dsp:spPr>
        <a:xfrm>
          <a:off x="696242" y="5275283"/>
          <a:ext cx="56053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8.Suggesting Some Good Movies Based On Rating And Language Count</a:t>
          </a:r>
        </a:p>
      </dsp:txBody>
      <dsp:txXfrm>
        <a:off x="696242" y="5275283"/>
        <a:ext cx="5605358" cy="602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848A-F19A-A546-863A-0958F0C0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180EF-50F8-7ACC-E933-1F76EE0AC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6C-EF2C-4274-859F-2105B14F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1C1-C59C-4F7C-B6C3-8BFC6598EEB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4E013-9BE1-300F-4BAF-AA45F480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0E83-9855-51A8-49F2-2348BA23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23F8-7A2C-40F7-9764-7AB133A8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8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2D71-F19B-C04D-ACAE-ABAC3889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C0BC-ED0D-DD86-FDA7-E1774B543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5149-326E-24F8-B7DB-6381E7B8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1C1-C59C-4F7C-B6C3-8BFC6598EEB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0BD-240A-5DF6-C62D-A6E21D6D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1374E-36C4-7177-7573-D2DEF2FF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23F8-7A2C-40F7-9764-7AB133A8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FF4AF-1260-041B-F8EF-A1D8A2BE8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0C87A-FAD4-ED5B-8BCC-BAA75EB1F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956C1-9DE8-9ED7-C82E-B8939356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1C1-C59C-4F7C-B6C3-8BFC6598EEB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566C-7E80-CF19-9084-49CE1191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B7BE-A156-3786-14E7-F6DCBA8E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23F8-7A2C-40F7-9764-7AB133A8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8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A333-2A9E-E49B-45A3-7707C95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A016-E1BD-8DAD-0D66-2E39F4B5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0A36-CA88-FEA0-155D-1FA381B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1C1-C59C-4F7C-B6C3-8BFC6598EEB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9F42C-2D0D-F6CE-B388-34DD999A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FA7E-0BC0-B08D-06E1-9C48503B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23F8-7A2C-40F7-9764-7AB133A8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ABCC-023E-4B21-B9BF-DADAD367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9CF2-7403-6A32-FDCE-200F81172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3C2E-E52D-D615-DEB1-8438AD62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1C1-C59C-4F7C-B6C3-8BFC6598EEB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2CB7-07E5-A0B4-D3EF-DB3A183A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ACC-EADD-75BB-E175-9E5A922C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23F8-7A2C-40F7-9764-7AB133A8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C1F7-B7C0-2400-0CF7-4ADEED2A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20BE-91ED-392E-7A0B-CA92C6BF9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CB853-2B51-F251-0FE2-D9E83000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7DA8-193A-F63F-C6DF-AD824AFF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1C1-C59C-4F7C-B6C3-8BFC6598EEB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F5A8A-823B-0EB4-27FD-60964215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7BE71-7CF0-C9E2-03C4-4B8C0ABF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23F8-7A2C-40F7-9764-7AB133A8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2B65-2F57-3802-D731-FC7F2747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03D22-CA2B-FBAE-4922-E22609D1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24205-CCAE-3724-5ECA-E396CEBA4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F412E-6C52-B39B-F134-2ACCA73E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20561-B6D0-82A3-FE38-BCD98FB6C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28C63-478D-36B1-4022-2115AD20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1C1-C59C-4F7C-B6C3-8BFC6598EEB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93E52-0421-A3E8-1B21-4E3A71E6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EEBE9-D321-5D00-7367-ACF23A22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23F8-7A2C-40F7-9764-7AB133A8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2D75-F300-0821-685E-8C1235B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2B8B4-F57D-2627-65FA-08C6B2E4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1C1-C59C-4F7C-B6C3-8BFC6598EEB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01BD3-477D-6E30-12DD-8AE26143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9710E-8A79-EF89-2A3D-D6E5BD0B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23F8-7A2C-40F7-9764-7AB133A8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BC9DF-60EB-E2F8-B4B7-AC881399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1C1-C59C-4F7C-B6C3-8BFC6598EEB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8CEAE-4D99-F864-55CA-D88372BD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7115E-07C3-E044-88FA-6C8AEB6B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23F8-7A2C-40F7-9764-7AB133A8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D6E4-872A-C9DA-3FAD-50714DB5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5BB6-9637-FF65-6A9A-E038A7D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F226D-7C3F-85FA-EA8A-BFA303F97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6BEAE-66F2-3AD8-274F-52F51F4F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1C1-C59C-4F7C-B6C3-8BFC6598EEB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7ED23-A724-E860-7E87-C400C382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0C9A1-4DD0-2507-3852-5658FB3A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23F8-7A2C-40F7-9764-7AB133A8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9E30-9B7A-E1F5-C424-81DA754C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35D96-456E-39E8-D446-8309DFFEF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310B2-1178-FD86-377C-E6A44FDB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221A1-D44B-E4B7-DE1A-E630473F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D1C1-C59C-4F7C-B6C3-8BFC6598EEB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217C9-FE13-2977-733B-2C0B6FB0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6A37D-9CD7-832F-2770-CC69468B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23F8-7A2C-40F7-9764-7AB133A8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97613-7EE5-C153-CCEE-747DB61E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31FC6-6D23-C4FD-3FB7-F3FA3D0E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B596-A068-DD80-F677-10969DEA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D1C1-C59C-4F7C-B6C3-8BFC6598EEB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8EC4-6F85-79D9-A2AB-103BED748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22C-31C0-EAFB-9727-CB9B20BE9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23F8-7A2C-40F7-9764-7AB133A8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59C12-7E4B-64E4-2992-8884F03C4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" r="1" b="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AA10B-5CB3-77C6-A12D-71D5B097F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i="1" dirty="0"/>
              <a:t>EDA ON INDIAN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F7DF-6BCC-6D82-4328-674389337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8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7F1B4-0AC9-4FD4-ED8C-B32AEB79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 Between Rating and Certificates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5BFB2F7-8928-B2BB-455D-E7C003391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24" y="640080"/>
            <a:ext cx="678275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929EC-3E73-EB7B-55D9-0B7639A5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Suggesting Some Good Movies Based On Rating And Language Count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5F5DBA9-B6BA-A0F6-ABD0-AF445BD90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29" y="640080"/>
            <a:ext cx="729654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7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346D4-507F-662A-0A60-734CE9DADBBD}"/>
              </a:ext>
            </a:extLst>
          </p:cNvPr>
          <p:cNvSpPr/>
          <p:nvPr/>
        </p:nvSpPr>
        <p:spPr>
          <a:xfrm>
            <a:off x="4521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305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F7817AB-4FA1-E9DA-95D6-0EBEB0E0F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1" y="422009"/>
            <a:ext cx="2598645" cy="241574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FA9BD7-3D9D-916D-5E26-3138BEE65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0" y="3429000"/>
            <a:ext cx="2720576" cy="241574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6504CDE-E95F-85B5-79EA-BDB5D083D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72" y="578233"/>
            <a:ext cx="2606266" cy="210330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19E0B0E-8927-8941-326A-C3B958402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946" y="688731"/>
            <a:ext cx="2438611" cy="188230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C578959-3926-17DD-24CC-8DE93CD71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74" y="3548159"/>
            <a:ext cx="8099586" cy="200460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5228AB-C128-0EC2-0532-2FE485EFD07D}"/>
              </a:ext>
            </a:extLst>
          </p:cNvPr>
          <p:cNvSpPr/>
          <p:nvPr/>
        </p:nvSpPr>
        <p:spPr>
          <a:xfrm>
            <a:off x="108155" y="216310"/>
            <a:ext cx="3106993" cy="6430296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FF03C1B2-97AC-E4C8-0650-E80B02C6EC54}"/>
              </a:ext>
            </a:extLst>
          </p:cNvPr>
          <p:cNvSpPr/>
          <p:nvPr/>
        </p:nvSpPr>
        <p:spPr>
          <a:xfrm>
            <a:off x="1227480" y="2774875"/>
            <a:ext cx="663295" cy="6594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CD03DD-E485-037D-61A4-0A430664ADCE}"/>
              </a:ext>
            </a:extLst>
          </p:cNvPr>
          <p:cNvCxnSpPr/>
          <p:nvPr/>
        </p:nvCxnSpPr>
        <p:spPr>
          <a:xfrm flipV="1">
            <a:off x="2212258" y="2369574"/>
            <a:ext cx="1868129" cy="73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CFBE9C0-7894-B6A7-5159-B15CD2BCE385}"/>
              </a:ext>
            </a:extLst>
          </p:cNvPr>
          <p:cNvSpPr/>
          <p:nvPr/>
        </p:nvSpPr>
        <p:spPr>
          <a:xfrm>
            <a:off x="3536631" y="97591"/>
            <a:ext cx="3844413" cy="30069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870268-6F1D-9165-1641-434AFAADCDEA}"/>
              </a:ext>
            </a:extLst>
          </p:cNvPr>
          <p:cNvSpPr/>
          <p:nvPr/>
        </p:nvSpPr>
        <p:spPr>
          <a:xfrm>
            <a:off x="3893574" y="422009"/>
            <a:ext cx="7070946" cy="2682573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C64FC8EF-44A3-4C41-9E68-2BCB5B0054AD}"/>
              </a:ext>
            </a:extLst>
          </p:cNvPr>
          <p:cNvSpPr/>
          <p:nvPr/>
        </p:nvSpPr>
        <p:spPr>
          <a:xfrm>
            <a:off x="7381044" y="1305234"/>
            <a:ext cx="715036" cy="7544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57FE2F-37F1-90B1-6F5E-7C78F44879D0}"/>
              </a:ext>
            </a:extLst>
          </p:cNvPr>
          <p:cNvCxnSpPr/>
          <p:nvPr/>
        </p:nvCxnSpPr>
        <p:spPr>
          <a:xfrm>
            <a:off x="7738562" y="2163097"/>
            <a:ext cx="0" cy="126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D4FBEC-9E69-34FD-B69E-B8EDBC2D2520}"/>
              </a:ext>
            </a:extLst>
          </p:cNvPr>
          <p:cNvSpPr txBox="1"/>
          <p:nvPr/>
        </p:nvSpPr>
        <p:spPr>
          <a:xfrm>
            <a:off x="1986116" y="2774875"/>
            <a:ext cx="66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41D392-2878-B7B7-ACC3-C8B66E48BA71}"/>
              </a:ext>
            </a:extLst>
          </p:cNvPr>
          <p:cNvSpPr txBox="1"/>
          <p:nvPr/>
        </p:nvSpPr>
        <p:spPr>
          <a:xfrm>
            <a:off x="7580671" y="2163097"/>
            <a:ext cx="80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22498-F949-C1E6-C033-047A078C3C03}"/>
              </a:ext>
            </a:extLst>
          </p:cNvPr>
          <p:cNvSpPr txBox="1"/>
          <p:nvPr/>
        </p:nvSpPr>
        <p:spPr>
          <a:xfrm>
            <a:off x="7138220" y="5600593"/>
            <a:ext cx="350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Algerian" panose="04020705040A02060702" pitchFamily="82" charset="0"/>
              </a:rPr>
              <a:t>FINAL DATASET</a:t>
            </a:r>
          </a:p>
        </p:txBody>
      </p:sp>
    </p:spTree>
    <p:extLst>
      <p:ext uri="{BB962C8B-B14F-4D97-AF65-F5344CB8AC3E}">
        <p14:creationId xmlns:p14="http://schemas.microsoft.com/office/powerpoint/2010/main" val="116805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A245B-80D3-1CD3-496C-3B587850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EDA Points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2B03A3-F077-A3A2-F97B-8AA0B756C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18487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04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ADF94-CF92-B8C4-E990-6920D007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Famous Actors In Indian Movies 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0E156965-C82E-7C1F-21E3-A2CD2FBFF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18" y="643466"/>
            <a:ext cx="558269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6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8FD97-6D6B-9767-7CBF-9E268A22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Famous Directors In Indian Movies 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D26548FC-6AF5-9700-C2E3-2BAE7B45D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62" y="643466"/>
            <a:ext cx="548520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5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BAFDA-7E73-F06C-D402-A8E15EF0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Popular Genres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1637811-312A-A1A1-E8BA-1DC4BB938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215D2-699E-B482-0F9F-1BE78E7C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 Between The Votes and Rating of movies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D3A0FAC-34D1-AC43-B609-6FBA0F6D3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38" y="640080"/>
            <a:ext cx="717532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6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3B1DB-5BD2-DC2E-FEA9-81EEBA2C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 Between Language Count and Rating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876CFF9-1E78-A85B-A78A-0E6A67DC7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99" y="640080"/>
            <a:ext cx="693020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39D91-7BDA-BD6E-E2B5-A6B3190D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 Between Runtime and Rating .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573D8BB-D64C-7854-7D4F-5A20AED23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66" y="640080"/>
            <a:ext cx="7198471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6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EDA ON INDIAN MOVIES</vt:lpstr>
      <vt:lpstr>PowerPoint Presentation</vt:lpstr>
      <vt:lpstr>EDA Points</vt:lpstr>
      <vt:lpstr>Famous Actors In Indian Movies  </vt:lpstr>
      <vt:lpstr>Famous Directors In Indian Movies  </vt:lpstr>
      <vt:lpstr>Popular Genres </vt:lpstr>
      <vt:lpstr>Relation Between The Votes and Rating of movies </vt:lpstr>
      <vt:lpstr>Relation Between Language Count and Rating</vt:lpstr>
      <vt:lpstr>Relation Between Runtime and Rating . </vt:lpstr>
      <vt:lpstr>Relation Between Rating and Certificates </vt:lpstr>
      <vt:lpstr>Suggesting Some Good Movies Based On Rating And Language Count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INDIAN MOVIES</dc:title>
  <dc:creator>Alladi, Sai Vikram</dc:creator>
  <cp:lastModifiedBy>Alladi, Sai Vikram</cp:lastModifiedBy>
  <cp:revision>2</cp:revision>
  <dcterms:created xsi:type="dcterms:W3CDTF">2023-04-25T05:50:24Z</dcterms:created>
  <dcterms:modified xsi:type="dcterms:W3CDTF">2023-11-25T15:39:26Z</dcterms:modified>
</cp:coreProperties>
</file>