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7" autoAdjust="0"/>
  </p:normalViewPr>
  <p:slideViewPr>
    <p:cSldViewPr>
      <p:cViewPr>
        <p:scale>
          <a:sx n="66" d="100"/>
          <a:sy n="66" d="100"/>
        </p:scale>
        <p:origin x="-2010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726DC-0509-48DD-981D-AB42DFF487CE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1502-478C-4DD4-9C9B-0CA6F675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1502-478C-4DD4-9C9B-0CA6F67530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r>
              <a:rPr lang="en-US" baseline="0" dirty="0" smtClean="0"/>
              <a:t> example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1502-478C-4DD4-9C9B-0CA6F6753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EC94-F11F-48F0-A8FD-9BCE89027905}" type="datetimeFigureOut">
              <a:rPr lang="en-US" smtClean="0"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3353-F2D3-40EE-B4C8-762AF30AB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0"/>
            <a:ext cx="7772400" cy="1470025"/>
          </a:xfrm>
        </p:spPr>
        <p:txBody>
          <a:bodyPr/>
          <a:lstStyle/>
          <a:p>
            <a:r>
              <a:rPr lang="en-US" dirty="0" smtClean="0"/>
              <a:t>Marshmallow Catapults!</a:t>
            </a:r>
            <a:br>
              <a:rPr lang="en-US" dirty="0" smtClean="0"/>
            </a:br>
            <a:r>
              <a:rPr lang="en-US" sz="2200" dirty="0" smtClean="0"/>
              <a:t>Author: Robert Chen</a:t>
            </a:r>
            <a:endParaRPr lang="en-US" dirty="0"/>
          </a:p>
        </p:txBody>
      </p:sp>
      <p:pic>
        <p:nvPicPr>
          <p:cNvPr id="1026" name="Picture 2" descr="C:\Users\Robert\Documents\BEAM\Mini Catapults\d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3657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obert\Documents\BEAM\Mini Catapults\don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657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5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to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# of bands or fold one band over.</a:t>
            </a:r>
          </a:p>
          <a:p>
            <a:r>
              <a:rPr lang="en-US" dirty="0" smtClean="0"/>
              <a:t>Change the marshmallow’s trajectory.</a:t>
            </a:r>
          </a:p>
          <a:p>
            <a:r>
              <a:rPr lang="en-US" dirty="0" smtClean="0"/>
              <a:t>Change the lever arm length.</a:t>
            </a:r>
          </a:p>
          <a:p>
            <a:r>
              <a:rPr lang="en-US" dirty="0" smtClean="0"/>
              <a:t>Change how high up along the spoon the rubber band is attached.</a:t>
            </a:r>
          </a:p>
          <a:p>
            <a:r>
              <a:rPr lang="en-US" dirty="0" smtClean="0"/>
              <a:t>Compete against your mentors!</a:t>
            </a:r>
          </a:p>
        </p:txBody>
      </p:sp>
    </p:spTree>
    <p:extLst>
      <p:ext uri="{BB962C8B-B14F-4D97-AF65-F5344CB8AC3E}">
        <p14:creationId xmlns:p14="http://schemas.microsoft.com/office/powerpoint/2010/main" val="306805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at a Glance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Objective: </a:t>
            </a:r>
            <a:r>
              <a:rPr lang="en-US" dirty="0" smtClean="0"/>
              <a:t>Build a functioning catapult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Teaching Goals:</a:t>
            </a:r>
          </a:p>
          <a:p>
            <a:pPr>
              <a:buFontTx/>
              <a:buChar char="-"/>
            </a:pPr>
            <a:r>
              <a:rPr lang="en-US" dirty="0" smtClean="0"/>
              <a:t>Levers and Torque</a:t>
            </a:r>
          </a:p>
          <a:p>
            <a:pPr>
              <a:buFontTx/>
              <a:buChar char="-"/>
            </a:pPr>
            <a:r>
              <a:rPr lang="en-US" dirty="0" smtClean="0"/>
              <a:t>5-step Design Process</a:t>
            </a:r>
          </a:p>
          <a:p>
            <a:pPr>
              <a:buFontTx/>
              <a:buChar char="-"/>
            </a:pPr>
            <a:r>
              <a:rPr lang="en-US" dirty="0" smtClean="0"/>
              <a:t>Rubber </a:t>
            </a:r>
            <a:r>
              <a:rPr lang="en-US" smtClean="0"/>
              <a:t>band, potential </a:t>
            </a:r>
            <a:r>
              <a:rPr lang="en-US" dirty="0" smtClean="0">
                <a:sym typeface="Wingdings" pitchFamily="2" charset="2"/>
              </a:rPr>
              <a:t> kinetic energy</a:t>
            </a:r>
          </a:p>
          <a:p>
            <a:pPr>
              <a:buFontTx/>
              <a:buChar char="-"/>
            </a:pPr>
            <a:r>
              <a:rPr lang="en-US" dirty="0" smtClean="0">
                <a:sym typeface="Wingdings" pitchFamily="2" charset="2"/>
              </a:rPr>
              <a:t>Projectile motion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3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Intro (10min)</a:t>
            </a:r>
          </a:p>
          <a:p>
            <a:pPr lvl="1"/>
            <a:r>
              <a:rPr lang="en-US" sz="2400" dirty="0" smtClean="0"/>
              <a:t>Talk about levers, torque, </a:t>
            </a:r>
          </a:p>
          <a:p>
            <a:pPr lvl="1"/>
            <a:r>
              <a:rPr lang="en-US" sz="2400" dirty="0" smtClean="0"/>
              <a:t>Give them paper and pens to plan their design</a:t>
            </a:r>
          </a:p>
          <a:p>
            <a:pPr lvl="1"/>
            <a:r>
              <a:rPr lang="en-US" sz="2400" dirty="0" smtClean="0"/>
              <a:t>Give materials only </a:t>
            </a:r>
            <a:r>
              <a:rPr lang="en-US" sz="2400" b="1" dirty="0" smtClean="0"/>
              <a:t>after</a:t>
            </a:r>
            <a:r>
              <a:rPr lang="en-US" sz="2400" dirty="0" smtClean="0"/>
              <a:t> they have plans</a:t>
            </a:r>
          </a:p>
          <a:p>
            <a:r>
              <a:rPr lang="en-US" sz="2800" dirty="0" smtClean="0"/>
              <a:t>Build (30min)</a:t>
            </a:r>
          </a:p>
          <a:p>
            <a:pPr lvl="1"/>
            <a:r>
              <a:rPr lang="en-US" sz="2400" dirty="0" smtClean="0"/>
              <a:t>Have them point out lever components on their designs</a:t>
            </a:r>
          </a:p>
          <a:p>
            <a:pPr lvl="1"/>
            <a:r>
              <a:rPr lang="en-US" sz="2400" dirty="0" smtClean="0"/>
              <a:t>Point out rubber band energy</a:t>
            </a:r>
          </a:p>
          <a:p>
            <a:r>
              <a:rPr lang="en-US" sz="2800" dirty="0" smtClean="0"/>
              <a:t>Test (15min)</a:t>
            </a:r>
          </a:p>
          <a:p>
            <a:pPr lvl="1"/>
            <a:r>
              <a:rPr lang="en-US" sz="2400" dirty="0" smtClean="0"/>
              <a:t>Point out projectile motion</a:t>
            </a:r>
          </a:p>
          <a:p>
            <a:pPr lvl="1"/>
            <a:r>
              <a:rPr lang="en-US" sz="2400" dirty="0" smtClean="0"/>
              <a:t>Cups for target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is teachable material in every phase. Don’t just let them free after the introduction.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352800" cy="5105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Three components:</a:t>
            </a:r>
          </a:p>
          <a:p>
            <a:pPr lvl="1"/>
            <a:r>
              <a:rPr lang="en-US" sz="1800" dirty="0" smtClean="0"/>
              <a:t>Fulcrum</a:t>
            </a:r>
          </a:p>
          <a:p>
            <a:pPr lvl="1"/>
            <a:r>
              <a:rPr lang="en-US" sz="1800" dirty="0" smtClean="0"/>
              <a:t>Input force, effort</a:t>
            </a:r>
          </a:p>
          <a:p>
            <a:pPr lvl="1"/>
            <a:r>
              <a:rPr lang="en-US" sz="1800" dirty="0" smtClean="0"/>
              <a:t>Output force, load</a:t>
            </a:r>
          </a:p>
          <a:p>
            <a:r>
              <a:rPr lang="en-US" sz="2200" dirty="0" smtClean="0"/>
              <a:t>Three classes</a:t>
            </a:r>
          </a:p>
          <a:p>
            <a:pPr lvl="1"/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: Crowbar, scissors</a:t>
            </a:r>
          </a:p>
          <a:p>
            <a:pPr lvl="1"/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: Wheelbarrow, bottle opener</a:t>
            </a:r>
          </a:p>
          <a:p>
            <a:pPr lvl="1"/>
            <a:r>
              <a:rPr lang="en-US" sz="1800" dirty="0" smtClean="0"/>
              <a:t>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: Tweezers, our catapult!</a:t>
            </a:r>
          </a:p>
          <a:p>
            <a:r>
              <a:rPr lang="en-US" sz="2200" dirty="0" smtClean="0"/>
              <a:t>Teach components and make sure they can identify them. The 3 classes don’t matter.</a:t>
            </a:r>
            <a:endParaRPr lang="en-US" sz="2200" dirty="0"/>
          </a:p>
        </p:txBody>
      </p:sp>
      <p:pic>
        <p:nvPicPr>
          <p:cNvPr id="2050" name="Picture 2" descr="C:\Users\Robert\Documents\BEAM\Mini Catapults\lever class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995863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Torque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143000"/>
                <a:ext cx="4876801" cy="541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+mj-lt"/>
                    <a:ea typeface="Cambria Math"/>
                  </a:rPr>
                  <a:t>Torque is “</a:t>
                </a:r>
                <a:r>
                  <a:rPr lang="en-US" b="1" dirty="0" smtClean="0">
                    <a:latin typeface="+mj-lt"/>
                    <a:ea typeface="Cambria Math"/>
                  </a:rPr>
                  <a:t>twisting force</a:t>
                </a:r>
                <a:r>
                  <a:rPr lang="en-US" dirty="0" smtClean="0">
                    <a:latin typeface="+mj-lt"/>
                    <a:ea typeface="Cambria Math"/>
                  </a:rPr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𝑟𝐹𝑠𝑖𝑛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>
                  <a:latin typeface="+mj-lt"/>
                </a:endParaRPr>
              </a:p>
              <a:p>
                <a:r>
                  <a:rPr lang="en-US" dirty="0" smtClean="0">
                    <a:latin typeface="+mj-lt"/>
                  </a:rPr>
                  <a:t>Three ways to increase torque: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Increase the force applied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Increase length of lever arm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Change angle of force and lever arm</a:t>
                </a:r>
              </a:p>
              <a:p>
                <a:pPr marL="514350" indent="-457200"/>
                <a:r>
                  <a:rPr lang="en-US" dirty="0" smtClean="0">
                    <a:latin typeface="+mj-lt"/>
                  </a:rPr>
                  <a:t>Teach ways 1 and 2 for how to increase the </a:t>
                </a:r>
                <a:r>
                  <a:rPr lang="en-US" b="1" dirty="0" smtClean="0">
                    <a:latin typeface="+mj-lt"/>
                  </a:rPr>
                  <a:t>magnitude</a:t>
                </a:r>
                <a:r>
                  <a:rPr lang="en-US" dirty="0" smtClean="0">
                    <a:latin typeface="+mj-lt"/>
                  </a:rPr>
                  <a:t> of force</a:t>
                </a:r>
              </a:p>
              <a:p>
                <a:pPr marL="514350" indent="-457200"/>
                <a:r>
                  <a:rPr lang="en-US" dirty="0" smtClean="0">
                    <a:latin typeface="+mj-lt"/>
                  </a:rPr>
                  <a:t>Example: Torque is how much twisting force a wrench can transmit from your hand to a nut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143000"/>
                <a:ext cx="4876801" cy="5410200"/>
              </a:xfrm>
              <a:blipFill rotWithShape="1">
                <a:blip r:embed="rId3"/>
                <a:stretch>
                  <a:fillRect l="-1875" t="-2255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C:\Users\Robert\Documents\BEAM\Mini Catapults\torqueA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7" t="3776" r="18966" b="4704"/>
          <a:stretch/>
        </p:blipFill>
        <p:spPr bwMode="auto">
          <a:xfrm>
            <a:off x="5105400" y="1295400"/>
            <a:ext cx="3546776" cy="255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obert\Documents\BEAM\Mini Catapults\torque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43" y="4289879"/>
            <a:ext cx="3798524" cy="180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2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5-Step Engineering Design Process</a:t>
            </a:r>
            <a:endParaRPr lang="en-US" dirty="0"/>
          </a:p>
        </p:txBody>
      </p:sp>
      <p:pic>
        <p:nvPicPr>
          <p:cNvPr id="5122" name="Picture 2" descr="C:\Users\Robert\Documents\BEAM\Mini Catapults\design proce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3" y="1066800"/>
            <a:ext cx="7718046" cy="546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3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Rubber 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Teach this while they are building their catapults.</a:t>
            </a:r>
          </a:p>
          <a:p>
            <a:r>
              <a:rPr lang="en-US" dirty="0" smtClean="0"/>
              <a:t>You store energy by stretching the band</a:t>
            </a:r>
          </a:p>
          <a:p>
            <a:r>
              <a:rPr lang="en-US" dirty="0" smtClean="0"/>
              <a:t>Rubber bands store potential energy, and release kinetic energy</a:t>
            </a:r>
          </a:p>
          <a:p>
            <a:r>
              <a:rPr lang="en-US" dirty="0" smtClean="0"/>
              <a:t>When you get hit by a rubber band, you feel the transfer of energy</a:t>
            </a:r>
          </a:p>
          <a:p>
            <a:r>
              <a:rPr lang="en-US" dirty="0" smtClean="0"/>
              <a:t>For mentors only: What’s really going on</a:t>
            </a:r>
            <a:endParaRPr lang="en-US" dirty="0"/>
          </a:p>
        </p:txBody>
      </p:sp>
      <p:pic>
        <p:nvPicPr>
          <p:cNvPr id="7170" name="Picture 2" descr="C:\Users\Robert\Documents\BEAM\Mini Catapults\rubber b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785481"/>
            <a:ext cx="4076700" cy="362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5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1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Teach this while they are launching their marshmallows</a:t>
            </a:r>
          </a:p>
          <a:p>
            <a:r>
              <a:rPr lang="en-US" sz="2800" dirty="0" smtClean="0"/>
              <a:t>Teach the general arc/parabola shape and that it is predictable</a:t>
            </a:r>
          </a:p>
          <a:p>
            <a:endParaRPr lang="en-US" sz="2800" dirty="0"/>
          </a:p>
        </p:txBody>
      </p:sp>
      <p:pic>
        <p:nvPicPr>
          <p:cNvPr id="6146" name="Picture 2" descr="C:\Users\Robert\Documents\BEAM\Mini Catapults\projectile motion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t="6245" r="21433" b="4450"/>
          <a:stretch/>
        </p:blipFill>
        <p:spPr bwMode="auto">
          <a:xfrm>
            <a:off x="5334000" y="1450002"/>
            <a:ext cx="3621314" cy="25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physicsclassroom.com/Class/1DKin/U1L6a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3657600" cy="18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6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txBody>
          <a:bodyPr/>
          <a:lstStyle/>
          <a:p>
            <a:r>
              <a:rPr lang="en-US" dirty="0" smtClean="0"/>
              <a:t>Keep your catapults as examples.</a:t>
            </a:r>
          </a:p>
          <a:p>
            <a:r>
              <a:rPr lang="en-US" dirty="0" smtClean="0"/>
              <a:t>Give them freedom to be creative.</a:t>
            </a:r>
          </a:p>
          <a:p>
            <a:r>
              <a:rPr lang="en-US" dirty="0" smtClean="0"/>
              <a:t>Simplest catapult is spoon on top of cup.</a:t>
            </a:r>
          </a:p>
          <a:p>
            <a:r>
              <a:rPr lang="en-US" dirty="0" smtClean="0"/>
              <a:t>Make the fulcrum as rigid as possible.</a:t>
            </a:r>
          </a:p>
          <a:p>
            <a:r>
              <a:rPr lang="en-US" dirty="0" smtClean="0"/>
              <a:t>Start in 2D then fold into 3D.</a:t>
            </a:r>
          </a:p>
        </p:txBody>
      </p:sp>
    </p:spTree>
    <p:extLst>
      <p:ext uri="{BB962C8B-B14F-4D97-AF65-F5344CB8AC3E}">
        <p14:creationId xmlns:p14="http://schemas.microsoft.com/office/powerpoint/2010/main" val="55274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</TotalTime>
  <Words>386</Words>
  <Application>Microsoft Office PowerPoint</Application>
  <PresentationFormat>On-screen Show (4:3)</PresentationFormat>
  <Paragraphs>67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Marshmallow Catapults! Author: Robert Chen</vt:lpstr>
      <vt:lpstr>Lesson at a Glance</vt:lpstr>
      <vt:lpstr>Agenda</vt:lpstr>
      <vt:lpstr>Levers</vt:lpstr>
      <vt:lpstr>Torque</vt:lpstr>
      <vt:lpstr>5-Step Engineering Design Process</vt:lpstr>
      <vt:lpstr>Rubber Band</vt:lpstr>
      <vt:lpstr>Projectile Motion</vt:lpstr>
      <vt:lpstr>Building Tips</vt:lpstr>
      <vt:lpstr>Stuff to Try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Marshmallow Catapults! Author: Robert Chen</dc:title>
  <dc:creator>Robert C</dc:creator>
  <cp:lastModifiedBy>Robert C</cp:lastModifiedBy>
  <cp:revision>30</cp:revision>
  <dcterms:created xsi:type="dcterms:W3CDTF">2013-03-18T22:05:32Z</dcterms:created>
  <dcterms:modified xsi:type="dcterms:W3CDTF">2013-03-19T02:22:47Z</dcterms:modified>
</cp:coreProperties>
</file>