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8D30A7-3A37-4888-8151-81308F54FF2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AAFFE29-B97A-4CCD-A1BE-69626DD8F4A3}">
      <dgm:prSet/>
      <dgm:spPr/>
      <dgm:t>
        <a:bodyPr/>
        <a:lstStyle/>
        <a:p>
          <a:pPr rtl="0"/>
          <a:r>
            <a:rPr lang="en-US" dirty="0" smtClean="0"/>
            <a:t>Choose a project</a:t>
          </a:r>
          <a:endParaRPr lang="en-US" dirty="0"/>
        </a:p>
      </dgm:t>
    </dgm:pt>
    <dgm:pt modelId="{5F8577F5-FA21-4FD5-9593-094DA51D7614}" type="parTrans" cxnId="{84965B42-46CF-43EA-885A-45E23D480B3D}">
      <dgm:prSet/>
      <dgm:spPr/>
      <dgm:t>
        <a:bodyPr/>
        <a:lstStyle/>
        <a:p>
          <a:endParaRPr lang="en-US"/>
        </a:p>
      </dgm:t>
    </dgm:pt>
    <dgm:pt modelId="{A4E2F327-5698-4699-918A-81DF1D8C72DC}" type="sibTrans" cxnId="{84965B42-46CF-43EA-885A-45E23D480B3D}">
      <dgm:prSet/>
      <dgm:spPr/>
      <dgm:t>
        <a:bodyPr/>
        <a:lstStyle/>
        <a:p>
          <a:endParaRPr lang="en-US"/>
        </a:p>
      </dgm:t>
    </dgm:pt>
    <dgm:pt modelId="{99DA3218-04A7-49F9-83F6-1500523ABC05}">
      <dgm:prSet/>
      <dgm:spPr/>
      <dgm:t>
        <a:bodyPr/>
        <a:lstStyle/>
        <a:p>
          <a:pPr rtl="0"/>
          <a:r>
            <a:rPr lang="en-US" dirty="0" smtClean="0"/>
            <a:t>Identify the “main point”</a:t>
          </a:r>
          <a:endParaRPr lang="en-US" dirty="0"/>
        </a:p>
      </dgm:t>
    </dgm:pt>
    <dgm:pt modelId="{3A8AA7DB-FCA3-42AD-8559-73E667600F38}" type="parTrans" cxnId="{180E9E8C-4703-404F-AC2D-6EB68F24AF90}">
      <dgm:prSet/>
      <dgm:spPr/>
      <dgm:t>
        <a:bodyPr/>
        <a:lstStyle/>
        <a:p>
          <a:endParaRPr lang="en-US"/>
        </a:p>
      </dgm:t>
    </dgm:pt>
    <dgm:pt modelId="{CAF377F0-37A3-4C36-A4B7-D9616C0CCF63}" type="sibTrans" cxnId="{180E9E8C-4703-404F-AC2D-6EB68F24AF90}">
      <dgm:prSet/>
      <dgm:spPr/>
      <dgm:t>
        <a:bodyPr/>
        <a:lstStyle/>
        <a:p>
          <a:endParaRPr lang="en-US"/>
        </a:p>
      </dgm:t>
    </dgm:pt>
    <dgm:pt modelId="{8201BF31-F099-4BC0-95AF-E61A9C8A0D46}">
      <dgm:prSet/>
      <dgm:spPr/>
      <dgm:t>
        <a:bodyPr/>
        <a:lstStyle/>
        <a:p>
          <a:pPr rtl="0"/>
          <a:r>
            <a:rPr lang="en-US" dirty="0" smtClean="0"/>
            <a:t>Select materials</a:t>
          </a:r>
          <a:endParaRPr lang="en-US" dirty="0"/>
        </a:p>
      </dgm:t>
    </dgm:pt>
    <dgm:pt modelId="{5679225B-F5A4-45EF-B07E-30032AB2113C}" type="parTrans" cxnId="{264116AF-2331-4E67-ABF2-50DA9B93CB00}">
      <dgm:prSet/>
      <dgm:spPr/>
      <dgm:t>
        <a:bodyPr/>
        <a:lstStyle/>
        <a:p>
          <a:endParaRPr lang="en-US"/>
        </a:p>
      </dgm:t>
    </dgm:pt>
    <dgm:pt modelId="{62C3BED8-C210-48C8-93E8-41DFEBA90D69}" type="sibTrans" cxnId="{264116AF-2331-4E67-ABF2-50DA9B93CB00}">
      <dgm:prSet/>
      <dgm:spPr/>
      <dgm:t>
        <a:bodyPr/>
        <a:lstStyle/>
        <a:p>
          <a:endParaRPr lang="en-US"/>
        </a:p>
      </dgm:t>
    </dgm:pt>
    <dgm:pt modelId="{F086DD31-8F20-41FA-B968-099C3B7F0287}">
      <dgm:prSet/>
      <dgm:spPr/>
      <dgm:t>
        <a:bodyPr/>
        <a:lstStyle/>
        <a:p>
          <a:pPr rtl="0"/>
          <a:r>
            <a:rPr lang="en-US" dirty="0" smtClean="0"/>
            <a:t>Address safety</a:t>
          </a:r>
          <a:endParaRPr lang="en-US" dirty="0"/>
        </a:p>
      </dgm:t>
    </dgm:pt>
    <dgm:pt modelId="{B0A23207-B786-4A98-A20A-597698ADB3FD}" type="parTrans" cxnId="{933840F2-144C-40A6-8AF9-1AC3B4A811FC}">
      <dgm:prSet/>
      <dgm:spPr/>
      <dgm:t>
        <a:bodyPr/>
        <a:lstStyle/>
        <a:p>
          <a:endParaRPr lang="en-US"/>
        </a:p>
      </dgm:t>
    </dgm:pt>
    <dgm:pt modelId="{C97493BE-E806-44BA-BFDD-3B5D51352811}" type="sibTrans" cxnId="{933840F2-144C-40A6-8AF9-1AC3B4A811FC}">
      <dgm:prSet/>
      <dgm:spPr/>
      <dgm:t>
        <a:bodyPr/>
        <a:lstStyle/>
        <a:p>
          <a:endParaRPr lang="en-US"/>
        </a:p>
      </dgm:t>
    </dgm:pt>
    <dgm:pt modelId="{5A2370FE-7249-46D9-AA65-963AA4B27FB5}" type="pres">
      <dgm:prSet presAssocID="{1E8D30A7-3A37-4888-8151-81308F54FF20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A66F01-05D5-4618-B795-C16C3964237B}" type="pres">
      <dgm:prSet presAssocID="{1E8D30A7-3A37-4888-8151-81308F54FF20}" presName="arrow" presStyleLbl="bgShp" presStyleIdx="0" presStyleCnt="1"/>
      <dgm:spPr/>
    </dgm:pt>
    <dgm:pt modelId="{CA55F9EA-7195-470E-B545-D87A5F225747}" type="pres">
      <dgm:prSet presAssocID="{1E8D30A7-3A37-4888-8151-81308F54FF20}" presName="linearProcess" presStyleCnt="0"/>
      <dgm:spPr/>
    </dgm:pt>
    <dgm:pt modelId="{5014EA3B-8FF5-4847-A533-A615AB9F96C3}" type="pres">
      <dgm:prSet presAssocID="{1AAFFE29-B97A-4CCD-A1BE-69626DD8F4A3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A6DAEA-370B-4095-9C5C-CE8D52292228}" type="pres">
      <dgm:prSet presAssocID="{A4E2F327-5698-4699-918A-81DF1D8C72DC}" presName="sibTrans" presStyleCnt="0"/>
      <dgm:spPr/>
    </dgm:pt>
    <dgm:pt modelId="{8BF5C402-DC3B-4C72-9581-CFF72180DE23}" type="pres">
      <dgm:prSet presAssocID="{99DA3218-04A7-49F9-83F6-1500523ABC05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CBADE-B077-4E07-B01A-22A9E92228DB}" type="pres">
      <dgm:prSet presAssocID="{CAF377F0-37A3-4C36-A4B7-D9616C0CCF63}" presName="sibTrans" presStyleCnt="0"/>
      <dgm:spPr/>
    </dgm:pt>
    <dgm:pt modelId="{4F36D069-69F4-48B8-8F76-B7829D7542DD}" type="pres">
      <dgm:prSet presAssocID="{8201BF31-F099-4BC0-95AF-E61A9C8A0D46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74E325-C9D0-4F6D-B4D7-3B8420E78479}" type="pres">
      <dgm:prSet presAssocID="{62C3BED8-C210-48C8-93E8-41DFEBA90D69}" presName="sibTrans" presStyleCnt="0"/>
      <dgm:spPr/>
    </dgm:pt>
    <dgm:pt modelId="{22557C31-2870-406C-A746-F32B28E4102E}" type="pres">
      <dgm:prSet presAssocID="{F086DD31-8F20-41FA-B968-099C3B7F0287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666F9A-B065-4B81-AA2B-190F59D608EE}" type="presOf" srcId="{8201BF31-F099-4BC0-95AF-E61A9C8A0D46}" destId="{4F36D069-69F4-48B8-8F76-B7829D7542DD}" srcOrd="0" destOrd="0" presId="urn:microsoft.com/office/officeart/2005/8/layout/hProcess9"/>
    <dgm:cxn modelId="{E7D4E23D-282F-48FE-A8CB-ECFA1CD00CD2}" type="presOf" srcId="{1E8D30A7-3A37-4888-8151-81308F54FF20}" destId="{5A2370FE-7249-46D9-AA65-963AA4B27FB5}" srcOrd="0" destOrd="0" presId="urn:microsoft.com/office/officeart/2005/8/layout/hProcess9"/>
    <dgm:cxn modelId="{933840F2-144C-40A6-8AF9-1AC3B4A811FC}" srcId="{1E8D30A7-3A37-4888-8151-81308F54FF20}" destId="{F086DD31-8F20-41FA-B968-099C3B7F0287}" srcOrd="3" destOrd="0" parTransId="{B0A23207-B786-4A98-A20A-597698ADB3FD}" sibTransId="{C97493BE-E806-44BA-BFDD-3B5D51352811}"/>
    <dgm:cxn modelId="{180E9E8C-4703-404F-AC2D-6EB68F24AF90}" srcId="{1E8D30A7-3A37-4888-8151-81308F54FF20}" destId="{99DA3218-04A7-49F9-83F6-1500523ABC05}" srcOrd="1" destOrd="0" parTransId="{3A8AA7DB-FCA3-42AD-8559-73E667600F38}" sibTransId="{CAF377F0-37A3-4C36-A4B7-D9616C0CCF63}"/>
    <dgm:cxn modelId="{84965B42-46CF-43EA-885A-45E23D480B3D}" srcId="{1E8D30A7-3A37-4888-8151-81308F54FF20}" destId="{1AAFFE29-B97A-4CCD-A1BE-69626DD8F4A3}" srcOrd="0" destOrd="0" parTransId="{5F8577F5-FA21-4FD5-9593-094DA51D7614}" sibTransId="{A4E2F327-5698-4699-918A-81DF1D8C72DC}"/>
    <dgm:cxn modelId="{7B4C7969-298F-4FC4-B6C7-B5EA39D728F6}" type="presOf" srcId="{1AAFFE29-B97A-4CCD-A1BE-69626DD8F4A3}" destId="{5014EA3B-8FF5-4847-A533-A615AB9F96C3}" srcOrd="0" destOrd="0" presId="urn:microsoft.com/office/officeart/2005/8/layout/hProcess9"/>
    <dgm:cxn modelId="{264116AF-2331-4E67-ABF2-50DA9B93CB00}" srcId="{1E8D30A7-3A37-4888-8151-81308F54FF20}" destId="{8201BF31-F099-4BC0-95AF-E61A9C8A0D46}" srcOrd="2" destOrd="0" parTransId="{5679225B-F5A4-45EF-B07E-30032AB2113C}" sibTransId="{62C3BED8-C210-48C8-93E8-41DFEBA90D69}"/>
    <dgm:cxn modelId="{A5B22CC7-2DD7-4C6E-9D78-EE66CD9A50BC}" type="presOf" srcId="{F086DD31-8F20-41FA-B968-099C3B7F0287}" destId="{22557C31-2870-406C-A746-F32B28E4102E}" srcOrd="0" destOrd="0" presId="urn:microsoft.com/office/officeart/2005/8/layout/hProcess9"/>
    <dgm:cxn modelId="{01161565-D7FF-4774-A4BF-71617234AD09}" type="presOf" srcId="{99DA3218-04A7-49F9-83F6-1500523ABC05}" destId="{8BF5C402-DC3B-4C72-9581-CFF72180DE23}" srcOrd="0" destOrd="0" presId="urn:microsoft.com/office/officeart/2005/8/layout/hProcess9"/>
    <dgm:cxn modelId="{B184CD55-ADD9-4AAE-9FEA-3473B2C592D6}" type="presParOf" srcId="{5A2370FE-7249-46D9-AA65-963AA4B27FB5}" destId="{12A66F01-05D5-4618-B795-C16C3964237B}" srcOrd="0" destOrd="0" presId="urn:microsoft.com/office/officeart/2005/8/layout/hProcess9"/>
    <dgm:cxn modelId="{96C0DEF2-BC9B-49D5-9F86-E149748AE4B8}" type="presParOf" srcId="{5A2370FE-7249-46D9-AA65-963AA4B27FB5}" destId="{CA55F9EA-7195-470E-B545-D87A5F225747}" srcOrd="1" destOrd="0" presId="urn:microsoft.com/office/officeart/2005/8/layout/hProcess9"/>
    <dgm:cxn modelId="{7B70A8B7-D25D-45A0-BD47-9BCF626619FD}" type="presParOf" srcId="{CA55F9EA-7195-470E-B545-D87A5F225747}" destId="{5014EA3B-8FF5-4847-A533-A615AB9F96C3}" srcOrd="0" destOrd="0" presId="urn:microsoft.com/office/officeart/2005/8/layout/hProcess9"/>
    <dgm:cxn modelId="{D9444953-F166-485F-9D2F-4DAC9A284A16}" type="presParOf" srcId="{CA55F9EA-7195-470E-B545-D87A5F225747}" destId="{80A6DAEA-370B-4095-9C5C-CE8D52292228}" srcOrd="1" destOrd="0" presId="urn:microsoft.com/office/officeart/2005/8/layout/hProcess9"/>
    <dgm:cxn modelId="{AFDBD86D-F8ED-4519-8106-727C83F72A6A}" type="presParOf" srcId="{CA55F9EA-7195-470E-B545-D87A5F225747}" destId="{8BF5C402-DC3B-4C72-9581-CFF72180DE23}" srcOrd="2" destOrd="0" presId="urn:microsoft.com/office/officeart/2005/8/layout/hProcess9"/>
    <dgm:cxn modelId="{BCEBEDCA-0BDA-43C1-AEEB-43436B351902}" type="presParOf" srcId="{CA55F9EA-7195-470E-B545-D87A5F225747}" destId="{8E8CBADE-B077-4E07-B01A-22A9E92228DB}" srcOrd="3" destOrd="0" presId="urn:microsoft.com/office/officeart/2005/8/layout/hProcess9"/>
    <dgm:cxn modelId="{C10189C7-9B1B-4C20-90C2-41D079098631}" type="presParOf" srcId="{CA55F9EA-7195-470E-B545-D87A5F225747}" destId="{4F36D069-69F4-48B8-8F76-B7829D7542DD}" srcOrd="4" destOrd="0" presId="urn:microsoft.com/office/officeart/2005/8/layout/hProcess9"/>
    <dgm:cxn modelId="{E9D9CFBA-0961-4675-A50A-0A326300FD7D}" type="presParOf" srcId="{CA55F9EA-7195-470E-B545-D87A5F225747}" destId="{9374E325-C9D0-4F6D-B4D7-3B8420E78479}" srcOrd="5" destOrd="0" presId="urn:microsoft.com/office/officeart/2005/8/layout/hProcess9"/>
    <dgm:cxn modelId="{9277154C-A716-4963-BAF8-32CA2F1435F0}" type="presParOf" srcId="{CA55F9EA-7195-470E-B545-D87A5F225747}" destId="{22557C31-2870-406C-A746-F32B28E4102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532617-3E3B-4B4F-B5D5-A20C47BA4C1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00EBD1-3744-4CF3-B7DF-6A4749B1CBE5}">
      <dgm:prSet/>
      <dgm:spPr/>
      <dgm:t>
        <a:bodyPr/>
        <a:lstStyle/>
        <a:p>
          <a:pPr rtl="0"/>
          <a:r>
            <a:rPr lang="en-US" dirty="0" smtClean="0"/>
            <a:t>Beware of “easy” choices</a:t>
          </a:r>
          <a:endParaRPr lang="en-US" dirty="0"/>
        </a:p>
      </dgm:t>
    </dgm:pt>
    <dgm:pt modelId="{3D464C1A-5B62-4070-8E5F-0618436B20A6}" type="parTrans" cxnId="{4F02B165-2237-4CAE-88F2-F8C98C2E3EB0}">
      <dgm:prSet/>
      <dgm:spPr/>
      <dgm:t>
        <a:bodyPr/>
        <a:lstStyle/>
        <a:p>
          <a:endParaRPr lang="en-US"/>
        </a:p>
      </dgm:t>
    </dgm:pt>
    <dgm:pt modelId="{ED9A3BE9-0823-4EB5-A948-BBE2BFEB7A24}" type="sibTrans" cxnId="{4F02B165-2237-4CAE-88F2-F8C98C2E3EB0}">
      <dgm:prSet/>
      <dgm:spPr/>
      <dgm:t>
        <a:bodyPr/>
        <a:lstStyle/>
        <a:p>
          <a:endParaRPr lang="en-US"/>
        </a:p>
      </dgm:t>
    </dgm:pt>
    <dgm:pt modelId="{37E9A3B9-E397-43EE-A581-004C9CF7BB07}">
      <dgm:prSet/>
      <dgm:spPr/>
      <dgm:t>
        <a:bodyPr/>
        <a:lstStyle/>
        <a:p>
          <a:pPr rtl="0"/>
          <a:r>
            <a:rPr lang="en-US" dirty="0" smtClean="0"/>
            <a:t>Less is more</a:t>
          </a:r>
          <a:endParaRPr lang="en-US" dirty="0"/>
        </a:p>
      </dgm:t>
    </dgm:pt>
    <dgm:pt modelId="{A5406E9B-FE5E-4AEB-9FA8-3F0F946036C8}" type="parTrans" cxnId="{70144D07-2DFD-44EA-A066-9AB6749C47E8}">
      <dgm:prSet/>
      <dgm:spPr/>
      <dgm:t>
        <a:bodyPr/>
        <a:lstStyle/>
        <a:p>
          <a:endParaRPr lang="en-US"/>
        </a:p>
      </dgm:t>
    </dgm:pt>
    <dgm:pt modelId="{6CD3816C-84E2-4859-8F99-F9115248F091}" type="sibTrans" cxnId="{70144D07-2DFD-44EA-A066-9AB6749C47E8}">
      <dgm:prSet/>
      <dgm:spPr/>
      <dgm:t>
        <a:bodyPr/>
        <a:lstStyle/>
        <a:p>
          <a:endParaRPr lang="en-US"/>
        </a:p>
      </dgm:t>
    </dgm:pt>
    <dgm:pt modelId="{0954D798-D8CE-450D-9669-C06079EF0B90}">
      <dgm:prSet/>
      <dgm:spPr/>
      <dgm:t>
        <a:bodyPr/>
        <a:lstStyle/>
        <a:p>
          <a:pPr rtl="0"/>
          <a:r>
            <a:rPr lang="en-US" dirty="0" smtClean="0"/>
            <a:t>Have each group choose one “getter”</a:t>
          </a:r>
          <a:endParaRPr lang="en-US" dirty="0"/>
        </a:p>
      </dgm:t>
    </dgm:pt>
    <dgm:pt modelId="{CA6B3B36-34DB-4781-98BA-FB2B4D9AAC49}" type="parTrans" cxnId="{C68950AE-F97B-4F0B-A4E4-E8880FD5F812}">
      <dgm:prSet/>
      <dgm:spPr/>
      <dgm:t>
        <a:bodyPr/>
        <a:lstStyle/>
        <a:p>
          <a:endParaRPr lang="en-US"/>
        </a:p>
      </dgm:t>
    </dgm:pt>
    <dgm:pt modelId="{11424D2B-6929-4229-B1FF-FB6A65CF6A18}" type="sibTrans" cxnId="{C68950AE-F97B-4F0B-A4E4-E8880FD5F812}">
      <dgm:prSet/>
      <dgm:spPr/>
      <dgm:t>
        <a:bodyPr/>
        <a:lstStyle/>
        <a:p>
          <a:endParaRPr lang="en-US"/>
        </a:p>
      </dgm:t>
    </dgm:pt>
    <dgm:pt modelId="{D6699168-FC49-4396-A1B4-031ABC770EE8}">
      <dgm:prSet/>
      <dgm:spPr/>
      <dgm:t>
        <a:bodyPr/>
        <a:lstStyle/>
        <a:p>
          <a:pPr rtl="0"/>
          <a:r>
            <a:rPr lang="en-US" dirty="0" smtClean="0"/>
            <a:t>Do </a:t>
          </a:r>
          <a:r>
            <a:rPr lang="en-US" dirty="0" smtClean="0"/>
            <a:t>not </a:t>
          </a:r>
          <a:r>
            <a:rPr lang="en-US" dirty="0" smtClean="0"/>
            <a:t>give out materials until the introduction is finished.</a:t>
          </a:r>
          <a:endParaRPr lang="en-US" dirty="0"/>
        </a:p>
      </dgm:t>
    </dgm:pt>
    <dgm:pt modelId="{F7A4AC98-0C8B-4FAC-AA2A-CBF3FB0972DC}" type="parTrans" cxnId="{64B11FA5-04E0-445B-93E4-A4FE24075412}">
      <dgm:prSet/>
      <dgm:spPr/>
      <dgm:t>
        <a:bodyPr/>
        <a:lstStyle/>
        <a:p>
          <a:endParaRPr lang="en-US"/>
        </a:p>
      </dgm:t>
    </dgm:pt>
    <dgm:pt modelId="{EDF13953-5F3F-40A8-AC54-312483194359}" type="sibTrans" cxnId="{64B11FA5-04E0-445B-93E4-A4FE24075412}">
      <dgm:prSet/>
      <dgm:spPr/>
      <dgm:t>
        <a:bodyPr/>
        <a:lstStyle/>
        <a:p>
          <a:endParaRPr lang="en-US"/>
        </a:p>
      </dgm:t>
    </dgm:pt>
    <dgm:pt modelId="{64393B1F-1BC2-476C-B73D-6DEC9284DDE1}" type="pres">
      <dgm:prSet presAssocID="{8B532617-3E3B-4B4F-B5D5-A20C47BA4C1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525DAC-1D1F-499E-A239-65EED88EFB2E}" type="pres">
      <dgm:prSet presAssocID="{2700EBD1-3744-4CF3-B7DF-6A4749B1CBE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DBD8DD-C590-4709-A3A7-8F5543E682DE}" type="pres">
      <dgm:prSet presAssocID="{ED9A3BE9-0823-4EB5-A948-BBE2BFEB7A24}" presName="spacer" presStyleCnt="0"/>
      <dgm:spPr/>
    </dgm:pt>
    <dgm:pt modelId="{7AA30018-7527-4D30-BBE5-7AF699B0EF36}" type="pres">
      <dgm:prSet presAssocID="{37E9A3B9-E397-43EE-A581-004C9CF7BB0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FF5C44-E49B-4186-BCE7-737785E9F745}" type="pres">
      <dgm:prSet presAssocID="{6CD3816C-84E2-4859-8F99-F9115248F091}" presName="spacer" presStyleCnt="0"/>
      <dgm:spPr/>
    </dgm:pt>
    <dgm:pt modelId="{709D7820-D9BB-4483-A0DC-58EF60CE3820}" type="pres">
      <dgm:prSet presAssocID="{0954D798-D8CE-450D-9669-C06079EF0B9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42166-59C8-46C2-8A66-176B5AAB9D3A}" type="pres">
      <dgm:prSet presAssocID="{11424D2B-6929-4229-B1FF-FB6A65CF6A18}" presName="spacer" presStyleCnt="0"/>
      <dgm:spPr/>
    </dgm:pt>
    <dgm:pt modelId="{400D3CD1-CDFF-4AD0-B713-812E6BA058A4}" type="pres">
      <dgm:prSet presAssocID="{D6699168-FC49-4396-A1B4-031ABC770EE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02B165-2237-4CAE-88F2-F8C98C2E3EB0}" srcId="{8B532617-3E3B-4B4F-B5D5-A20C47BA4C1F}" destId="{2700EBD1-3744-4CF3-B7DF-6A4749B1CBE5}" srcOrd="0" destOrd="0" parTransId="{3D464C1A-5B62-4070-8E5F-0618436B20A6}" sibTransId="{ED9A3BE9-0823-4EB5-A948-BBE2BFEB7A24}"/>
    <dgm:cxn modelId="{33500AC4-20AF-4AFA-9FB8-CDE485B7EBAD}" type="presOf" srcId="{D6699168-FC49-4396-A1B4-031ABC770EE8}" destId="{400D3CD1-CDFF-4AD0-B713-812E6BA058A4}" srcOrd="0" destOrd="0" presId="urn:microsoft.com/office/officeart/2005/8/layout/vList2"/>
    <dgm:cxn modelId="{C68950AE-F97B-4F0B-A4E4-E8880FD5F812}" srcId="{8B532617-3E3B-4B4F-B5D5-A20C47BA4C1F}" destId="{0954D798-D8CE-450D-9669-C06079EF0B90}" srcOrd="2" destOrd="0" parTransId="{CA6B3B36-34DB-4781-98BA-FB2B4D9AAC49}" sibTransId="{11424D2B-6929-4229-B1FF-FB6A65CF6A18}"/>
    <dgm:cxn modelId="{B239C705-CB67-419D-B362-D0D7D10F63BA}" type="presOf" srcId="{2700EBD1-3744-4CF3-B7DF-6A4749B1CBE5}" destId="{EB525DAC-1D1F-499E-A239-65EED88EFB2E}" srcOrd="0" destOrd="0" presId="urn:microsoft.com/office/officeart/2005/8/layout/vList2"/>
    <dgm:cxn modelId="{4A23B0E7-821D-40EE-945B-389B4C950EC2}" type="presOf" srcId="{37E9A3B9-E397-43EE-A581-004C9CF7BB07}" destId="{7AA30018-7527-4D30-BBE5-7AF699B0EF36}" srcOrd="0" destOrd="0" presId="urn:microsoft.com/office/officeart/2005/8/layout/vList2"/>
    <dgm:cxn modelId="{70144D07-2DFD-44EA-A066-9AB6749C47E8}" srcId="{8B532617-3E3B-4B4F-B5D5-A20C47BA4C1F}" destId="{37E9A3B9-E397-43EE-A581-004C9CF7BB07}" srcOrd="1" destOrd="0" parTransId="{A5406E9B-FE5E-4AEB-9FA8-3F0F946036C8}" sibTransId="{6CD3816C-84E2-4859-8F99-F9115248F091}"/>
    <dgm:cxn modelId="{96419B89-D2DD-4F23-812F-60560D7C681B}" type="presOf" srcId="{0954D798-D8CE-450D-9669-C06079EF0B90}" destId="{709D7820-D9BB-4483-A0DC-58EF60CE3820}" srcOrd="0" destOrd="0" presId="urn:microsoft.com/office/officeart/2005/8/layout/vList2"/>
    <dgm:cxn modelId="{64B11FA5-04E0-445B-93E4-A4FE24075412}" srcId="{8B532617-3E3B-4B4F-B5D5-A20C47BA4C1F}" destId="{D6699168-FC49-4396-A1B4-031ABC770EE8}" srcOrd="3" destOrd="0" parTransId="{F7A4AC98-0C8B-4FAC-AA2A-CBF3FB0972DC}" sibTransId="{EDF13953-5F3F-40A8-AC54-312483194359}"/>
    <dgm:cxn modelId="{72F352A8-63BA-4E72-B226-B91672D0395D}" type="presOf" srcId="{8B532617-3E3B-4B4F-B5D5-A20C47BA4C1F}" destId="{64393B1F-1BC2-476C-B73D-6DEC9284DDE1}" srcOrd="0" destOrd="0" presId="urn:microsoft.com/office/officeart/2005/8/layout/vList2"/>
    <dgm:cxn modelId="{E80086F4-0791-4FA9-8796-526F750099CB}" type="presParOf" srcId="{64393B1F-1BC2-476C-B73D-6DEC9284DDE1}" destId="{EB525DAC-1D1F-499E-A239-65EED88EFB2E}" srcOrd="0" destOrd="0" presId="urn:microsoft.com/office/officeart/2005/8/layout/vList2"/>
    <dgm:cxn modelId="{1419F676-D041-45A3-A829-CD3655BFC4BA}" type="presParOf" srcId="{64393B1F-1BC2-476C-B73D-6DEC9284DDE1}" destId="{8DDBD8DD-C590-4709-A3A7-8F5543E682DE}" srcOrd="1" destOrd="0" presId="urn:microsoft.com/office/officeart/2005/8/layout/vList2"/>
    <dgm:cxn modelId="{94853F51-BB92-4BDE-8564-0A396658A312}" type="presParOf" srcId="{64393B1F-1BC2-476C-B73D-6DEC9284DDE1}" destId="{7AA30018-7527-4D30-BBE5-7AF699B0EF36}" srcOrd="2" destOrd="0" presId="urn:microsoft.com/office/officeart/2005/8/layout/vList2"/>
    <dgm:cxn modelId="{DB8491EC-CC39-479E-8758-214BEAAD2A1C}" type="presParOf" srcId="{64393B1F-1BC2-476C-B73D-6DEC9284DDE1}" destId="{3BFF5C44-E49B-4186-BCE7-737785E9F745}" srcOrd="3" destOrd="0" presId="urn:microsoft.com/office/officeart/2005/8/layout/vList2"/>
    <dgm:cxn modelId="{486249E4-96E4-44C9-B23A-FD945D56177F}" type="presParOf" srcId="{64393B1F-1BC2-476C-B73D-6DEC9284DDE1}" destId="{709D7820-D9BB-4483-A0DC-58EF60CE3820}" srcOrd="4" destOrd="0" presId="urn:microsoft.com/office/officeart/2005/8/layout/vList2"/>
    <dgm:cxn modelId="{1A7657BB-8027-42B7-9F9E-910E8058F0D6}" type="presParOf" srcId="{64393B1F-1BC2-476C-B73D-6DEC9284DDE1}" destId="{3BB42166-59C8-46C2-8A66-176B5AAB9D3A}" srcOrd="5" destOrd="0" presId="urn:microsoft.com/office/officeart/2005/8/layout/vList2"/>
    <dgm:cxn modelId="{11217435-1E99-4FAD-9422-01BA4EBC793D}" type="presParOf" srcId="{64393B1F-1BC2-476C-B73D-6DEC9284DDE1}" destId="{400D3CD1-CDFF-4AD0-B713-812E6BA058A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2A66F01-05D5-4618-B795-C16C3964237B}">
      <dsp:nvSpPr>
        <dsp:cNvPr id="0" name=""/>
        <dsp:cNvSpPr/>
      </dsp:nvSpPr>
      <dsp:spPr>
        <a:xfrm>
          <a:off x="617219" y="0"/>
          <a:ext cx="6995160" cy="493712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14EA3B-8FF5-4847-A533-A615AB9F96C3}">
      <dsp:nvSpPr>
        <dsp:cNvPr id="0" name=""/>
        <dsp:cNvSpPr/>
      </dsp:nvSpPr>
      <dsp:spPr>
        <a:xfrm>
          <a:off x="4118" y="1481137"/>
          <a:ext cx="1981051" cy="1974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Choose a project</a:t>
          </a:r>
          <a:endParaRPr lang="en-US" sz="3100" kern="1200" dirty="0"/>
        </a:p>
      </dsp:txBody>
      <dsp:txXfrm>
        <a:off x="4118" y="1481137"/>
        <a:ext cx="1981051" cy="1974850"/>
      </dsp:txXfrm>
    </dsp:sp>
    <dsp:sp modelId="{8BF5C402-DC3B-4C72-9581-CFF72180DE23}">
      <dsp:nvSpPr>
        <dsp:cNvPr id="0" name=""/>
        <dsp:cNvSpPr/>
      </dsp:nvSpPr>
      <dsp:spPr>
        <a:xfrm>
          <a:off x="2084222" y="1481137"/>
          <a:ext cx="1981051" cy="1974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Identify the “main point”</a:t>
          </a:r>
          <a:endParaRPr lang="en-US" sz="3100" kern="1200" dirty="0"/>
        </a:p>
      </dsp:txBody>
      <dsp:txXfrm>
        <a:off x="2084222" y="1481137"/>
        <a:ext cx="1981051" cy="1974850"/>
      </dsp:txXfrm>
    </dsp:sp>
    <dsp:sp modelId="{4F36D069-69F4-48B8-8F76-B7829D7542DD}">
      <dsp:nvSpPr>
        <dsp:cNvPr id="0" name=""/>
        <dsp:cNvSpPr/>
      </dsp:nvSpPr>
      <dsp:spPr>
        <a:xfrm>
          <a:off x="4164326" y="1481137"/>
          <a:ext cx="1981051" cy="1974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Select materials</a:t>
          </a:r>
          <a:endParaRPr lang="en-US" sz="3100" kern="1200" dirty="0"/>
        </a:p>
      </dsp:txBody>
      <dsp:txXfrm>
        <a:off x="4164326" y="1481137"/>
        <a:ext cx="1981051" cy="1974850"/>
      </dsp:txXfrm>
    </dsp:sp>
    <dsp:sp modelId="{22557C31-2870-406C-A746-F32B28E4102E}">
      <dsp:nvSpPr>
        <dsp:cNvPr id="0" name=""/>
        <dsp:cNvSpPr/>
      </dsp:nvSpPr>
      <dsp:spPr>
        <a:xfrm>
          <a:off x="6244430" y="1481137"/>
          <a:ext cx="1981051" cy="1974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Address safety</a:t>
          </a:r>
          <a:endParaRPr lang="en-US" sz="3100" kern="1200" dirty="0"/>
        </a:p>
      </dsp:txBody>
      <dsp:txXfrm>
        <a:off x="6244430" y="1481137"/>
        <a:ext cx="1981051" cy="197485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B525DAC-1D1F-499E-A239-65EED88EFB2E}">
      <dsp:nvSpPr>
        <dsp:cNvPr id="0" name=""/>
        <dsp:cNvSpPr/>
      </dsp:nvSpPr>
      <dsp:spPr>
        <a:xfrm>
          <a:off x="0" y="57779"/>
          <a:ext cx="8229600" cy="1140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Beware of “easy” choices</a:t>
          </a:r>
          <a:endParaRPr lang="en-US" sz="3000" kern="1200" dirty="0"/>
        </a:p>
      </dsp:txBody>
      <dsp:txXfrm>
        <a:off x="0" y="57779"/>
        <a:ext cx="8229600" cy="1140750"/>
      </dsp:txXfrm>
    </dsp:sp>
    <dsp:sp modelId="{7AA30018-7527-4D30-BBE5-7AF699B0EF36}">
      <dsp:nvSpPr>
        <dsp:cNvPr id="0" name=""/>
        <dsp:cNvSpPr/>
      </dsp:nvSpPr>
      <dsp:spPr>
        <a:xfrm>
          <a:off x="0" y="1284929"/>
          <a:ext cx="8229600" cy="1140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Less is more</a:t>
          </a:r>
          <a:endParaRPr lang="en-US" sz="3000" kern="1200" dirty="0"/>
        </a:p>
      </dsp:txBody>
      <dsp:txXfrm>
        <a:off x="0" y="1284929"/>
        <a:ext cx="8229600" cy="1140750"/>
      </dsp:txXfrm>
    </dsp:sp>
    <dsp:sp modelId="{709D7820-D9BB-4483-A0DC-58EF60CE3820}">
      <dsp:nvSpPr>
        <dsp:cNvPr id="0" name=""/>
        <dsp:cNvSpPr/>
      </dsp:nvSpPr>
      <dsp:spPr>
        <a:xfrm>
          <a:off x="0" y="2512080"/>
          <a:ext cx="8229600" cy="1140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Have each group choose one “getter”</a:t>
          </a:r>
          <a:endParaRPr lang="en-US" sz="3000" kern="1200" dirty="0"/>
        </a:p>
      </dsp:txBody>
      <dsp:txXfrm>
        <a:off x="0" y="2512080"/>
        <a:ext cx="8229600" cy="1140750"/>
      </dsp:txXfrm>
    </dsp:sp>
    <dsp:sp modelId="{400D3CD1-CDFF-4AD0-B713-812E6BA058A4}">
      <dsp:nvSpPr>
        <dsp:cNvPr id="0" name=""/>
        <dsp:cNvSpPr/>
      </dsp:nvSpPr>
      <dsp:spPr>
        <a:xfrm>
          <a:off x="0" y="3739230"/>
          <a:ext cx="8229600" cy="1140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Do </a:t>
          </a:r>
          <a:r>
            <a:rPr lang="en-US" sz="3000" kern="1200" dirty="0" smtClean="0"/>
            <a:t>not </a:t>
          </a:r>
          <a:r>
            <a:rPr lang="en-US" sz="3000" kern="1200" dirty="0" smtClean="0"/>
            <a:t>give out materials until the introduction is finished.</a:t>
          </a:r>
          <a:endParaRPr lang="en-US" sz="3000" kern="1200" dirty="0"/>
        </a:p>
      </dsp:txBody>
      <dsp:txXfrm>
        <a:off x="0" y="3739230"/>
        <a:ext cx="8229600" cy="1140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D828290-FA8D-4C5E-8EBB-291876CF5EE7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08A6CE0-02F5-4487-A7DE-FE0A38201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2" name="Content Placeholder 3" descr="BEAM Logo (1).jpg"/>
          <p:cNvPicPr>
            <a:picLocks noChangeAspect="1"/>
          </p:cNvPicPr>
          <p:nvPr userDrawn="1"/>
        </p:nvPicPr>
        <p:blipFill>
          <a:blip r:embed="rId2" cstate="print">
            <a:duotone>
              <a:srgbClr val="727CA3">
                <a:shade val="45000"/>
                <a:satMod val="135000"/>
              </a:srgbClr>
              <a:prstClr val="white"/>
            </a:duotone>
          </a:blip>
          <a:srcRect l="6768" t="23247" r="6659" b="24446"/>
          <a:stretch>
            <a:fillRect/>
          </a:stretch>
        </p:blipFill>
        <p:spPr>
          <a:xfrm>
            <a:off x="7019544" y="6019800"/>
            <a:ext cx="1981200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28290-FA8D-4C5E-8EBB-291876CF5EE7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6CE0-02F5-4487-A7DE-FE0A38201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28290-FA8D-4C5E-8EBB-291876CF5EE7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6CE0-02F5-4487-A7DE-FE0A38201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28290-FA8D-4C5E-8EBB-291876CF5EE7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6CE0-02F5-4487-A7DE-FE0A38201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D828290-FA8D-4C5E-8EBB-291876CF5EE7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08A6CE0-02F5-4487-A7DE-FE0A38201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28290-FA8D-4C5E-8EBB-291876CF5EE7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6CE0-02F5-4487-A7DE-FE0A38201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28290-FA8D-4C5E-8EBB-291876CF5EE7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6CE0-02F5-4487-A7DE-FE0A38201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28290-FA8D-4C5E-8EBB-291876CF5EE7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6CE0-02F5-4487-A7DE-FE0A38201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28290-FA8D-4C5E-8EBB-291876CF5EE7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6CE0-02F5-4487-A7DE-FE0A38201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28290-FA8D-4C5E-8EBB-291876CF5EE7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6CE0-02F5-4487-A7DE-FE0A38201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28290-FA8D-4C5E-8EBB-291876CF5EE7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6CE0-02F5-4487-A7DE-FE0A38201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828290-FA8D-4C5E-8EBB-291876CF5EE7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08A6CE0-02F5-4487-A7DE-FE0A38201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Content Placeholder 3" descr="BEAM Logo (1).jpg"/>
          <p:cNvPicPr>
            <a:picLocks noChangeAspect="1"/>
          </p:cNvPicPr>
          <p:nvPr userDrawn="1"/>
        </p:nvPicPr>
        <p:blipFill>
          <a:blip r:embed="rId13" cstate="print">
            <a:duotone>
              <a:srgbClr val="727CA3">
                <a:shade val="45000"/>
                <a:satMod val="135000"/>
              </a:srgbClr>
              <a:prstClr val="white"/>
            </a:duotone>
          </a:blip>
          <a:srcRect l="6768" t="23247" r="6659" b="24446"/>
          <a:stretch>
            <a:fillRect/>
          </a:stretch>
        </p:blipFill>
        <p:spPr>
          <a:xfrm>
            <a:off x="7019544" y="6019800"/>
            <a:ext cx="1981200" cy="685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Resources for E4K Activities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Ford – BEAM President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your activity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a project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5181600"/>
            <a:ext cx="8229600" cy="975360"/>
          </a:xfrm>
        </p:spPr>
        <p:txBody>
          <a:bodyPr/>
          <a:lstStyle/>
          <a:p>
            <a:r>
              <a:rPr lang="en-US" dirty="0" smtClean="0"/>
              <a:t>Play to your members’ strengths</a:t>
            </a:r>
          </a:p>
          <a:p>
            <a:r>
              <a:rPr lang="en-US" dirty="0" smtClean="0"/>
              <a:t>Challenges are good (but competitions take time)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200" y="1371600"/>
            <a:ext cx="4511749" cy="3569732"/>
            <a:chOff x="457200" y="1371600"/>
            <a:chExt cx="4511749" cy="3569732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 l="11250" t="11000" r="46875" b="46000"/>
            <a:stretch>
              <a:fillRect/>
            </a:stretch>
          </p:blipFill>
          <p:spPr bwMode="auto">
            <a:xfrm>
              <a:off x="457200" y="1371600"/>
              <a:ext cx="4511749" cy="2895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TextBox 9"/>
            <p:cNvSpPr txBox="1"/>
            <p:nvPr/>
          </p:nvSpPr>
          <p:spPr>
            <a:xfrm>
              <a:off x="457200" y="4572000"/>
              <a:ext cx="449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b</a:t>
              </a:r>
              <a:r>
                <a:rPr lang="en-US" b="1" dirty="0" smtClean="0">
                  <a:solidFill>
                    <a:srgbClr val="002060"/>
                  </a:solidFill>
                </a:rPr>
                <a:t>eam.berkeley.edu/resources/e4k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05400" y="1371600"/>
            <a:ext cx="3799931" cy="3569732"/>
            <a:chOff x="5105400" y="1371600"/>
            <a:chExt cx="3799931" cy="356973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11250" t="10000" r="51841" b="45000"/>
            <a:stretch>
              <a:fillRect/>
            </a:stretch>
          </p:blipFill>
          <p:spPr bwMode="auto">
            <a:xfrm>
              <a:off x="5105400" y="1371600"/>
              <a:ext cx="3799931" cy="2895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TextBox 10"/>
            <p:cNvSpPr txBox="1"/>
            <p:nvPr/>
          </p:nvSpPr>
          <p:spPr>
            <a:xfrm>
              <a:off x="5105400" y="4572000"/>
              <a:ext cx="3733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h</a:t>
              </a:r>
              <a:r>
                <a:rPr lang="en-US" b="1" dirty="0" smtClean="0">
                  <a:solidFill>
                    <a:srgbClr val="002060"/>
                  </a:solidFill>
                </a:rPr>
                <a:t>owtosmile.org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the main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229600" cy="16002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Do</a:t>
            </a:r>
            <a:r>
              <a:rPr lang="en-US" b="1" dirty="0" smtClean="0"/>
              <a:t> identify </a:t>
            </a:r>
            <a:r>
              <a:rPr lang="en-US" b="1" u="sng" dirty="0" smtClean="0"/>
              <a:t>one</a:t>
            </a:r>
            <a:r>
              <a:rPr lang="en-US" b="1" dirty="0" smtClean="0"/>
              <a:t> or </a:t>
            </a:r>
            <a:r>
              <a:rPr lang="en-US" b="1" u="sng" dirty="0" smtClean="0"/>
              <a:t>two</a:t>
            </a:r>
            <a:r>
              <a:rPr lang="en-US" b="1" dirty="0" smtClean="0"/>
              <a:t> main concepts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Do</a:t>
            </a:r>
            <a:r>
              <a:rPr lang="en-US" b="1" dirty="0" smtClean="0"/>
              <a:t> give a brief introduction to applications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657600"/>
            <a:ext cx="8229600" cy="1524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 NOT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“lecture”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 NOT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teach theory that cannot be applied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Materials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525DAC-1D1F-499E-A239-65EED88EFB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EB525DAC-1D1F-499E-A239-65EED88EFB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A30018-7527-4D30-BBE5-7AF699B0E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7AA30018-7527-4D30-BBE5-7AF699B0EF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09D7820-D9BB-4483-A0DC-58EF60CE38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709D7820-D9BB-4483-A0DC-58EF60CE38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0D3CD1-CDFF-4AD0-B713-812E6BA058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400D3CD1-CDFF-4AD0-B713-812E6BA058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28600" y="1371600"/>
            <a:ext cx="4800600" cy="4800600"/>
            <a:chOff x="228600" y="1371600"/>
            <a:chExt cx="4800600" cy="4800600"/>
          </a:xfrm>
        </p:grpSpPr>
        <p:sp>
          <p:nvSpPr>
            <p:cNvPr id="5" name="Oval 4"/>
            <p:cNvSpPr/>
            <p:nvPr/>
          </p:nvSpPr>
          <p:spPr>
            <a:xfrm>
              <a:off x="228600" y="1371600"/>
              <a:ext cx="4800600" cy="48006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95400" y="1676400"/>
              <a:ext cx="2743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Blowing up water bottles with dry ice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Safety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>
          <a:xfrm>
            <a:off x="5257800" y="2895600"/>
            <a:ext cx="3581400" cy="3258312"/>
          </a:xfrm>
        </p:spPr>
        <p:txBody>
          <a:bodyPr/>
          <a:lstStyle/>
          <a:p>
            <a:r>
              <a:rPr lang="en-US" dirty="0" smtClean="0"/>
              <a:t>Use common sense</a:t>
            </a:r>
          </a:p>
          <a:p>
            <a:r>
              <a:rPr lang="en-US" dirty="0" smtClean="0"/>
              <a:t>Supervise kids</a:t>
            </a:r>
          </a:p>
          <a:p>
            <a:r>
              <a:rPr lang="en-US" dirty="0" smtClean="0"/>
              <a:t>Do not divide your attention</a:t>
            </a: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685800" y="2438400"/>
            <a:ext cx="3886200" cy="3733800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Common Sense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activity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676400" y="1371600"/>
            <a:ext cx="70104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Assign </a:t>
            </a:r>
            <a:r>
              <a:rPr lang="en-US" b="1" dirty="0" smtClean="0"/>
              <a:t>one</a:t>
            </a:r>
            <a:r>
              <a:rPr lang="en-US" dirty="0" smtClean="0"/>
              <a:t> person to lead a short opening discussion</a:t>
            </a:r>
          </a:p>
          <a:p>
            <a:r>
              <a:rPr lang="en-US" dirty="0" smtClean="0"/>
              <a:t>Ask questions to make </a:t>
            </a:r>
            <a:r>
              <a:rPr lang="en-US" dirty="0" smtClean="0"/>
              <a:t>connections</a:t>
            </a:r>
            <a:endParaRPr lang="en-US" dirty="0" smtClean="0"/>
          </a:p>
        </p:txBody>
      </p:sp>
      <p:sp>
        <p:nvSpPr>
          <p:cNvPr id="22" name="Content Placeholder 5"/>
          <p:cNvSpPr txBox="1">
            <a:spLocks/>
          </p:cNvSpPr>
          <p:nvPr/>
        </p:nvSpPr>
        <p:spPr>
          <a:xfrm>
            <a:off x="1600200" y="3352800"/>
            <a:ext cx="7010400" cy="990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Divide kids into teams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(let them self-organize)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2600" dirty="0" smtClean="0"/>
              <a:t>O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volunteer to each 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group (wear name tags)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Content Placeholder 5"/>
          <p:cNvSpPr txBox="1">
            <a:spLocks/>
          </p:cNvSpPr>
          <p:nvPr/>
        </p:nvSpPr>
        <p:spPr>
          <a:xfrm>
            <a:off x="1600200" y="4800600"/>
            <a:ext cx="7010400" cy="1143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2600" dirty="0" smtClean="0"/>
              <a:t>Competition (if applicable)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2600" dirty="0" smtClean="0"/>
              <a:t>“Interview” kids about their projects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457200" y="1524000"/>
            <a:ext cx="914400" cy="914400"/>
            <a:chOff x="457200" y="1524000"/>
            <a:chExt cx="914400" cy="914400"/>
          </a:xfrm>
        </p:grpSpPr>
        <p:grpSp>
          <p:nvGrpSpPr>
            <p:cNvPr id="15" name="Group 14"/>
            <p:cNvGrpSpPr/>
            <p:nvPr/>
          </p:nvGrpSpPr>
          <p:grpSpPr>
            <a:xfrm>
              <a:off x="457200" y="1524000"/>
              <a:ext cx="914400" cy="914400"/>
              <a:chOff x="457200" y="1295400"/>
              <a:chExt cx="914400" cy="9144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57200" y="1295400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Pie 7"/>
              <p:cNvSpPr/>
              <p:nvPr/>
            </p:nvSpPr>
            <p:spPr>
              <a:xfrm>
                <a:off x="457200" y="1295400"/>
                <a:ext cx="914400" cy="914400"/>
              </a:xfrm>
              <a:prstGeom prst="pie">
                <a:avLst>
                  <a:gd name="adj1" fmla="val 17182674"/>
                  <a:gd name="adj2" fmla="val 1620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57200" y="18288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 min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57200" y="3352800"/>
            <a:ext cx="914400" cy="914400"/>
            <a:chOff x="533400" y="3352800"/>
            <a:chExt cx="914400" cy="914400"/>
          </a:xfrm>
        </p:grpSpPr>
        <p:grpSp>
          <p:nvGrpSpPr>
            <p:cNvPr id="19" name="Group 18"/>
            <p:cNvGrpSpPr/>
            <p:nvPr/>
          </p:nvGrpSpPr>
          <p:grpSpPr>
            <a:xfrm>
              <a:off x="533400" y="3352800"/>
              <a:ext cx="914400" cy="914400"/>
              <a:chOff x="457200" y="1295400"/>
              <a:chExt cx="914400" cy="9144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457200" y="1295400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Pie 20"/>
              <p:cNvSpPr/>
              <p:nvPr/>
            </p:nvSpPr>
            <p:spPr>
              <a:xfrm>
                <a:off x="457200" y="1295400"/>
                <a:ext cx="914400" cy="914400"/>
              </a:xfrm>
              <a:prstGeom prst="pie">
                <a:avLst>
                  <a:gd name="adj1" fmla="val 1311592"/>
                  <a:gd name="adj2" fmla="val 1620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33400" y="36576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20 min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7200" y="4800600"/>
            <a:ext cx="914400" cy="914400"/>
            <a:chOff x="533400" y="4800600"/>
            <a:chExt cx="914400" cy="914400"/>
          </a:xfrm>
        </p:grpSpPr>
        <p:grpSp>
          <p:nvGrpSpPr>
            <p:cNvPr id="23" name="Group 22"/>
            <p:cNvGrpSpPr/>
            <p:nvPr/>
          </p:nvGrpSpPr>
          <p:grpSpPr>
            <a:xfrm>
              <a:off x="533400" y="4800600"/>
              <a:ext cx="914400" cy="914400"/>
              <a:chOff x="457200" y="1295400"/>
              <a:chExt cx="914400" cy="9144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457200" y="1295400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Pie 24"/>
              <p:cNvSpPr/>
              <p:nvPr/>
            </p:nvSpPr>
            <p:spPr>
              <a:xfrm>
                <a:off x="457200" y="1295400"/>
                <a:ext cx="914400" cy="914400"/>
              </a:xfrm>
              <a:prstGeom prst="pie">
                <a:avLst>
                  <a:gd name="adj1" fmla="val 17358777"/>
                  <a:gd name="adj2" fmla="val 1620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533400" y="51054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  <a:r>
                <a:rPr lang="en-US" dirty="0" smtClean="0"/>
                <a:t> min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2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a countdown to get kids’ attention</a:t>
            </a:r>
          </a:p>
          <a:p>
            <a:r>
              <a:rPr lang="en-US" dirty="0" smtClean="0"/>
              <a:t>Do not let one kid dominate group discussion</a:t>
            </a:r>
          </a:p>
          <a:p>
            <a:r>
              <a:rPr lang="en-US" dirty="0" smtClean="0"/>
              <a:t>Avoid rhetorical questions with no answers</a:t>
            </a:r>
          </a:p>
          <a:p>
            <a:r>
              <a:rPr lang="en-US" dirty="0" smtClean="0"/>
              <a:t>Save the teaching for the build phase</a:t>
            </a:r>
          </a:p>
          <a:p>
            <a:r>
              <a:rPr lang="en-US" dirty="0" smtClean="0"/>
              <a:t>Encourage prototyping</a:t>
            </a:r>
          </a:p>
          <a:p>
            <a:endParaRPr lang="en-US" dirty="0" smtClean="0"/>
          </a:p>
          <a:p>
            <a:r>
              <a:rPr lang="en-US" smtClean="0"/>
              <a:t>Have Fun!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79</TotalTime>
  <Words>217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Origin</vt:lpstr>
      <vt:lpstr>Resources for E4K Activities</vt:lpstr>
      <vt:lpstr>Planning your activity</vt:lpstr>
      <vt:lpstr>Choose a project</vt:lpstr>
      <vt:lpstr>Identify the main point</vt:lpstr>
      <vt:lpstr>Select Materials</vt:lpstr>
      <vt:lpstr>Address Safety</vt:lpstr>
      <vt:lpstr>Running the activity</vt:lpstr>
      <vt:lpstr>General tips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Resources for E4K Activities</dc:title>
  <dc:creator>Matt</dc:creator>
  <cp:lastModifiedBy>Matt</cp:lastModifiedBy>
  <cp:revision>91</cp:revision>
  <dcterms:created xsi:type="dcterms:W3CDTF">2012-02-17T00:31:54Z</dcterms:created>
  <dcterms:modified xsi:type="dcterms:W3CDTF">2012-02-17T01:52:12Z</dcterms:modified>
</cp:coreProperties>
</file>