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4" r:id="rId4"/>
    <p:sldId id="275" r:id="rId5"/>
    <p:sldId id="276" r:id="rId6"/>
    <p:sldId id="277" r:id="rId7"/>
    <p:sldId id="279" r:id="rId8"/>
    <p:sldId id="259" r:id="rId9"/>
    <p:sldId id="280" r:id="rId10"/>
    <p:sldId id="281" r:id="rId11"/>
    <p:sldId id="270" r:id="rId12"/>
    <p:sldId id="282" r:id="rId13"/>
    <p:sldId id="272" r:id="rId14"/>
    <p:sldId id="271" r:id="rId15"/>
    <p:sldId id="267" r:id="rId16"/>
    <p:sldId id="268" r:id="rId17"/>
    <p:sldId id="273" r:id="rId18"/>
    <p:sldId id="263"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6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85F149-B217-43FC-BB31-8905D0CF8EA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6BCC88C0-B386-4DE0-8D58-E4EC29EEE30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US" b="1" dirty="0" smtClean="0"/>
            <a:t>Time</a:t>
          </a:r>
          <a:endParaRPr lang="en-US" b="1" dirty="0"/>
        </a:p>
      </dgm:t>
    </dgm:pt>
    <dgm:pt modelId="{8AAE6F6C-DC81-4F25-A4E5-FF8C8BFD7B7C}" type="parTrans" cxnId="{2C6C6708-5F41-4373-A65B-E741438E2534}">
      <dgm:prSet/>
      <dgm:spPr/>
      <dgm:t>
        <a:bodyPr/>
        <a:lstStyle/>
        <a:p>
          <a:endParaRPr lang="en-US"/>
        </a:p>
      </dgm:t>
    </dgm:pt>
    <dgm:pt modelId="{11F3DC39-EBDD-47F0-B3C4-33267F451C53}" type="sibTrans" cxnId="{2C6C6708-5F41-4373-A65B-E741438E2534}">
      <dgm:prSet/>
      <dgm:spPr/>
      <dgm:t>
        <a:bodyPr/>
        <a:lstStyle/>
        <a:p>
          <a:endParaRPr lang="en-US"/>
        </a:p>
      </dgm:t>
    </dgm:pt>
    <dgm:pt modelId="{D65DEBB8-7FCB-44CF-BF74-ACDB6AE42153}">
      <dgm:prSet>
        <dgm:style>
          <a:lnRef idx="2">
            <a:schemeClr val="accent4">
              <a:shade val="50000"/>
            </a:schemeClr>
          </a:lnRef>
          <a:fillRef idx="1">
            <a:schemeClr val="accent4"/>
          </a:fillRef>
          <a:effectRef idx="0">
            <a:schemeClr val="accent4"/>
          </a:effectRef>
          <a:fontRef idx="minor">
            <a:schemeClr val="lt1"/>
          </a:fontRef>
        </dgm:style>
      </dgm:prSet>
      <dgm:spPr/>
      <dgm:t>
        <a:bodyPr/>
        <a:lstStyle/>
        <a:p>
          <a:pPr rtl="0"/>
          <a:r>
            <a:rPr lang="en-US" b="1" dirty="0" smtClean="0"/>
            <a:t>Passion</a:t>
          </a:r>
          <a:endParaRPr lang="en-US" b="1" dirty="0"/>
        </a:p>
      </dgm:t>
    </dgm:pt>
    <dgm:pt modelId="{22ECCF63-4242-4B82-99BC-EB99C3078062}" type="parTrans" cxnId="{ACCFBE26-E39C-43A3-97D4-326469B111FF}">
      <dgm:prSet/>
      <dgm:spPr/>
      <dgm:t>
        <a:bodyPr/>
        <a:lstStyle/>
        <a:p>
          <a:endParaRPr lang="en-US"/>
        </a:p>
      </dgm:t>
    </dgm:pt>
    <dgm:pt modelId="{E7A28BA5-44FE-455B-AC45-32BF35630F75}" type="sibTrans" cxnId="{ACCFBE26-E39C-43A3-97D4-326469B111FF}">
      <dgm:prSet/>
      <dgm:spPr/>
      <dgm:t>
        <a:bodyPr/>
        <a:lstStyle/>
        <a:p>
          <a:endParaRPr lang="en-US"/>
        </a:p>
      </dgm:t>
    </dgm:pt>
    <dgm:pt modelId="{098A4F2B-7402-4664-8613-7CB0105F7EB1}">
      <dgm:prSet>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en-US" b="1" dirty="0" smtClean="0"/>
            <a:t>Expertise</a:t>
          </a:r>
          <a:endParaRPr lang="en-US" b="1" dirty="0"/>
        </a:p>
      </dgm:t>
    </dgm:pt>
    <dgm:pt modelId="{C814B8D0-7A1D-4799-AD0D-8820EFAB272E}" type="parTrans" cxnId="{210295A0-7B0D-449F-B52C-54FD4AC4D800}">
      <dgm:prSet/>
      <dgm:spPr/>
      <dgm:t>
        <a:bodyPr/>
        <a:lstStyle/>
        <a:p>
          <a:endParaRPr lang="en-US"/>
        </a:p>
      </dgm:t>
    </dgm:pt>
    <dgm:pt modelId="{A43E306E-A703-4DD3-8EF8-4E7AA575B135}" type="sibTrans" cxnId="{210295A0-7B0D-449F-B52C-54FD4AC4D800}">
      <dgm:prSet/>
      <dgm:spPr/>
      <dgm:t>
        <a:bodyPr/>
        <a:lstStyle/>
        <a:p>
          <a:endParaRPr lang="en-US"/>
        </a:p>
      </dgm:t>
    </dgm:pt>
    <dgm:pt modelId="{D105C7B0-5176-46D1-BCD9-F1F3B187E956}" type="pres">
      <dgm:prSet presAssocID="{EA85F149-B217-43FC-BB31-8905D0CF8EA3}" presName="compositeShape" presStyleCnt="0">
        <dgm:presLayoutVars>
          <dgm:chMax val="7"/>
          <dgm:dir/>
          <dgm:resizeHandles val="exact"/>
        </dgm:presLayoutVars>
      </dgm:prSet>
      <dgm:spPr/>
      <dgm:t>
        <a:bodyPr/>
        <a:lstStyle/>
        <a:p>
          <a:endParaRPr lang="en-US"/>
        </a:p>
      </dgm:t>
    </dgm:pt>
    <dgm:pt modelId="{E9D9B7F0-D31D-4A78-AF4E-78BCE2F1CF19}" type="pres">
      <dgm:prSet presAssocID="{6BCC88C0-B386-4DE0-8D58-E4EC29EEE300}" presName="circ1" presStyleLbl="vennNode1" presStyleIdx="0" presStyleCnt="3"/>
      <dgm:spPr/>
      <dgm:t>
        <a:bodyPr/>
        <a:lstStyle/>
        <a:p>
          <a:endParaRPr lang="en-US"/>
        </a:p>
      </dgm:t>
    </dgm:pt>
    <dgm:pt modelId="{5F3B3BCA-6F67-4AD9-9904-DA8EC5386586}" type="pres">
      <dgm:prSet presAssocID="{6BCC88C0-B386-4DE0-8D58-E4EC29EEE300}" presName="circ1Tx" presStyleLbl="revTx" presStyleIdx="0" presStyleCnt="0">
        <dgm:presLayoutVars>
          <dgm:chMax val="0"/>
          <dgm:chPref val="0"/>
          <dgm:bulletEnabled val="1"/>
        </dgm:presLayoutVars>
      </dgm:prSet>
      <dgm:spPr/>
      <dgm:t>
        <a:bodyPr/>
        <a:lstStyle/>
        <a:p>
          <a:endParaRPr lang="en-US"/>
        </a:p>
      </dgm:t>
    </dgm:pt>
    <dgm:pt modelId="{CC600F35-206F-4374-BE1B-147173F8A2DF}" type="pres">
      <dgm:prSet presAssocID="{D65DEBB8-7FCB-44CF-BF74-ACDB6AE42153}" presName="circ2" presStyleLbl="vennNode1" presStyleIdx="1" presStyleCnt="3"/>
      <dgm:spPr/>
      <dgm:t>
        <a:bodyPr/>
        <a:lstStyle/>
        <a:p>
          <a:endParaRPr lang="en-US"/>
        </a:p>
      </dgm:t>
    </dgm:pt>
    <dgm:pt modelId="{0E15D9A3-F329-40FB-A3D1-FF52E2B43CAB}" type="pres">
      <dgm:prSet presAssocID="{D65DEBB8-7FCB-44CF-BF74-ACDB6AE42153}" presName="circ2Tx" presStyleLbl="revTx" presStyleIdx="0" presStyleCnt="0">
        <dgm:presLayoutVars>
          <dgm:chMax val="0"/>
          <dgm:chPref val="0"/>
          <dgm:bulletEnabled val="1"/>
        </dgm:presLayoutVars>
      </dgm:prSet>
      <dgm:spPr/>
      <dgm:t>
        <a:bodyPr/>
        <a:lstStyle/>
        <a:p>
          <a:endParaRPr lang="en-US"/>
        </a:p>
      </dgm:t>
    </dgm:pt>
    <dgm:pt modelId="{7288B1CA-4056-49FD-A64C-2C51FBE7DD43}" type="pres">
      <dgm:prSet presAssocID="{098A4F2B-7402-4664-8613-7CB0105F7EB1}" presName="circ3" presStyleLbl="vennNode1" presStyleIdx="2" presStyleCnt="3"/>
      <dgm:spPr/>
      <dgm:t>
        <a:bodyPr/>
        <a:lstStyle/>
        <a:p>
          <a:endParaRPr lang="en-US"/>
        </a:p>
      </dgm:t>
    </dgm:pt>
    <dgm:pt modelId="{A987B139-F1BF-4C39-8F73-532628003775}" type="pres">
      <dgm:prSet presAssocID="{098A4F2B-7402-4664-8613-7CB0105F7EB1}" presName="circ3Tx" presStyleLbl="revTx" presStyleIdx="0" presStyleCnt="0">
        <dgm:presLayoutVars>
          <dgm:chMax val="0"/>
          <dgm:chPref val="0"/>
          <dgm:bulletEnabled val="1"/>
        </dgm:presLayoutVars>
      </dgm:prSet>
      <dgm:spPr/>
      <dgm:t>
        <a:bodyPr/>
        <a:lstStyle/>
        <a:p>
          <a:endParaRPr lang="en-US"/>
        </a:p>
      </dgm:t>
    </dgm:pt>
  </dgm:ptLst>
  <dgm:cxnLst>
    <dgm:cxn modelId="{9F840BD5-4291-4CAC-8D98-78007F1D62D6}" type="presOf" srcId="{098A4F2B-7402-4664-8613-7CB0105F7EB1}" destId="{7288B1CA-4056-49FD-A64C-2C51FBE7DD43}" srcOrd="0" destOrd="0" presId="urn:microsoft.com/office/officeart/2005/8/layout/venn1"/>
    <dgm:cxn modelId="{A29FCFF5-2BB6-4144-9FB4-9E226FDD8EAE}" type="presOf" srcId="{6BCC88C0-B386-4DE0-8D58-E4EC29EEE300}" destId="{E9D9B7F0-D31D-4A78-AF4E-78BCE2F1CF19}" srcOrd="0" destOrd="0" presId="urn:microsoft.com/office/officeart/2005/8/layout/venn1"/>
    <dgm:cxn modelId="{60730DE0-CCCE-4123-8EC2-92D3C14AB271}" type="presOf" srcId="{EA85F149-B217-43FC-BB31-8905D0CF8EA3}" destId="{D105C7B0-5176-46D1-BCD9-F1F3B187E956}" srcOrd="0" destOrd="0" presId="urn:microsoft.com/office/officeart/2005/8/layout/venn1"/>
    <dgm:cxn modelId="{1D2B6A3C-3EE4-4F24-99F2-9ED483D57221}" type="presOf" srcId="{6BCC88C0-B386-4DE0-8D58-E4EC29EEE300}" destId="{5F3B3BCA-6F67-4AD9-9904-DA8EC5386586}" srcOrd="1" destOrd="0" presId="urn:microsoft.com/office/officeart/2005/8/layout/venn1"/>
    <dgm:cxn modelId="{9E91E1E0-5B02-42F7-AF48-364C56D1D428}" type="presOf" srcId="{098A4F2B-7402-4664-8613-7CB0105F7EB1}" destId="{A987B139-F1BF-4C39-8F73-532628003775}" srcOrd="1" destOrd="0" presId="urn:microsoft.com/office/officeart/2005/8/layout/venn1"/>
    <dgm:cxn modelId="{E97ED009-384C-4A22-B147-AE7EBC8BB38C}" type="presOf" srcId="{D65DEBB8-7FCB-44CF-BF74-ACDB6AE42153}" destId="{CC600F35-206F-4374-BE1B-147173F8A2DF}" srcOrd="0" destOrd="0" presId="urn:microsoft.com/office/officeart/2005/8/layout/venn1"/>
    <dgm:cxn modelId="{ACCFBE26-E39C-43A3-97D4-326469B111FF}" srcId="{EA85F149-B217-43FC-BB31-8905D0CF8EA3}" destId="{D65DEBB8-7FCB-44CF-BF74-ACDB6AE42153}" srcOrd="1" destOrd="0" parTransId="{22ECCF63-4242-4B82-99BC-EB99C3078062}" sibTransId="{E7A28BA5-44FE-455B-AC45-32BF35630F75}"/>
    <dgm:cxn modelId="{0E8BC8C6-B66E-48D4-92A8-FBA4B6A0E24F}" type="presOf" srcId="{D65DEBB8-7FCB-44CF-BF74-ACDB6AE42153}" destId="{0E15D9A3-F329-40FB-A3D1-FF52E2B43CAB}" srcOrd="1" destOrd="0" presId="urn:microsoft.com/office/officeart/2005/8/layout/venn1"/>
    <dgm:cxn modelId="{2C6C6708-5F41-4373-A65B-E741438E2534}" srcId="{EA85F149-B217-43FC-BB31-8905D0CF8EA3}" destId="{6BCC88C0-B386-4DE0-8D58-E4EC29EEE300}" srcOrd="0" destOrd="0" parTransId="{8AAE6F6C-DC81-4F25-A4E5-FF8C8BFD7B7C}" sibTransId="{11F3DC39-EBDD-47F0-B3C4-33267F451C53}"/>
    <dgm:cxn modelId="{210295A0-7B0D-449F-B52C-54FD4AC4D800}" srcId="{EA85F149-B217-43FC-BB31-8905D0CF8EA3}" destId="{098A4F2B-7402-4664-8613-7CB0105F7EB1}" srcOrd="2" destOrd="0" parTransId="{C814B8D0-7A1D-4799-AD0D-8820EFAB272E}" sibTransId="{A43E306E-A703-4DD3-8EF8-4E7AA575B135}"/>
    <dgm:cxn modelId="{A4F2C9A0-C2D5-474C-AB9F-D2F29F0C96B6}" type="presParOf" srcId="{D105C7B0-5176-46D1-BCD9-F1F3B187E956}" destId="{E9D9B7F0-D31D-4A78-AF4E-78BCE2F1CF19}" srcOrd="0" destOrd="0" presId="urn:microsoft.com/office/officeart/2005/8/layout/venn1"/>
    <dgm:cxn modelId="{3BF1975A-3517-4B9C-A83C-B0CBBB79E1FB}" type="presParOf" srcId="{D105C7B0-5176-46D1-BCD9-F1F3B187E956}" destId="{5F3B3BCA-6F67-4AD9-9904-DA8EC5386586}" srcOrd="1" destOrd="0" presId="urn:microsoft.com/office/officeart/2005/8/layout/venn1"/>
    <dgm:cxn modelId="{309B1447-CC4A-4211-BB9D-9A8510727C36}" type="presParOf" srcId="{D105C7B0-5176-46D1-BCD9-F1F3B187E956}" destId="{CC600F35-206F-4374-BE1B-147173F8A2DF}" srcOrd="2" destOrd="0" presId="urn:microsoft.com/office/officeart/2005/8/layout/venn1"/>
    <dgm:cxn modelId="{3D121C56-41FD-40DB-A1F9-24C57631CDFF}" type="presParOf" srcId="{D105C7B0-5176-46D1-BCD9-F1F3B187E956}" destId="{0E15D9A3-F329-40FB-A3D1-FF52E2B43CAB}" srcOrd="3" destOrd="0" presId="urn:microsoft.com/office/officeart/2005/8/layout/venn1"/>
    <dgm:cxn modelId="{08B3249E-1662-4723-9D0E-FEC2A95E2C18}" type="presParOf" srcId="{D105C7B0-5176-46D1-BCD9-F1F3B187E956}" destId="{7288B1CA-4056-49FD-A64C-2C51FBE7DD43}" srcOrd="4" destOrd="0" presId="urn:microsoft.com/office/officeart/2005/8/layout/venn1"/>
    <dgm:cxn modelId="{180DA33E-C9E9-4744-9910-CA99699B3001}" type="presParOf" srcId="{D105C7B0-5176-46D1-BCD9-F1F3B187E956}" destId="{A987B139-F1BF-4C39-8F73-532628003775}" srcOrd="5"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99E4D6-E000-41E6-8AE8-6E13D9A629C8}"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US"/>
        </a:p>
      </dgm:t>
    </dgm:pt>
    <dgm:pt modelId="{7DC0E229-465E-457C-B1C6-63D21154883A}">
      <dgm:prSet/>
      <dgm:spPr/>
      <dgm:t>
        <a:bodyPr/>
        <a:lstStyle/>
        <a:p>
          <a:pPr rtl="0"/>
          <a:r>
            <a:rPr lang="en-US" dirty="0" smtClean="0"/>
            <a:t>Volunteer at a school</a:t>
          </a:r>
          <a:endParaRPr lang="en-US" dirty="0"/>
        </a:p>
      </dgm:t>
    </dgm:pt>
    <dgm:pt modelId="{DAB4B0B3-E247-4CDF-9D31-90BC9CB0B189}" type="parTrans" cxnId="{CFC60B71-1560-4A89-BE79-F38408D42A4C}">
      <dgm:prSet/>
      <dgm:spPr/>
      <dgm:t>
        <a:bodyPr/>
        <a:lstStyle/>
        <a:p>
          <a:endParaRPr lang="en-US"/>
        </a:p>
      </dgm:t>
    </dgm:pt>
    <dgm:pt modelId="{0B62D321-5AA9-419A-825F-22F7879034D3}" type="sibTrans" cxnId="{CFC60B71-1560-4A89-BE79-F38408D42A4C}">
      <dgm:prSet/>
      <dgm:spPr/>
      <dgm:t>
        <a:bodyPr/>
        <a:lstStyle/>
        <a:p>
          <a:endParaRPr lang="en-US"/>
        </a:p>
      </dgm:t>
    </dgm:pt>
    <dgm:pt modelId="{0AC8FE4D-BADA-4090-8A99-DA0E1E854902}">
      <dgm:prSet/>
      <dgm:spPr/>
      <dgm:t>
        <a:bodyPr/>
        <a:lstStyle/>
        <a:p>
          <a:pPr rtl="0"/>
          <a:r>
            <a:rPr lang="en-US" dirty="0" smtClean="0"/>
            <a:t>Blog about your experience</a:t>
          </a:r>
          <a:endParaRPr lang="en-US" dirty="0"/>
        </a:p>
      </dgm:t>
    </dgm:pt>
    <dgm:pt modelId="{E7F81A35-B437-4BD0-AFF4-BC6F005B27E7}" type="parTrans" cxnId="{C627C481-5654-4BAE-B9EC-F6705345EF27}">
      <dgm:prSet/>
      <dgm:spPr/>
      <dgm:t>
        <a:bodyPr/>
        <a:lstStyle/>
        <a:p>
          <a:endParaRPr lang="en-US"/>
        </a:p>
      </dgm:t>
    </dgm:pt>
    <dgm:pt modelId="{99609802-C297-415A-8CEC-3517EF8A7B93}" type="sibTrans" cxnId="{C627C481-5654-4BAE-B9EC-F6705345EF27}">
      <dgm:prSet/>
      <dgm:spPr/>
      <dgm:t>
        <a:bodyPr/>
        <a:lstStyle/>
        <a:p>
          <a:endParaRPr lang="en-US"/>
        </a:p>
      </dgm:t>
    </dgm:pt>
    <dgm:pt modelId="{6DA84398-1B75-4D1F-B234-55DFEC7685CE}">
      <dgm:prSet/>
      <dgm:spPr/>
      <dgm:t>
        <a:bodyPr/>
        <a:lstStyle/>
        <a:p>
          <a:pPr rtl="0"/>
          <a:r>
            <a:rPr lang="en-US" dirty="0" smtClean="0"/>
            <a:t>Attend weekly Decal</a:t>
          </a:r>
          <a:endParaRPr lang="en-US" dirty="0"/>
        </a:p>
      </dgm:t>
    </dgm:pt>
    <dgm:pt modelId="{896D19A8-F8AF-4DE9-84D9-60842E900A18}" type="parTrans" cxnId="{1AC2119B-201E-416D-97EA-538F6A6E8D60}">
      <dgm:prSet/>
      <dgm:spPr/>
      <dgm:t>
        <a:bodyPr/>
        <a:lstStyle/>
        <a:p>
          <a:endParaRPr lang="en-US"/>
        </a:p>
      </dgm:t>
    </dgm:pt>
    <dgm:pt modelId="{47DF7C14-5197-4400-BEDE-26B01545AFBF}" type="sibTrans" cxnId="{1AC2119B-201E-416D-97EA-538F6A6E8D60}">
      <dgm:prSet/>
      <dgm:spPr/>
      <dgm:t>
        <a:bodyPr/>
        <a:lstStyle/>
        <a:p>
          <a:endParaRPr lang="en-US"/>
        </a:p>
      </dgm:t>
    </dgm:pt>
    <dgm:pt modelId="{C432B4F5-C4EC-4611-A3EA-43D7DF6715AA}" type="pres">
      <dgm:prSet presAssocID="{CE99E4D6-E000-41E6-8AE8-6E13D9A629C8}" presName="compositeShape" presStyleCnt="0">
        <dgm:presLayoutVars>
          <dgm:chMax val="7"/>
          <dgm:dir/>
          <dgm:resizeHandles val="exact"/>
        </dgm:presLayoutVars>
      </dgm:prSet>
      <dgm:spPr/>
      <dgm:t>
        <a:bodyPr/>
        <a:lstStyle/>
        <a:p>
          <a:endParaRPr lang="en-US"/>
        </a:p>
      </dgm:t>
    </dgm:pt>
    <dgm:pt modelId="{DDF7A6D8-B0C8-40F3-8061-9885E2E854C9}" type="pres">
      <dgm:prSet presAssocID="{CE99E4D6-E000-41E6-8AE8-6E13D9A629C8}" presName="wedge1" presStyleLbl="node1" presStyleIdx="0" presStyleCnt="3"/>
      <dgm:spPr/>
      <dgm:t>
        <a:bodyPr/>
        <a:lstStyle/>
        <a:p>
          <a:endParaRPr lang="en-US"/>
        </a:p>
      </dgm:t>
    </dgm:pt>
    <dgm:pt modelId="{8385E089-7770-4BA1-90E3-00FF8ECFAE76}" type="pres">
      <dgm:prSet presAssocID="{CE99E4D6-E000-41E6-8AE8-6E13D9A629C8}" presName="dummy1a" presStyleCnt="0"/>
      <dgm:spPr/>
    </dgm:pt>
    <dgm:pt modelId="{A18F5EC4-AE67-44A2-9A23-7BD3039C72A1}" type="pres">
      <dgm:prSet presAssocID="{CE99E4D6-E000-41E6-8AE8-6E13D9A629C8}" presName="dummy1b" presStyleCnt="0"/>
      <dgm:spPr/>
    </dgm:pt>
    <dgm:pt modelId="{1098F2CB-71F1-44AA-904D-64A09CA8294C}" type="pres">
      <dgm:prSet presAssocID="{CE99E4D6-E000-41E6-8AE8-6E13D9A629C8}" presName="wedge1Tx" presStyleLbl="node1" presStyleIdx="0" presStyleCnt="3">
        <dgm:presLayoutVars>
          <dgm:chMax val="0"/>
          <dgm:chPref val="0"/>
          <dgm:bulletEnabled val="1"/>
        </dgm:presLayoutVars>
      </dgm:prSet>
      <dgm:spPr/>
      <dgm:t>
        <a:bodyPr/>
        <a:lstStyle/>
        <a:p>
          <a:endParaRPr lang="en-US"/>
        </a:p>
      </dgm:t>
    </dgm:pt>
    <dgm:pt modelId="{697D2AFE-0857-4C58-8934-4A6B29CA988F}" type="pres">
      <dgm:prSet presAssocID="{CE99E4D6-E000-41E6-8AE8-6E13D9A629C8}" presName="wedge2" presStyleLbl="node1" presStyleIdx="1" presStyleCnt="3"/>
      <dgm:spPr/>
      <dgm:t>
        <a:bodyPr/>
        <a:lstStyle/>
        <a:p>
          <a:endParaRPr lang="en-US"/>
        </a:p>
      </dgm:t>
    </dgm:pt>
    <dgm:pt modelId="{82FDF265-7091-42FC-9F5F-EA7FEAB43DF2}" type="pres">
      <dgm:prSet presAssocID="{CE99E4D6-E000-41E6-8AE8-6E13D9A629C8}" presName="dummy2a" presStyleCnt="0"/>
      <dgm:spPr/>
    </dgm:pt>
    <dgm:pt modelId="{55C7D49A-9F8A-4A04-86C3-DF200F74BAE0}" type="pres">
      <dgm:prSet presAssocID="{CE99E4D6-E000-41E6-8AE8-6E13D9A629C8}" presName="dummy2b" presStyleCnt="0"/>
      <dgm:spPr/>
    </dgm:pt>
    <dgm:pt modelId="{273F96AE-5CA0-4BE4-B654-EADC987CED70}" type="pres">
      <dgm:prSet presAssocID="{CE99E4D6-E000-41E6-8AE8-6E13D9A629C8}" presName="wedge2Tx" presStyleLbl="node1" presStyleIdx="1" presStyleCnt="3">
        <dgm:presLayoutVars>
          <dgm:chMax val="0"/>
          <dgm:chPref val="0"/>
          <dgm:bulletEnabled val="1"/>
        </dgm:presLayoutVars>
      </dgm:prSet>
      <dgm:spPr/>
      <dgm:t>
        <a:bodyPr/>
        <a:lstStyle/>
        <a:p>
          <a:endParaRPr lang="en-US"/>
        </a:p>
      </dgm:t>
    </dgm:pt>
    <dgm:pt modelId="{76DD4872-96D6-436C-9FEE-7B501F7517F2}" type="pres">
      <dgm:prSet presAssocID="{CE99E4D6-E000-41E6-8AE8-6E13D9A629C8}" presName="wedge3" presStyleLbl="node1" presStyleIdx="2" presStyleCnt="3"/>
      <dgm:spPr/>
      <dgm:t>
        <a:bodyPr/>
        <a:lstStyle/>
        <a:p>
          <a:endParaRPr lang="en-US"/>
        </a:p>
      </dgm:t>
    </dgm:pt>
    <dgm:pt modelId="{46870CCE-3D47-4CEB-848A-DA4D41E2CEBA}" type="pres">
      <dgm:prSet presAssocID="{CE99E4D6-E000-41E6-8AE8-6E13D9A629C8}" presName="dummy3a" presStyleCnt="0"/>
      <dgm:spPr/>
    </dgm:pt>
    <dgm:pt modelId="{F3EDBAFF-8517-4915-B8D8-F94C9405F54B}" type="pres">
      <dgm:prSet presAssocID="{CE99E4D6-E000-41E6-8AE8-6E13D9A629C8}" presName="dummy3b" presStyleCnt="0"/>
      <dgm:spPr/>
    </dgm:pt>
    <dgm:pt modelId="{3D1A760F-A874-4CDE-BE58-DF8B28A72895}" type="pres">
      <dgm:prSet presAssocID="{CE99E4D6-E000-41E6-8AE8-6E13D9A629C8}" presName="wedge3Tx" presStyleLbl="node1" presStyleIdx="2" presStyleCnt="3">
        <dgm:presLayoutVars>
          <dgm:chMax val="0"/>
          <dgm:chPref val="0"/>
          <dgm:bulletEnabled val="1"/>
        </dgm:presLayoutVars>
      </dgm:prSet>
      <dgm:spPr/>
      <dgm:t>
        <a:bodyPr/>
        <a:lstStyle/>
        <a:p>
          <a:endParaRPr lang="en-US"/>
        </a:p>
      </dgm:t>
    </dgm:pt>
    <dgm:pt modelId="{EE6A4119-ED5F-4FA2-93BE-64755C87A163}" type="pres">
      <dgm:prSet presAssocID="{0B62D321-5AA9-419A-825F-22F7879034D3}" presName="arrowWedge1" presStyleLbl="fgSibTrans2D1" presStyleIdx="0" presStyleCnt="3">
        <dgm:style>
          <a:lnRef idx="2">
            <a:schemeClr val="accent3">
              <a:shade val="50000"/>
            </a:schemeClr>
          </a:lnRef>
          <a:fillRef idx="1">
            <a:schemeClr val="accent3"/>
          </a:fillRef>
          <a:effectRef idx="0">
            <a:schemeClr val="accent3"/>
          </a:effectRef>
          <a:fontRef idx="minor">
            <a:schemeClr val="lt1"/>
          </a:fontRef>
        </dgm:style>
      </dgm:prSet>
      <dgm:spPr/>
    </dgm:pt>
    <dgm:pt modelId="{C6A8A4E0-4ECC-40A5-A2C1-968CC96CA9EB}" type="pres">
      <dgm:prSet presAssocID="{99609802-C297-415A-8CEC-3517EF8A7B93}" presName="arrowWedge2" presStyleLbl="fgSibTrans2D1" presStyleIdx="1" presStyleCnt="3">
        <dgm:style>
          <a:lnRef idx="2">
            <a:schemeClr val="accent3">
              <a:shade val="50000"/>
            </a:schemeClr>
          </a:lnRef>
          <a:fillRef idx="1">
            <a:schemeClr val="accent3"/>
          </a:fillRef>
          <a:effectRef idx="0">
            <a:schemeClr val="accent3"/>
          </a:effectRef>
          <a:fontRef idx="minor">
            <a:schemeClr val="lt1"/>
          </a:fontRef>
        </dgm:style>
      </dgm:prSet>
      <dgm:spPr/>
    </dgm:pt>
    <dgm:pt modelId="{9C93CCA8-CA4B-4BBE-BE07-874734E4B612}" type="pres">
      <dgm:prSet presAssocID="{47DF7C14-5197-4400-BEDE-26B01545AFBF}" presName="arrowWedge3" presStyleLbl="fgSibTrans2D1" presStyleIdx="2" presStyleCnt="3">
        <dgm:style>
          <a:lnRef idx="2">
            <a:schemeClr val="accent3">
              <a:shade val="50000"/>
            </a:schemeClr>
          </a:lnRef>
          <a:fillRef idx="1">
            <a:schemeClr val="accent3"/>
          </a:fillRef>
          <a:effectRef idx="0">
            <a:schemeClr val="accent3"/>
          </a:effectRef>
          <a:fontRef idx="minor">
            <a:schemeClr val="lt1"/>
          </a:fontRef>
        </dgm:style>
      </dgm:prSet>
      <dgm:spPr/>
    </dgm:pt>
  </dgm:ptLst>
  <dgm:cxnLst>
    <dgm:cxn modelId="{4492ED69-10F3-4615-9B84-6EC16550A287}" type="presOf" srcId="{7DC0E229-465E-457C-B1C6-63D21154883A}" destId="{1098F2CB-71F1-44AA-904D-64A09CA8294C}" srcOrd="1" destOrd="0" presId="urn:microsoft.com/office/officeart/2005/8/layout/cycle8"/>
    <dgm:cxn modelId="{CFC60B71-1560-4A89-BE79-F38408D42A4C}" srcId="{CE99E4D6-E000-41E6-8AE8-6E13D9A629C8}" destId="{7DC0E229-465E-457C-B1C6-63D21154883A}" srcOrd="0" destOrd="0" parTransId="{DAB4B0B3-E247-4CDF-9D31-90BC9CB0B189}" sibTransId="{0B62D321-5AA9-419A-825F-22F7879034D3}"/>
    <dgm:cxn modelId="{1AC2119B-201E-416D-97EA-538F6A6E8D60}" srcId="{CE99E4D6-E000-41E6-8AE8-6E13D9A629C8}" destId="{6DA84398-1B75-4D1F-B234-55DFEC7685CE}" srcOrd="2" destOrd="0" parTransId="{896D19A8-F8AF-4DE9-84D9-60842E900A18}" sibTransId="{47DF7C14-5197-4400-BEDE-26B01545AFBF}"/>
    <dgm:cxn modelId="{8EFAD88C-6F49-41BC-B608-4D1BB5B3360D}" type="presOf" srcId="{7DC0E229-465E-457C-B1C6-63D21154883A}" destId="{DDF7A6D8-B0C8-40F3-8061-9885E2E854C9}" srcOrd="0" destOrd="0" presId="urn:microsoft.com/office/officeart/2005/8/layout/cycle8"/>
    <dgm:cxn modelId="{60630839-526C-4907-91BC-3C025076ADDF}" type="presOf" srcId="{CE99E4D6-E000-41E6-8AE8-6E13D9A629C8}" destId="{C432B4F5-C4EC-4611-A3EA-43D7DF6715AA}" srcOrd="0" destOrd="0" presId="urn:microsoft.com/office/officeart/2005/8/layout/cycle8"/>
    <dgm:cxn modelId="{5864C45D-A4BF-43D1-BFA8-3C05CB21945E}" type="presOf" srcId="{6DA84398-1B75-4D1F-B234-55DFEC7685CE}" destId="{76DD4872-96D6-436C-9FEE-7B501F7517F2}" srcOrd="0" destOrd="0" presId="urn:microsoft.com/office/officeart/2005/8/layout/cycle8"/>
    <dgm:cxn modelId="{C627C481-5654-4BAE-B9EC-F6705345EF27}" srcId="{CE99E4D6-E000-41E6-8AE8-6E13D9A629C8}" destId="{0AC8FE4D-BADA-4090-8A99-DA0E1E854902}" srcOrd="1" destOrd="0" parTransId="{E7F81A35-B437-4BD0-AFF4-BC6F005B27E7}" sibTransId="{99609802-C297-415A-8CEC-3517EF8A7B93}"/>
    <dgm:cxn modelId="{EEB080CD-12E0-4E47-B215-9B747EECD59B}" type="presOf" srcId="{6DA84398-1B75-4D1F-B234-55DFEC7685CE}" destId="{3D1A760F-A874-4CDE-BE58-DF8B28A72895}" srcOrd="1" destOrd="0" presId="urn:microsoft.com/office/officeart/2005/8/layout/cycle8"/>
    <dgm:cxn modelId="{D7979EF0-B34E-4493-B11B-2FDE3E38709F}" type="presOf" srcId="{0AC8FE4D-BADA-4090-8A99-DA0E1E854902}" destId="{697D2AFE-0857-4C58-8934-4A6B29CA988F}" srcOrd="0" destOrd="0" presId="urn:microsoft.com/office/officeart/2005/8/layout/cycle8"/>
    <dgm:cxn modelId="{C7395C68-0B15-421D-AB33-62C5AC4245E6}" type="presOf" srcId="{0AC8FE4D-BADA-4090-8A99-DA0E1E854902}" destId="{273F96AE-5CA0-4BE4-B654-EADC987CED70}" srcOrd="1" destOrd="0" presId="urn:microsoft.com/office/officeart/2005/8/layout/cycle8"/>
    <dgm:cxn modelId="{E25DE57E-EE45-4FBB-897A-64C72C0AE1EC}" type="presParOf" srcId="{C432B4F5-C4EC-4611-A3EA-43D7DF6715AA}" destId="{DDF7A6D8-B0C8-40F3-8061-9885E2E854C9}" srcOrd="0" destOrd="0" presId="urn:microsoft.com/office/officeart/2005/8/layout/cycle8"/>
    <dgm:cxn modelId="{ADAE28CA-4765-4D86-BCCF-DF6B64931FA1}" type="presParOf" srcId="{C432B4F5-C4EC-4611-A3EA-43D7DF6715AA}" destId="{8385E089-7770-4BA1-90E3-00FF8ECFAE76}" srcOrd="1" destOrd="0" presId="urn:microsoft.com/office/officeart/2005/8/layout/cycle8"/>
    <dgm:cxn modelId="{CFABD413-31CD-44E2-A317-DA4DA91A4682}" type="presParOf" srcId="{C432B4F5-C4EC-4611-A3EA-43D7DF6715AA}" destId="{A18F5EC4-AE67-44A2-9A23-7BD3039C72A1}" srcOrd="2" destOrd="0" presId="urn:microsoft.com/office/officeart/2005/8/layout/cycle8"/>
    <dgm:cxn modelId="{48635F26-F05B-4C5E-BD07-BCBF0CCEC004}" type="presParOf" srcId="{C432B4F5-C4EC-4611-A3EA-43D7DF6715AA}" destId="{1098F2CB-71F1-44AA-904D-64A09CA8294C}" srcOrd="3" destOrd="0" presId="urn:microsoft.com/office/officeart/2005/8/layout/cycle8"/>
    <dgm:cxn modelId="{530F6F78-B0B1-483A-A99A-1DF3C05DC61D}" type="presParOf" srcId="{C432B4F5-C4EC-4611-A3EA-43D7DF6715AA}" destId="{697D2AFE-0857-4C58-8934-4A6B29CA988F}" srcOrd="4" destOrd="0" presId="urn:microsoft.com/office/officeart/2005/8/layout/cycle8"/>
    <dgm:cxn modelId="{B8DC6188-9656-4868-9A1D-CFA4AC24DA00}" type="presParOf" srcId="{C432B4F5-C4EC-4611-A3EA-43D7DF6715AA}" destId="{82FDF265-7091-42FC-9F5F-EA7FEAB43DF2}" srcOrd="5" destOrd="0" presId="urn:microsoft.com/office/officeart/2005/8/layout/cycle8"/>
    <dgm:cxn modelId="{675D2615-9123-489F-9B00-63CC841C8E1D}" type="presParOf" srcId="{C432B4F5-C4EC-4611-A3EA-43D7DF6715AA}" destId="{55C7D49A-9F8A-4A04-86C3-DF200F74BAE0}" srcOrd="6" destOrd="0" presId="urn:microsoft.com/office/officeart/2005/8/layout/cycle8"/>
    <dgm:cxn modelId="{BF630B3A-9C3D-486C-AFF2-7CE75591B8AD}" type="presParOf" srcId="{C432B4F5-C4EC-4611-A3EA-43D7DF6715AA}" destId="{273F96AE-5CA0-4BE4-B654-EADC987CED70}" srcOrd="7" destOrd="0" presId="urn:microsoft.com/office/officeart/2005/8/layout/cycle8"/>
    <dgm:cxn modelId="{EFB50C66-69C7-4581-ACBF-DAB61E2B49C2}" type="presParOf" srcId="{C432B4F5-C4EC-4611-A3EA-43D7DF6715AA}" destId="{76DD4872-96D6-436C-9FEE-7B501F7517F2}" srcOrd="8" destOrd="0" presId="urn:microsoft.com/office/officeart/2005/8/layout/cycle8"/>
    <dgm:cxn modelId="{1F052A3E-305C-49EE-8E10-8F19079B3299}" type="presParOf" srcId="{C432B4F5-C4EC-4611-A3EA-43D7DF6715AA}" destId="{46870CCE-3D47-4CEB-848A-DA4D41E2CEBA}" srcOrd="9" destOrd="0" presId="urn:microsoft.com/office/officeart/2005/8/layout/cycle8"/>
    <dgm:cxn modelId="{6B61EEC3-75ED-4394-810E-C4CE36E2CBA6}" type="presParOf" srcId="{C432B4F5-C4EC-4611-A3EA-43D7DF6715AA}" destId="{F3EDBAFF-8517-4915-B8D8-F94C9405F54B}" srcOrd="10" destOrd="0" presId="urn:microsoft.com/office/officeart/2005/8/layout/cycle8"/>
    <dgm:cxn modelId="{AC998B28-C1FD-412F-8250-9D9E6F0167EC}" type="presParOf" srcId="{C432B4F5-C4EC-4611-A3EA-43D7DF6715AA}" destId="{3D1A760F-A874-4CDE-BE58-DF8B28A72895}" srcOrd="11" destOrd="0" presId="urn:microsoft.com/office/officeart/2005/8/layout/cycle8"/>
    <dgm:cxn modelId="{BE790F72-068A-449A-B377-A575DD366A8C}" type="presParOf" srcId="{C432B4F5-C4EC-4611-A3EA-43D7DF6715AA}" destId="{EE6A4119-ED5F-4FA2-93BE-64755C87A163}" srcOrd="12" destOrd="0" presId="urn:microsoft.com/office/officeart/2005/8/layout/cycle8"/>
    <dgm:cxn modelId="{B756B45D-9017-44D0-A985-BC2BB9334F2A}" type="presParOf" srcId="{C432B4F5-C4EC-4611-A3EA-43D7DF6715AA}" destId="{C6A8A4E0-4ECC-40A5-A2C1-968CC96CA9EB}" srcOrd="13" destOrd="0" presId="urn:microsoft.com/office/officeart/2005/8/layout/cycle8"/>
    <dgm:cxn modelId="{D77E2C34-DC27-47A8-B7BF-9C479C1370C9}" type="presParOf" srcId="{C432B4F5-C4EC-4611-A3EA-43D7DF6715AA}" destId="{9C93CCA8-CA4B-4BBE-BE07-874734E4B612}" srcOrd="14" destOrd="0" presId="urn:microsoft.com/office/officeart/2005/8/layout/cycle8"/>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2A6058-7F49-4276-9C24-182EF59A19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898BF2-CF03-44DD-B19C-0D6A2BB62E77}">
      <dgm:prSet/>
      <dgm:spPr>
        <a:solidFill>
          <a:schemeClr val="accent1">
            <a:hueOff val="0"/>
            <a:satOff val="0"/>
            <a:lumOff val="0"/>
            <a:alpha val="50000"/>
          </a:schemeClr>
        </a:solidFill>
      </dgm:spPr>
      <dgm:t>
        <a:bodyPr/>
        <a:lstStyle/>
        <a:p>
          <a:pPr rtl="0"/>
          <a:r>
            <a:rPr lang="en-US" dirty="0" smtClean="0"/>
            <a:t>Make friends</a:t>
          </a:r>
          <a:endParaRPr lang="en-US" dirty="0"/>
        </a:p>
      </dgm:t>
    </dgm:pt>
    <dgm:pt modelId="{CEC19A47-964B-45DA-97C4-98BFE1232181}" type="parTrans" cxnId="{0175B0A1-E585-4B58-8A09-10BA9E0B389A}">
      <dgm:prSet/>
      <dgm:spPr/>
      <dgm:t>
        <a:bodyPr/>
        <a:lstStyle/>
        <a:p>
          <a:endParaRPr lang="en-US"/>
        </a:p>
      </dgm:t>
    </dgm:pt>
    <dgm:pt modelId="{1E15281B-7ADE-4859-BCBE-65DFFFC133E7}" type="sibTrans" cxnId="{0175B0A1-E585-4B58-8A09-10BA9E0B389A}">
      <dgm:prSet/>
      <dgm:spPr/>
      <dgm:t>
        <a:bodyPr/>
        <a:lstStyle/>
        <a:p>
          <a:endParaRPr lang="en-US"/>
        </a:p>
      </dgm:t>
    </dgm:pt>
    <dgm:pt modelId="{FA95C12D-4674-457E-B44F-7EC794479499}">
      <dgm:prSet/>
      <dgm:spPr>
        <a:solidFill>
          <a:schemeClr val="accent1">
            <a:hueOff val="0"/>
            <a:satOff val="0"/>
            <a:lumOff val="0"/>
            <a:alpha val="50000"/>
          </a:schemeClr>
        </a:solidFill>
      </dgm:spPr>
      <dgm:t>
        <a:bodyPr/>
        <a:lstStyle/>
        <a:p>
          <a:pPr rtl="0"/>
          <a:r>
            <a:rPr lang="en-US" dirty="0" smtClean="0"/>
            <a:t>Do hands-on activities</a:t>
          </a:r>
          <a:endParaRPr lang="en-US" dirty="0"/>
        </a:p>
      </dgm:t>
    </dgm:pt>
    <dgm:pt modelId="{B1FE2A37-0CDD-4EF2-9DB0-E6FAA8BD4CE6}" type="parTrans" cxnId="{024D6F78-35F0-407D-A931-ECD17685805A}">
      <dgm:prSet/>
      <dgm:spPr/>
      <dgm:t>
        <a:bodyPr/>
        <a:lstStyle/>
        <a:p>
          <a:endParaRPr lang="en-US"/>
        </a:p>
      </dgm:t>
    </dgm:pt>
    <dgm:pt modelId="{D1A7206A-8E38-467B-A949-0F8B8EB5C6F0}" type="sibTrans" cxnId="{024D6F78-35F0-407D-A931-ECD17685805A}">
      <dgm:prSet/>
      <dgm:spPr/>
      <dgm:t>
        <a:bodyPr/>
        <a:lstStyle/>
        <a:p>
          <a:endParaRPr lang="en-US"/>
        </a:p>
      </dgm:t>
    </dgm:pt>
    <dgm:pt modelId="{1F0A9BC9-FF2F-4043-AEA8-79DC68A20669}">
      <dgm:prSet/>
      <dgm:spPr>
        <a:solidFill>
          <a:schemeClr val="accent1">
            <a:hueOff val="0"/>
            <a:satOff val="0"/>
            <a:lumOff val="0"/>
            <a:alpha val="50000"/>
          </a:schemeClr>
        </a:solidFill>
      </dgm:spPr>
      <dgm:t>
        <a:bodyPr/>
        <a:lstStyle/>
        <a:p>
          <a:pPr rtl="0"/>
          <a:r>
            <a:rPr lang="en-US" dirty="0" smtClean="0"/>
            <a:t>Serve your community</a:t>
          </a:r>
          <a:endParaRPr lang="en-US" dirty="0"/>
        </a:p>
      </dgm:t>
    </dgm:pt>
    <dgm:pt modelId="{71B738D8-2D65-4125-8C02-51B35E76838D}" type="parTrans" cxnId="{BD664A60-4811-4774-9E58-38AC00E3D6BC}">
      <dgm:prSet/>
      <dgm:spPr/>
      <dgm:t>
        <a:bodyPr/>
        <a:lstStyle/>
        <a:p>
          <a:endParaRPr lang="en-US"/>
        </a:p>
      </dgm:t>
    </dgm:pt>
    <dgm:pt modelId="{4430746E-CBEC-43E7-81B5-BDA6833BE197}" type="sibTrans" cxnId="{BD664A60-4811-4774-9E58-38AC00E3D6BC}">
      <dgm:prSet/>
      <dgm:spPr/>
      <dgm:t>
        <a:bodyPr/>
        <a:lstStyle/>
        <a:p>
          <a:endParaRPr lang="en-US"/>
        </a:p>
      </dgm:t>
    </dgm:pt>
    <dgm:pt modelId="{2CEE3120-9983-4291-ACBE-912E67714E9D}" type="pres">
      <dgm:prSet presAssocID="{312A6058-7F49-4276-9C24-182EF59A1931}" presName="linear" presStyleCnt="0">
        <dgm:presLayoutVars>
          <dgm:animLvl val="lvl"/>
          <dgm:resizeHandles val="exact"/>
        </dgm:presLayoutVars>
      </dgm:prSet>
      <dgm:spPr/>
      <dgm:t>
        <a:bodyPr/>
        <a:lstStyle/>
        <a:p>
          <a:endParaRPr lang="en-US"/>
        </a:p>
      </dgm:t>
    </dgm:pt>
    <dgm:pt modelId="{5FC30B63-61D6-4FA4-83B6-B6D5B2A7B1D8}" type="pres">
      <dgm:prSet presAssocID="{80898BF2-CF03-44DD-B19C-0D6A2BB62E77}" presName="parentText" presStyleLbl="node1" presStyleIdx="0" presStyleCnt="3">
        <dgm:presLayoutVars>
          <dgm:chMax val="0"/>
          <dgm:bulletEnabled val="1"/>
        </dgm:presLayoutVars>
      </dgm:prSet>
      <dgm:spPr/>
      <dgm:t>
        <a:bodyPr/>
        <a:lstStyle/>
        <a:p>
          <a:endParaRPr lang="en-US"/>
        </a:p>
      </dgm:t>
    </dgm:pt>
    <dgm:pt modelId="{082DD43F-B060-4E7F-822E-465E6CFBB13B}" type="pres">
      <dgm:prSet presAssocID="{1E15281B-7ADE-4859-BCBE-65DFFFC133E7}" presName="spacer" presStyleCnt="0"/>
      <dgm:spPr/>
    </dgm:pt>
    <dgm:pt modelId="{C0D79687-D94D-4991-9038-21C66E601A25}" type="pres">
      <dgm:prSet presAssocID="{FA95C12D-4674-457E-B44F-7EC794479499}" presName="parentText" presStyleLbl="node1" presStyleIdx="1" presStyleCnt="3">
        <dgm:presLayoutVars>
          <dgm:chMax val="0"/>
          <dgm:bulletEnabled val="1"/>
        </dgm:presLayoutVars>
      </dgm:prSet>
      <dgm:spPr/>
      <dgm:t>
        <a:bodyPr/>
        <a:lstStyle/>
        <a:p>
          <a:endParaRPr lang="en-US"/>
        </a:p>
      </dgm:t>
    </dgm:pt>
    <dgm:pt modelId="{8DD92004-C069-4231-8628-79B7CAEBC546}" type="pres">
      <dgm:prSet presAssocID="{D1A7206A-8E38-467B-A949-0F8B8EB5C6F0}" presName="spacer" presStyleCnt="0"/>
      <dgm:spPr/>
    </dgm:pt>
    <dgm:pt modelId="{D976A708-83A1-43B1-A511-2502FE161C05}" type="pres">
      <dgm:prSet presAssocID="{1F0A9BC9-FF2F-4043-AEA8-79DC68A20669}" presName="parentText" presStyleLbl="node1" presStyleIdx="2" presStyleCnt="3">
        <dgm:presLayoutVars>
          <dgm:chMax val="0"/>
          <dgm:bulletEnabled val="1"/>
        </dgm:presLayoutVars>
      </dgm:prSet>
      <dgm:spPr/>
      <dgm:t>
        <a:bodyPr/>
        <a:lstStyle/>
        <a:p>
          <a:endParaRPr lang="en-US"/>
        </a:p>
      </dgm:t>
    </dgm:pt>
  </dgm:ptLst>
  <dgm:cxnLst>
    <dgm:cxn modelId="{4110A2C0-4E01-4074-84E5-56AA2F0E6F7E}" type="presOf" srcId="{80898BF2-CF03-44DD-B19C-0D6A2BB62E77}" destId="{5FC30B63-61D6-4FA4-83B6-B6D5B2A7B1D8}" srcOrd="0" destOrd="0" presId="urn:microsoft.com/office/officeart/2005/8/layout/vList2"/>
    <dgm:cxn modelId="{ECD7C283-1C11-4589-8E44-D0D3DC9163F5}" type="presOf" srcId="{FA95C12D-4674-457E-B44F-7EC794479499}" destId="{C0D79687-D94D-4991-9038-21C66E601A25}" srcOrd="0" destOrd="0" presId="urn:microsoft.com/office/officeart/2005/8/layout/vList2"/>
    <dgm:cxn modelId="{024D6F78-35F0-407D-A931-ECD17685805A}" srcId="{312A6058-7F49-4276-9C24-182EF59A1931}" destId="{FA95C12D-4674-457E-B44F-7EC794479499}" srcOrd="1" destOrd="0" parTransId="{B1FE2A37-0CDD-4EF2-9DB0-E6FAA8BD4CE6}" sibTransId="{D1A7206A-8E38-467B-A949-0F8B8EB5C6F0}"/>
    <dgm:cxn modelId="{2D6B7E94-0630-4FBB-B7FB-67269E711527}" type="presOf" srcId="{312A6058-7F49-4276-9C24-182EF59A1931}" destId="{2CEE3120-9983-4291-ACBE-912E67714E9D}" srcOrd="0" destOrd="0" presId="urn:microsoft.com/office/officeart/2005/8/layout/vList2"/>
    <dgm:cxn modelId="{BD664A60-4811-4774-9E58-38AC00E3D6BC}" srcId="{312A6058-7F49-4276-9C24-182EF59A1931}" destId="{1F0A9BC9-FF2F-4043-AEA8-79DC68A20669}" srcOrd="2" destOrd="0" parTransId="{71B738D8-2D65-4125-8C02-51B35E76838D}" sibTransId="{4430746E-CBEC-43E7-81B5-BDA6833BE197}"/>
    <dgm:cxn modelId="{43A92D78-1C0B-4589-AA64-4B531C0ACC44}" type="presOf" srcId="{1F0A9BC9-FF2F-4043-AEA8-79DC68A20669}" destId="{D976A708-83A1-43B1-A511-2502FE161C05}" srcOrd="0" destOrd="0" presId="urn:microsoft.com/office/officeart/2005/8/layout/vList2"/>
    <dgm:cxn modelId="{0175B0A1-E585-4B58-8A09-10BA9E0B389A}" srcId="{312A6058-7F49-4276-9C24-182EF59A1931}" destId="{80898BF2-CF03-44DD-B19C-0D6A2BB62E77}" srcOrd="0" destOrd="0" parTransId="{CEC19A47-964B-45DA-97C4-98BFE1232181}" sibTransId="{1E15281B-7ADE-4859-BCBE-65DFFFC133E7}"/>
    <dgm:cxn modelId="{C8DD58AE-A997-48CA-A6E6-2261724AC066}" type="presParOf" srcId="{2CEE3120-9983-4291-ACBE-912E67714E9D}" destId="{5FC30B63-61D6-4FA4-83B6-B6D5B2A7B1D8}" srcOrd="0" destOrd="0" presId="urn:microsoft.com/office/officeart/2005/8/layout/vList2"/>
    <dgm:cxn modelId="{384CD216-14E9-4B87-9B0B-5922BC473009}" type="presParOf" srcId="{2CEE3120-9983-4291-ACBE-912E67714E9D}" destId="{082DD43F-B060-4E7F-822E-465E6CFBB13B}" srcOrd="1" destOrd="0" presId="urn:microsoft.com/office/officeart/2005/8/layout/vList2"/>
    <dgm:cxn modelId="{66CE250A-D81D-4B07-B938-5ADE551F689E}" type="presParOf" srcId="{2CEE3120-9983-4291-ACBE-912E67714E9D}" destId="{C0D79687-D94D-4991-9038-21C66E601A25}" srcOrd="2" destOrd="0" presId="urn:microsoft.com/office/officeart/2005/8/layout/vList2"/>
    <dgm:cxn modelId="{A2C76BCB-84EC-4006-96DA-6EC9EF315A37}" type="presParOf" srcId="{2CEE3120-9983-4291-ACBE-912E67714E9D}" destId="{8DD92004-C069-4231-8628-79B7CAEBC546}" srcOrd="3" destOrd="0" presId="urn:microsoft.com/office/officeart/2005/8/layout/vList2"/>
    <dgm:cxn modelId="{39D66C3B-D3EC-4D69-A804-739D915603B6}" type="presParOf" srcId="{2CEE3120-9983-4291-ACBE-912E67714E9D}" destId="{D976A708-83A1-43B1-A511-2502FE161C05}"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D9B7F0-D31D-4A78-AF4E-78BCE2F1CF19}">
      <dsp:nvSpPr>
        <dsp:cNvPr id="0" name=""/>
        <dsp:cNvSpPr/>
      </dsp:nvSpPr>
      <dsp:spPr>
        <a:xfrm>
          <a:off x="2994659" y="65722"/>
          <a:ext cx="3154680" cy="3154680"/>
        </a:xfrm>
        <a:prstGeom prst="ellipse">
          <a:avLst/>
        </a:prstGeom>
        <a:solidFill>
          <a:schemeClr val="accent1"/>
        </a:solidFill>
        <a:ln w="1905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0" tIns="0" rIns="0" bIns="0" numCol="1" spcCol="1270" anchor="ctr" anchorCtr="0">
          <a:noAutofit/>
        </a:bodyPr>
        <a:lstStyle/>
        <a:p>
          <a:pPr lvl="0" algn="ctr" defTabSz="1733550" rtl="0">
            <a:lnSpc>
              <a:spcPct val="90000"/>
            </a:lnSpc>
            <a:spcBef>
              <a:spcPct val="0"/>
            </a:spcBef>
            <a:spcAft>
              <a:spcPct val="35000"/>
            </a:spcAft>
          </a:pPr>
          <a:r>
            <a:rPr lang="en-US" sz="3900" b="1" kern="1200" dirty="0" smtClean="0"/>
            <a:t>Time</a:t>
          </a:r>
          <a:endParaRPr lang="en-US" sz="3900" b="1" kern="1200" dirty="0"/>
        </a:p>
      </dsp:txBody>
      <dsp:txXfrm>
        <a:off x="3415284" y="617791"/>
        <a:ext cx="2313432" cy="1419606"/>
      </dsp:txXfrm>
    </dsp:sp>
    <dsp:sp modelId="{CC600F35-206F-4374-BE1B-147173F8A2DF}">
      <dsp:nvSpPr>
        <dsp:cNvPr id="0" name=""/>
        <dsp:cNvSpPr/>
      </dsp:nvSpPr>
      <dsp:spPr>
        <a:xfrm>
          <a:off x="4132973" y="2037397"/>
          <a:ext cx="3154680" cy="3154680"/>
        </a:xfrm>
        <a:prstGeom prst="ellipse">
          <a:avLst/>
        </a:prstGeom>
        <a:solidFill>
          <a:schemeClr val="accent4"/>
        </a:solidFill>
        <a:ln w="1905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0" tIns="0" rIns="0" bIns="0" numCol="1" spcCol="1270" anchor="ctr" anchorCtr="0">
          <a:noAutofit/>
        </a:bodyPr>
        <a:lstStyle/>
        <a:p>
          <a:pPr lvl="0" algn="ctr" defTabSz="1733550" rtl="0">
            <a:lnSpc>
              <a:spcPct val="90000"/>
            </a:lnSpc>
            <a:spcBef>
              <a:spcPct val="0"/>
            </a:spcBef>
            <a:spcAft>
              <a:spcPct val="35000"/>
            </a:spcAft>
          </a:pPr>
          <a:r>
            <a:rPr lang="en-US" sz="3900" b="1" kern="1200" dirty="0" smtClean="0"/>
            <a:t>Passion</a:t>
          </a:r>
          <a:endParaRPr lang="en-US" sz="3900" b="1" kern="1200" dirty="0"/>
        </a:p>
      </dsp:txBody>
      <dsp:txXfrm>
        <a:off x="5097780" y="2852356"/>
        <a:ext cx="1892808" cy="1735074"/>
      </dsp:txXfrm>
    </dsp:sp>
    <dsp:sp modelId="{7288B1CA-4056-49FD-A64C-2C51FBE7DD43}">
      <dsp:nvSpPr>
        <dsp:cNvPr id="0" name=""/>
        <dsp:cNvSpPr/>
      </dsp:nvSpPr>
      <dsp:spPr>
        <a:xfrm>
          <a:off x="1856346" y="2037397"/>
          <a:ext cx="3154680" cy="3154680"/>
        </a:xfrm>
        <a:prstGeom prst="ellipse">
          <a:avLst/>
        </a:prstGeom>
        <a:solidFill>
          <a:schemeClr val="accent2"/>
        </a:solidFill>
        <a:ln w="1905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0" tIns="0" rIns="0" bIns="0" numCol="1" spcCol="1270" anchor="ctr" anchorCtr="0">
          <a:noAutofit/>
        </a:bodyPr>
        <a:lstStyle/>
        <a:p>
          <a:pPr lvl="0" algn="ctr" defTabSz="1733550" rtl="0">
            <a:lnSpc>
              <a:spcPct val="90000"/>
            </a:lnSpc>
            <a:spcBef>
              <a:spcPct val="0"/>
            </a:spcBef>
            <a:spcAft>
              <a:spcPct val="35000"/>
            </a:spcAft>
          </a:pPr>
          <a:r>
            <a:rPr lang="en-US" sz="3900" b="1" kern="1200" dirty="0" smtClean="0"/>
            <a:t>Expertise</a:t>
          </a:r>
          <a:endParaRPr lang="en-US" sz="3900" b="1" kern="1200" dirty="0"/>
        </a:p>
      </dsp:txBody>
      <dsp:txXfrm>
        <a:off x="2153411" y="2852356"/>
        <a:ext cx="1892808" cy="173507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F7A6D8-B0C8-40F3-8061-9885E2E854C9}">
      <dsp:nvSpPr>
        <dsp:cNvPr id="0" name=""/>
        <dsp:cNvSpPr/>
      </dsp:nvSpPr>
      <dsp:spPr>
        <a:xfrm>
          <a:off x="2454683" y="341757"/>
          <a:ext cx="4416552" cy="4416552"/>
        </a:xfrm>
        <a:prstGeom prst="pie">
          <a:avLst>
            <a:gd name="adj1" fmla="val 16200000"/>
            <a:gd name="adj2" fmla="val 18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n-US" sz="2900" kern="1200" dirty="0" smtClean="0"/>
            <a:t>Volunteer at a school</a:t>
          </a:r>
          <a:endParaRPr lang="en-US" sz="2900" kern="1200" dirty="0"/>
        </a:p>
      </dsp:txBody>
      <dsp:txXfrm>
        <a:off x="4782311" y="1277645"/>
        <a:ext cx="1577340" cy="1314450"/>
      </dsp:txXfrm>
    </dsp:sp>
    <dsp:sp modelId="{697D2AFE-0857-4C58-8934-4A6B29CA988F}">
      <dsp:nvSpPr>
        <dsp:cNvPr id="0" name=""/>
        <dsp:cNvSpPr/>
      </dsp:nvSpPr>
      <dsp:spPr>
        <a:xfrm>
          <a:off x="2363723" y="499491"/>
          <a:ext cx="4416552" cy="4416552"/>
        </a:xfrm>
        <a:prstGeom prst="pie">
          <a:avLst>
            <a:gd name="adj1" fmla="val 1800000"/>
            <a:gd name="adj2" fmla="val 90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n-US" sz="2900" kern="1200" dirty="0" smtClean="0"/>
            <a:t>Blog about your experience</a:t>
          </a:r>
          <a:endParaRPr lang="en-US" sz="2900" kern="1200" dirty="0"/>
        </a:p>
      </dsp:txBody>
      <dsp:txXfrm>
        <a:off x="3415284" y="3364992"/>
        <a:ext cx="2366010" cy="1156716"/>
      </dsp:txXfrm>
    </dsp:sp>
    <dsp:sp modelId="{76DD4872-96D6-436C-9FEE-7B501F7517F2}">
      <dsp:nvSpPr>
        <dsp:cNvPr id="0" name=""/>
        <dsp:cNvSpPr/>
      </dsp:nvSpPr>
      <dsp:spPr>
        <a:xfrm>
          <a:off x="2272764" y="341757"/>
          <a:ext cx="4416552" cy="4416552"/>
        </a:xfrm>
        <a:prstGeom prst="pie">
          <a:avLst>
            <a:gd name="adj1" fmla="val 90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rtl="0">
            <a:lnSpc>
              <a:spcPct val="90000"/>
            </a:lnSpc>
            <a:spcBef>
              <a:spcPct val="0"/>
            </a:spcBef>
            <a:spcAft>
              <a:spcPct val="35000"/>
            </a:spcAft>
          </a:pPr>
          <a:r>
            <a:rPr lang="en-US" sz="2900" kern="1200" dirty="0" smtClean="0"/>
            <a:t>Attend weekly Decal</a:t>
          </a:r>
          <a:endParaRPr lang="en-US" sz="2900" kern="1200" dirty="0"/>
        </a:p>
      </dsp:txBody>
      <dsp:txXfrm>
        <a:off x="2784347" y="1277645"/>
        <a:ext cx="1577340" cy="1314450"/>
      </dsp:txXfrm>
    </dsp:sp>
    <dsp:sp modelId="{EE6A4119-ED5F-4FA2-93BE-64755C87A163}">
      <dsp:nvSpPr>
        <dsp:cNvPr id="0" name=""/>
        <dsp:cNvSpPr/>
      </dsp:nvSpPr>
      <dsp:spPr>
        <a:xfrm>
          <a:off x="2181642" y="68351"/>
          <a:ext cx="4963363" cy="4963363"/>
        </a:xfrm>
        <a:prstGeom prst="circularArrow">
          <a:avLst>
            <a:gd name="adj1" fmla="val 5085"/>
            <a:gd name="adj2" fmla="val 327528"/>
            <a:gd name="adj3" fmla="val 1472472"/>
            <a:gd name="adj4" fmla="val 16199432"/>
            <a:gd name="adj5" fmla="val 5932"/>
          </a:avLst>
        </a:prstGeom>
        <a:solidFill>
          <a:schemeClr val="accent3"/>
        </a:solidFill>
        <a:ln w="1905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C6A8A4E0-4ECC-40A5-A2C1-968CC96CA9EB}">
      <dsp:nvSpPr>
        <dsp:cNvPr id="0" name=""/>
        <dsp:cNvSpPr/>
      </dsp:nvSpPr>
      <dsp:spPr>
        <a:xfrm>
          <a:off x="2090318" y="225806"/>
          <a:ext cx="4963363" cy="4963363"/>
        </a:xfrm>
        <a:prstGeom prst="circularArrow">
          <a:avLst>
            <a:gd name="adj1" fmla="val 5085"/>
            <a:gd name="adj2" fmla="val 327528"/>
            <a:gd name="adj3" fmla="val 8671970"/>
            <a:gd name="adj4" fmla="val 1800502"/>
            <a:gd name="adj5" fmla="val 5932"/>
          </a:avLst>
        </a:prstGeom>
        <a:solidFill>
          <a:schemeClr val="accent3"/>
        </a:solidFill>
        <a:ln w="1905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9C93CCA8-CA4B-4BBE-BE07-874734E4B612}">
      <dsp:nvSpPr>
        <dsp:cNvPr id="0" name=""/>
        <dsp:cNvSpPr/>
      </dsp:nvSpPr>
      <dsp:spPr>
        <a:xfrm>
          <a:off x="1998993" y="68351"/>
          <a:ext cx="4963363" cy="4963363"/>
        </a:xfrm>
        <a:prstGeom prst="circularArrow">
          <a:avLst>
            <a:gd name="adj1" fmla="val 5085"/>
            <a:gd name="adj2" fmla="val 327528"/>
            <a:gd name="adj3" fmla="val 15873039"/>
            <a:gd name="adj4" fmla="val 9000000"/>
            <a:gd name="adj5" fmla="val 5932"/>
          </a:avLst>
        </a:prstGeom>
        <a:solidFill>
          <a:schemeClr val="accent3"/>
        </a:solidFill>
        <a:ln w="1905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C30B63-61D6-4FA4-83B6-B6D5B2A7B1D8}">
      <dsp:nvSpPr>
        <dsp:cNvPr id="0" name=""/>
        <dsp:cNvSpPr/>
      </dsp:nvSpPr>
      <dsp:spPr>
        <a:xfrm>
          <a:off x="0" y="21749"/>
          <a:ext cx="8153400" cy="1368900"/>
        </a:xfrm>
        <a:prstGeom prst="roundRect">
          <a:avLst/>
        </a:prstGeom>
        <a:solidFill>
          <a:schemeClr val="accent1">
            <a:hueOff val="0"/>
            <a:satOff val="0"/>
            <a:lumOff val="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dirty="0" smtClean="0"/>
            <a:t>Make friends</a:t>
          </a:r>
          <a:endParaRPr lang="en-US" sz="6000" kern="1200" dirty="0"/>
        </a:p>
      </dsp:txBody>
      <dsp:txXfrm>
        <a:off x="0" y="21749"/>
        <a:ext cx="8153400" cy="1368900"/>
      </dsp:txXfrm>
    </dsp:sp>
    <dsp:sp modelId="{C0D79687-D94D-4991-9038-21C66E601A25}">
      <dsp:nvSpPr>
        <dsp:cNvPr id="0" name=""/>
        <dsp:cNvSpPr/>
      </dsp:nvSpPr>
      <dsp:spPr>
        <a:xfrm>
          <a:off x="0" y="1563450"/>
          <a:ext cx="8153400" cy="1368900"/>
        </a:xfrm>
        <a:prstGeom prst="roundRect">
          <a:avLst/>
        </a:prstGeom>
        <a:solidFill>
          <a:schemeClr val="accent1">
            <a:hueOff val="0"/>
            <a:satOff val="0"/>
            <a:lumOff val="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dirty="0" smtClean="0"/>
            <a:t>Do hands-on activities</a:t>
          </a:r>
          <a:endParaRPr lang="en-US" sz="6000" kern="1200" dirty="0"/>
        </a:p>
      </dsp:txBody>
      <dsp:txXfrm>
        <a:off x="0" y="1563450"/>
        <a:ext cx="8153400" cy="1368900"/>
      </dsp:txXfrm>
    </dsp:sp>
    <dsp:sp modelId="{D976A708-83A1-43B1-A511-2502FE161C05}">
      <dsp:nvSpPr>
        <dsp:cNvPr id="0" name=""/>
        <dsp:cNvSpPr/>
      </dsp:nvSpPr>
      <dsp:spPr>
        <a:xfrm>
          <a:off x="0" y="3105150"/>
          <a:ext cx="8153400" cy="1368900"/>
        </a:xfrm>
        <a:prstGeom prst="roundRect">
          <a:avLst/>
        </a:prstGeom>
        <a:solidFill>
          <a:schemeClr val="accent1">
            <a:hueOff val="0"/>
            <a:satOff val="0"/>
            <a:lumOff val="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dirty="0" smtClean="0"/>
            <a:t>Serve your community</a:t>
          </a:r>
          <a:endParaRPr lang="en-US" sz="6000" kern="1200" dirty="0"/>
        </a:p>
      </dsp:txBody>
      <dsp:txXfrm>
        <a:off x="0" y="3105150"/>
        <a:ext cx="8153400" cy="136890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4294D5-06FB-4DFC-8BB4-05CB42413058}" type="datetimeFigureOut">
              <a:rPr lang="en-US" smtClean="0"/>
              <a:pPr/>
              <a:t>1/30/2012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141BD-B856-46E3-8085-BCECE2FEC3D4}" type="slidenum">
              <a:rPr lang="en-US" smtClean="0"/>
              <a:pPr/>
              <a:t>‹#›</a:t>
            </a:fld>
            <a:endParaRPr lang="en-US"/>
          </a:p>
        </p:txBody>
      </p:sp>
    </p:spTree>
    <p:extLst>
      <p:ext uri="{BB962C8B-B14F-4D97-AF65-F5344CB8AC3E}">
        <p14:creationId xmlns:p14="http://schemas.microsoft.com/office/powerpoint/2010/main" xmlns="" val="127790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change the subtitle to whatever is appropriate.</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Mission</a:t>
            </a:r>
            <a:r>
              <a:rPr lang="en-US" baseline="0" dirty="0" smtClean="0"/>
              <a:t> Statement (aka tribute to all other presentations)</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Motivation</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Motivation</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a:t>
            </a:r>
            <a:r>
              <a:rPr lang="en-US" baseline="0" dirty="0" smtClean="0"/>
              <a:t> a lesson, an activity. PLAN: and assess the quality of the lesson as well as how well it gets the theory across. TEACH: the lesson to the students. APPLY: the lesson with the activity as well as pointing out other applications of that lesson in the student’s lives.</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have any questions or suggestions, just e-mail me back!</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it’s your turn! To learn more about BEAM, come</a:t>
            </a:r>
            <a:r>
              <a:rPr lang="en-US" baseline="0" dirty="0" smtClean="0"/>
              <a:t> to our first info session on () or out first </a:t>
            </a:r>
            <a:r>
              <a:rPr lang="en-US" baseline="0" dirty="0" err="1" smtClean="0"/>
              <a:t>DeCal</a:t>
            </a:r>
            <a:r>
              <a:rPr lang="en-US" baseline="0" dirty="0" smtClean="0"/>
              <a:t> on () or visit our website at (). Just look for our signature water bottle rocket launches! Hope to see you there!</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Talk about the hands on, non theoretical part for undergrads here</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Definitely a</a:t>
            </a:r>
            <a:r>
              <a:rPr lang="en-US" baseline="0" dirty="0" smtClean="0"/>
              <a:t> selling point for me at least. Because its small and growing, it gives everybody the opportunity to feel important within the club. (Unlike some other clubs with many, many half members).</a:t>
            </a:r>
            <a:endParaRPr lang="en-US" dirty="0"/>
          </a:p>
        </p:txBody>
      </p:sp>
      <p:sp>
        <p:nvSpPr>
          <p:cNvPr id="4" name="Slide Number Placeholder 3"/>
          <p:cNvSpPr>
            <a:spLocks noGrp="1"/>
          </p:cNvSpPr>
          <p:nvPr>
            <p:ph type="sldNum" sz="quarter" idx="10"/>
          </p:nvPr>
        </p:nvSpPr>
        <p:spPr/>
        <p:txBody>
          <a:bodyPr/>
          <a:lstStyle/>
          <a:p>
            <a:fld id="{2DD141BD-B856-46E3-8085-BCECE2FEC3D4}"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Fall 2010 </a:t>
            </a:r>
            <a:r>
              <a:rPr kumimoji="0" lang="en-US" dirty="0" err="1" smtClean="0"/>
              <a:t>Infosession</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800">
                <a:solidFill>
                  <a:srgbClr val="FFFFFF"/>
                </a:solidFill>
              </a:defRPr>
            </a:lvl1pPr>
          </a:lstStyle>
          <a:p>
            <a:r>
              <a:rPr lang="en-US" dirty="0" smtClean="0"/>
              <a:t>beam.berkeley.edu</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D9D176D-10E2-4358-B397-D3DB9876FF2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4AEF07-DEF8-43B0-9330-761A6208B659}"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9D176D-10E2-4358-B397-D3DB9876FF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E4AEF07-DEF8-43B0-9330-761A6208B659}" type="datetimeFigureOut">
              <a:rPr lang="en-US" smtClean="0"/>
              <a:pPr/>
              <a:t>1/30/2012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D9D176D-10E2-4358-B397-D3DB9876FF2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E4AEF07-DEF8-43B0-9330-761A6208B659}" type="datetimeFigureOut">
              <a:rPr lang="en-US" smtClean="0"/>
              <a:pPr/>
              <a:t>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D9D176D-10E2-4358-B397-D3DB9876FF2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AE4AEF07-DEF8-43B0-9330-761A6208B659}" type="datetimeFigureOut">
              <a:rPr lang="en-US" smtClean="0"/>
              <a:pPr/>
              <a:t>1/30/2012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D9D176D-10E2-4358-B397-D3DB9876FF2A}"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AE4AEF07-DEF8-43B0-9330-761A6208B659}" type="datetimeFigureOut">
              <a:rPr lang="en-US" smtClean="0"/>
              <a:pPr/>
              <a:t>1/30/2012</a:t>
            </a:fld>
            <a:endParaRPr lang="en-US"/>
          </a:p>
        </p:txBody>
      </p:sp>
      <p:sp>
        <p:nvSpPr>
          <p:cNvPr id="10" name="Slide Number Placeholder 9"/>
          <p:cNvSpPr>
            <a:spLocks noGrp="1"/>
          </p:cNvSpPr>
          <p:nvPr>
            <p:ph type="sldNum" sz="quarter" idx="16"/>
          </p:nvPr>
        </p:nvSpPr>
        <p:spPr/>
        <p:txBody>
          <a:bodyPr rtlCol="0"/>
          <a:lstStyle/>
          <a:p>
            <a:fld id="{CD9D176D-10E2-4358-B397-D3DB9876FF2A}"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AE4AEF07-DEF8-43B0-9330-761A6208B659}" type="datetimeFigureOut">
              <a:rPr lang="en-US" smtClean="0"/>
              <a:pPr/>
              <a:t>1/30/2012</a:t>
            </a:fld>
            <a:endParaRPr lang="en-US"/>
          </a:p>
        </p:txBody>
      </p:sp>
      <p:sp>
        <p:nvSpPr>
          <p:cNvPr id="12" name="Slide Number Placeholder 11"/>
          <p:cNvSpPr>
            <a:spLocks noGrp="1"/>
          </p:cNvSpPr>
          <p:nvPr>
            <p:ph type="sldNum" sz="quarter" idx="16"/>
          </p:nvPr>
        </p:nvSpPr>
        <p:spPr/>
        <p:txBody>
          <a:bodyPr rtlCol="0"/>
          <a:lstStyle/>
          <a:p>
            <a:fld id="{CD9D176D-10E2-4358-B397-D3DB9876FF2A}"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4AEF07-DEF8-43B0-9330-761A6208B659}" type="datetimeFigureOut">
              <a:rPr lang="en-US" smtClean="0"/>
              <a:pPr/>
              <a:t>1/30/2012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D9D176D-10E2-4358-B397-D3DB9876FF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AEF07-DEF8-43B0-9330-761A6208B659}" type="datetimeFigureOut">
              <a:rPr lang="en-US" smtClean="0"/>
              <a:pPr/>
              <a:t>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D9D176D-10E2-4358-B397-D3DB9876FF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E4AEF07-DEF8-43B0-9330-761A6208B659}" type="datetimeFigureOut">
              <a:rPr lang="en-US" smtClean="0"/>
              <a:pPr/>
              <a:t>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D9D176D-10E2-4358-B397-D3DB9876FF2A}"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E4AEF07-DEF8-43B0-9330-761A6208B659}" type="datetimeFigureOut">
              <a:rPr lang="en-US" smtClean="0"/>
              <a:pPr/>
              <a:t>1/30/2012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D9D176D-10E2-4358-B397-D3DB9876FF2A}"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AE4AEF07-DEF8-43B0-9330-761A6208B659}" type="datetimeFigureOut">
              <a:rPr lang="en-US" smtClean="0"/>
              <a:pPr/>
              <a:t>1/30/2012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D9D176D-10E2-4358-B397-D3DB9876FF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lawrencehallofscience.org/story/statewide_stud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Spring 2012 </a:t>
            </a:r>
            <a:r>
              <a:rPr lang="en-US" dirty="0" err="1" smtClean="0"/>
              <a:t>Infosession</a:t>
            </a:r>
            <a:endParaRPr lang="en-US" dirty="0"/>
          </a:p>
        </p:txBody>
      </p:sp>
      <p:pic>
        <p:nvPicPr>
          <p:cNvPr id="4" name="Picture 3" descr="BEAM Logo invert.jpg"/>
          <p:cNvPicPr>
            <a:picLocks noChangeAspect="1"/>
          </p:cNvPicPr>
          <p:nvPr/>
        </p:nvPicPr>
        <p:blipFill>
          <a:blip r:embed="rId3" cstate="print">
            <a:clrChange>
              <a:clrFrom>
                <a:srgbClr val="000000"/>
              </a:clrFrom>
              <a:clrTo>
                <a:srgbClr val="000000">
                  <a:alpha val="0"/>
                </a:srgbClr>
              </a:clrTo>
            </a:clrChange>
          </a:blip>
          <a:stretch>
            <a:fillRect/>
          </a:stretch>
        </p:blipFill>
        <p:spPr>
          <a:xfrm>
            <a:off x="1905000" y="2362200"/>
            <a:ext cx="7239000" cy="4147344"/>
          </a:xfrm>
          <a:prstGeom prst="rect">
            <a:avLst/>
          </a:prstGeom>
        </p:spPr>
      </p:pic>
      <p:sp>
        <p:nvSpPr>
          <p:cNvPr id="5" name="TextBox 4"/>
          <p:cNvSpPr txBox="1"/>
          <p:nvPr/>
        </p:nvSpPr>
        <p:spPr>
          <a:xfrm>
            <a:off x="36576" y="6196584"/>
            <a:ext cx="2141933" cy="400110"/>
          </a:xfrm>
          <a:prstGeom prst="rect">
            <a:avLst/>
          </a:prstGeom>
          <a:noFill/>
        </p:spPr>
        <p:txBody>
          <a:bodyPr wrap="none" rtlCol="0">
            <a:spAutoFit/>
          </a:bodyPr>
          <a:lstStyle/>
          <a:p>
            <a:r>
              <a:rPr lang="en-US" sz="2000" dirty="0" smtClean="0"/>
              <a:t>beam.berkeley.edu</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eam.berkeley.edu/sites/default/files/IMG_4301_small.jpg"/>
          <p:cNvPicPr>
            <a:picLocks noChangeAspect="1" noChangeArrowheads="1"/>
          </p:cNvPicPr>
          <p:nvPr/>
        </p:nvPicPr>
        <p:blipFill>
          <a:blip r:embed="rId2" cstate="print"/>
          <a:srcRect/>
          <a:stretch>
            <a:fillRect/>
          </a:stretch>
        </p:blipFill>
        <p:spPr bwMode="auto">
          <a:xfrm>
            <a:off x="0" y="0"/>
            <a:ext cx="9144000" cy="6858001"/>
          </a:xfrm>
          <a:prstGeom prst="rect">
            <a:avLst/>
          </a:prstGeom>
          <a:noFill/>
        </p:spPr>
      </p:pic>
      <p:sp>
        <p:nvSpPr>
          <p:cNvPr id="5" name="Title 4"/>
          <p:cNvSpPr>
            <a:spLocks noGrp="1"/>
          </p:cNvSpPr>
          <p:nvPr>
            <p:ph type="title"/>
          </p:nvPr>
        </p:nvSpPr>
        <p:spPr>
          <a:solidFill>
            <a:schemeClr val="bg1">
              <a:alpha val="50000"/>
            </a:schemeClr>
          </a:solidFill>
        </p:spPr>
        <p:txBody>
          <a:bodyPr>
            <a:normAutofit/>
          </a:bodyPr>
          <a:lstStyle/>
          <a:p>
            <a:r>
              <a:rPr lang="en-US" sz="5400" dirty="0" smtClean="0"/>
              <a:t>Why should I join?</a:t>
            </a:r>
            <a:endParaRPr lang="en-US" sz="5400" b="1" dirty="0">
              <a:solidFill>
                <a:schemeClr val="tx1"/>
              </a:solidFill>
            </a:endParaRPr>
          </a:p>
        </p:txBody>
      </p:sp>
      <p:graphicFrame>
        <p:nvGraphicFramePr>
          <p:cNvPr id="7" name="Content Placeholder 6"/>
          <p:cNvGraphicFramePr>
            <a:graphicFrameLocks noGrp="1"/>
          </p:cNvGraphicFramePr>
          <p:nvPr>
            <p:ph sz="quarter" idx="1"/>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5FC30B63-61D6-4FA4-83B6-B6D5B2A7B1D8}"/>
                                            </p:graphicEl>
                                          </p:spTgt>
                                        </p:tgtEl>
                                        <p:attrNameLst>
                                          <p:attrName>style.visibility</p:attrName>
                                        </p:attrNameLst>
                                      </p:cBhvr>
                                      <p:to>
                                        <p:strVal val="visible"/>
                                      </p:to>
                                    </p:set>
                                    <p:animEffect transition="in" filter="fade">
                                      <p:cBhvr>
                                        <p:cTn id="7" dur="500"/>
                                        <p:tgtEl>
                                          <p:spTgt spid="7">
                                            <p:graphicEl>
                                              <a:dgm id="{5FC30B63-61D6-4FA4-83B6-B6D5B2A7B1D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C0D79687-D94D-4991-9038-21C66E601A25}"/>
                                            </p:graphicEl>
                                          </p:spTgt>
                                        </p:tgtEl>
                                        <p:attrNameLst>
                                          <p:attrName>style.visibility</p:attrName>
                                        </p:attrNameLst>
                                      </p:cBhvr>
                                      <p:to>
                                        <p:strVal val="visible"/>
                                      </p:to>
                                    </p:set>
                                    <p:animEffect transition="in" filter="fade">
                                      <p:cBhvr>
                                        <p:cTn id="12" dur="500"/>
                                        <p:tgtEl>
                                          <p:spTgt spid="7">
                                            <p:graphicEl>
                                              <a:dgm id="{C0D79687-D94D-4991-9038-21C66E601A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D976A708-83A1-43B1-A511-2502FE161C05}"/>
                                            </p:graphicEl>
                                          </p:spTgt>
                                        </p:tgtEl>
                                        <p:attrNameLst>
                                          <p:attrName>style.visibility</p:attrName>
                                        </p:attrNameLst>
                                      </p:cBhvr>
                                      <p:to>
                                        <p:strVal val="visible"/>
                                      </p:to>
                                    </p:set>
                                    <p:animEffect transition="in" filter="fade">
                                      <p:cBhvr>
                                        <p:cTn id="17" dur="500"/>
                                        <p:tgtEl>
                                          <p:spTgt spid="7">
                                            <p:graphicEl>
                                              <a:dgm id="{D976A708-83A1-43B1-A511-2502FE161C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2" cstate="print"/>
          <a:srcRect l="31250" t="25000" r="23750" b="22000"/>
          <a:stretch>
            <a:fillRect/>
          </a:stretch>
        </p:blipFill>
        <p:spPr bwMode="auto">
          <a:xfrm>
            <a:off x="990599" y="1524000"/>
            <a:ext cx="7246189" cy="53340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Schools</a:t>
            </a:r>
            <a:endParaRPr lang="en-US" dirty="0"/>
          </a:p>
        </p:txBody>
      </p:sp>
      <p:sp>
        <p:nvSpPr>
          <p:cNvPr id="6" name="Content Placeholder 5"/>
          <p:cNvSpPr>
            <a:spLocks noGrp="1"/>
          </p:cNvSpPr>
          <p:nvPr>
            <p:ph sz="quarter" idx="1"/>
          </p:nvPr>
        </p:nvSpPr>
        <p:spPr>
          <a:xfrm>
            <a:off x="609600" y="1589566"/>
            <a:ext cx="3886200" cy="4582633"/>
          </a:xfrm>
          <a:solidFill>
            <a:schemeClr val="accent2">
              <a:alpha val="60000"/>
            </a:schemeClr>
          </a:solidFill>
        </p:spPr>
        <p:style>
          <a:lnRef idx="2">
            <a:schemeClr val="accent2">
              <a:shade val="50000"/>
            </a:schemeClr>
          </a:lnRef>
          <a:fillRef idx="1">
            <a:schemeClr val="accent2"/>
          </a:fillRef>
          <a:effectRef idx="0">
            <a:schemeClr val="accent2"/>
          </a:effectRef>
          <a:fontRef idx="minor">
            <a:schemeClr val="lt1"/>
          </a:fontRef>
        </p:style>
        <p:txBody>
          <a:bodyPr>
            <a:normAutofit lnSpcReduction="10000"/>
          </a:bodyPr>
          <a:lstStyle/>
          <a:p>
            <a:r>
              <a:rPr lang="en-US" dirty="0" smtClean="0">
                <a:solidFill>
                  <a:schemeClr val="tx1"/>
                </a:solidFill>
              </a:rPr>
              <a:t>Elementary Schools</a:t>
            </a:r>
          </a:p>
          <a:p>
            <a:pPr lvl="1"/>
            <a:r>
              <a:rPr lang="en-US" dirty="0" smtClean="0">
                <a:solidFill>
                  <a:schemeClr val="tx1"/>
                </a:solidFill>
              </a:rPr>
              <a:t>Berkeley Maynard</a:t>
            </a:r>
          </a:p>
          <a:p>
            <a:pPr lvl="1"/>
            <a:r>
              <a:rPr lang="en-US" dirty="0" err="1" smtClean="0">
                <a:solidFill>
                  <a:schemeClr val="tx1"/>
                </a:solidFill>
              </a:rPr>
              <a:t>Cragmont</a:t>
            </a:r>
            <a:endParaRPr lang="en-US" dirty="0" smtClean="0">
              <a:solidFill>
                <a:schemeClr val="tx1"/>
              </a:solidFill>
            </a:endParaRPr>
          </a:p>
          <a:p>
            <a:pPr lvl="1"/>
            <a:r>
              <a:rPr lang="en-US" dirty="0" smtClean="0">
                <a:solidFill>
                  <a:schemeClr val="tx1"/>
                </a:solidFill>
              </a:rPr>
              <a:t>Emerson</a:t>
            </a:r>
          </a:p>
          <a:p>
            <a:pPr lvl="1"/>
            <a:r>
              <a:rPr lang="en-US" dirty="0" err="1" smtClean="0">
                <a:solidFill>
                  <a:schemeClr val="tx1"/>
                </a:solidFill>
              </a:rPr>
              <a:t>Eres</a:t>
            </a:r>
            <a:r>
              <a:rPr lang="en-US" dirty="0" smtClean="0">
                <a:solidFill>
                  <a:schemeClr val="tx1"/>
                </a:solidFill>
              </a:rPr>
              <a:t> Academy</a:t>
            </a:r>
          </a:p>
          <a:p>
            <a:pPr lvl="1"/>
            <a:r>
              <a:rPr lang="en-US" dirty="0" err="1" smtClean="0">
                <a:solidFill>
                  <a:schemeClr val="tx1"/>
                </a:solidFill>
              </a:rPr>
              <a:t>Leconte</a:t>
            </a:r>
            <a:endParaRPr lang="en-US" dirty="0" smtClean="0">
              <a:solidFill>
                <a:schemeClr val="tx1"/>
              </a:solidFill>
            </a:endParaRPr>
          </a:p>
          <a:p>
            <a:pPr lvl="1"/>
            <a:r>
              <a:rPr lang="en-US" dirty="0" smtClean="0">
                <a:solidFill>
                  <a:schemeClr val="tx1"/>
                </a:solidFill>
              </a:rPr>
              <a:t>Malcolm X</a:t>
            </a:r>
          </a:p>
          <a:p>
            <a:pPr lvl="1"/>
            <a:r>
              <a:rPr lang="en-US" dirty="0" smtClean="0">
                <a:solidFill>
                  <a:schemeClr val="tx1"/>
                </a:solidFill>
              </a:rPr>
              <a:t>Oxford</a:t>
            </a:r>
          </a:p>
          <a:p>
            <a:pPr lvl="1"/>
            <a:r>
              <a:rPr lang="en-US" dirty="0" smtClean="0">
                <a:solidFill>
                  <a:schemeClr val="tx1"/>
                </a:solidFill>
              </a:rPr>
              <a:t>Washington (Berkeley)</a:t>
            </a:r>
          </a:p>
          <a:p>
            <a:pPr lvl="1"/>
            <a:r>
              <a:rPr lang="en-US" dirty="0" smtClean="0">
                <a:solidFill>
                  <a:schemeClr val="tx1"/>
                </a:solidFill>
              </a:rPr>
              <a:t>Washington (Richmond)</a:t>
            </a:r>
          </a:p>
        </p:txBody>
      </p:sp>
      <p:sp>
        <p:nvSpPr>
          <p:cNvPr id="7" name="Content Placeholder 6"/>
          <p:cNvSpPr>
            <a:spLocks noGrp="1"/>
          </p:cNvSpPr>
          <p:nvPr>
            <p:ph sz="quarter" idx="2"/>
          </p:nvPr>
        </p:nvSpPr>
        <p:spPr>
          <a:xfrm>
            <a:off x="4800600" y="1589567"/>
            <a:ext cx="3962399" cy="1534633"/>
          </a:xfrm>
          <a:solidFill>
            <a:schemeClr val="accent5">
              <a:lumMod val="40000"/>
              <a:lumOff val="60000"/>
              <a:alpha val="60000"/>
            </a:schemeClr>
          </a:solidFill>
          <a:ln>
            <a:solidFill>
              <a:schemeClr val="accent5">
                <a:lumMod val="50000"/>
              </a:schemeClr>
            </a:solidFill>
          </a:ln>
        </p:spPr>
        <p:txBody>
          <a:bodyPr>
            <a:normAutofit lnSpcReduction="10000"/>
          </a:bodyPr>
          <a:lstStyle/>
          <a:p>
            <a:r>
              <a:rPr lang="en-US" dirty="0" smtClean="0"/>
              <a:t>High Schools</a:t>
            </a:r>
          </a:p>
          <a:p>
            <a:pPr lvl="1"/>
            <a:r>
              <a:rPr lang="en-US" dirty="0" smtClean="0"/>
              <a:t>Cal Prep</a:t>
            </a:r>
          </a:p>
          <a:p>
            <a:pPr lvl="1"/>
            <a:r>
              <a:rPr lang="en-US" dirty="0" smtClean="0"/>
              <a:t>Unity High</a:t>
            </a:r>
            <a:endParaRPr lang="en-US" dirty="0"/>
          </a:p>
        </p:txBody>
      </p:sp>
      <p:sp>
        <p:nvSpPr>
          <p:cNvPr id="8" name="Content Placeholder 6"/>
          <p:cNvSpPr txBox="1">
            <a:spLocks/>
          </p:cNvSpPr>
          <p:nvPr/>
        </p:nvSpPr>
        <p:spPr>
          <a:xfrm>
            <a:off x="4800600" y="3352800"/>
            <a:ext cx="3962400" cy="1295400"/>
          </a:xfrm>
          <a:prstGeom prst="rect">
            <a:avLst/>
          </a:prstGeom>
          <a:solidFill>
            <a:schemeClr val="accent3">
              <a:lumMod val="60000"/>
              <a:lumOff val="40000"/>
              <a:alpha val="60000"/>
            </a:schemeClr>
          </a:solidFill>
          <a:ln>
            <a:solidFill>
              <a:schemeClr val="accent3">
                <a:lumMod val="50000"/>
              </a:schemeClr>
            </a:solidFill>
          </a:ln>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Lawrence Hall of Science</a:t>
            </a:r>
          </a:p>
          <a:p>
            <a:pPr marL="777240" lvl="1" indent="-320040">
              <a:spcBef>
                <a:spcPts val="700"/>
              </a:spcBef>
              <a:buClr>
                <a:schemeClr val="accent2"/>
              </a:buClr>
              <a:buSzPct val="60000"/>
              <a:buFont typeface="Wingdings"/>
              <a:buChar char=""/>
            </a:pPr>
            <a:r>
              <a:rPr lang="en-US" sz="2900" dirty="0" smtClean="0"/>
              <a:t>Saturday / Sunday</a:t>
            </a: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fade">
                                      <p:cBhvr>
                                        <p:cTn id="31" dur="500"/>
                                        <p:tgtEl>
                                          <p:spTgt spid="6">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fade">
                                      <p:cBhvr>
                                        <p:cTn id="34" dur="500"/>
                                        <p:tgtEl>
                                          <p:spTgt spid="6">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fade">
                                      <p:cBhvr>
                                        <p:cTn id="37" dur="500"/>
                                        <p:tgtEl>
                                          <p:spTgt spid="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bg/>
                                          </p:spTgt>
                                        </p:tgtEl>
                                        <p:attrNameLst>
                                          <p:attrName>style.visibility</p:attrName>
                                        </p:attrNameLst>
                                      </p:cBhvr>
                                      <p:to>
                                        <p:strVal val="visible"/>
                                      </p:to>
                                    </p:set>
                                    <p:animEffect transition="in" filter="fade">
                                      <p:cBhvr>
                                        <p:cTn id="42" dur="500"/>
                                        <p:tgtEl>
                                          <p:spTgt spid="7">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fade">
                                      <p:cBhvr>
                                        <p:cTn id="45" dur="500"/>
                                        <p:tgtEl>
                                          <p:spTgt spid="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xEl>
                                              <p:pRg st="1" end="1"/>
                                            </p:txEl>
                                          </p:spTgt>
                                        </p:tgtEl>
                                        <p:attrNameLst>
                                          <p:attrName>style.visibility</p:attrName>
                                        </p:attrNameLst>
                                      </p:cBhvr>
                                      <p:to>
                                        <p:strVal val="visible"/>
                                      </p:to>
                                    </p:set>
                                    <p:animEffect transition="in" filter="fade">
                                      <p:cBhvr>
                                        <p:cTn id="48" dur="500"/>
                                        <p:tgtEl>
                                          <p:spTgt spid="7">
                                            <p:txEl>
                                              <p:pRg st="1" end="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animEffect transition="in" filter="fade">
                                      <p:cBhvr>
                                        <p:cTn id="51" dur="500"/>
                                        <p:tgtEl>
                                          <p:spTgt spid="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
                                            <p:bg/>
                                          </p:spTgt>
                                        </p:tgtEl>
                                        <p:attrNameLst>
                                          <p:attrName>style.visibility</p:attrName>
                                        </p:attrNameLst>
                                      </p:cBhvr>
                                      <p:to>
                                        <p:strVal val="visible"/>
                                      </p:to>
                                    </p:set>
                                    <p:animEffect transition="in" filter="fade">
                                      <p:cBhvr>
                                        <p:cTn id="56" dur="500"/>
                                        <p:tgtEl>
                                          <p:spTgt spid="8">
                                            <p:bg/>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Effect transition="in" filter="fade">
                                      <p:cBhvr>
                                        <p:cTn id="59" dur="500"/>
                                        <p:tgtEl>
                                          <p:spTgt spid="8">
                                            <p:txEl>
                                              <p:pRg st="0" end="0"/>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xEl>
                                              <p:pRg st="1" end="1"/>
                                            </p:txEl>
                                          </p:spTgt>
                                        </p:tgtEl>
                                        <p:attrNameLst>
                                          <p:attrName>style.visibility</p:attrName>
                                        </p:attrNameLst>
                                      </p:cBhvr>
                                      <p:to>
                                        <p:strVal val="visible"/>
                                      </p:to>
                                    </p:set>
                                    <p:animEffect transition="in" filter="fade">
                                      <p:cBhvr>
                                        <p:cTn id="6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Ingenuity Lab</a:t>
            </a:r>
            <a:endParaRPr lang="en-US" dirty="0"/>
          </a:p>
        </p:txBody>
      </p:sp>
      <p:sp>
        <p:nvSpPr>
          <p:cNvPr id="3" name="Content Placeholder 2"/>
          <p:cNvSpPr>
            <a:spLocks noGrp="1"/>
          </p:cNvSpPr>
          <p:nvPr>
            <p:ph sz="quarter" idx="1"/>
          </p:nvPr>
        </p:nvSpPr>
        <p:spPr/>
        <p:txBody>
          <a:bodyPr/>
          <a:lstStyle/>
          <a:p>
            <a:r>
              <a:rPr lang="en-US" dirty="0" smtClean="0"/>
              <a:t>Volunteer at Lawrence Hall of Science</a:t>
            </a:r>
          </a:p>
          <a:p>
            <a:r>
              <a:rPr lang="en-US" dirty="0" smtClean="0"/>
              <a:t>Less </a:t>
            </a:r>
            <a:r>
              <a:rPr lang="en-US" dirty="0" smtClean="0"/>
              <a:t>structured</a:t>
            </a:r>
          </a:p>
          <a:p>
            <a:r>
              <a:rPr lang="en-US" smtClean="0"/>
              <a:t>All ages</a:t>
            </a:r>
            <a:endParaRPr lang="en-US" dirty="0" smtClean="0"/>
          </a:p>
          <a:p>
            <a:r>
              <a:rPr lang="en-US" dirty="0" smtClean="0"/>
              <a:t>Saturday/Sunday</a:t>
            </a:r>
          </a:p>
          <a:p>
            <a:r>
              <a:rPr lang="en-US" dirty="0" smtClean="0"/>
              <a:t>Separate weekly </a:t>
            </a:r>
            <a:r>
              <a:rPr lang="en-US" dirty="0" smtClean="0"/>
              <a:t>meeting</a:t>
            </a:r>
            <a:endParaRPr lang="en-US" dirty="0" smtClean="0"/>
          </a:p>
        </p:txBody>
      </p:sp>
      <p:pic>
        <p:nvPicPr>
          <p:cNvPr id="45058" name="Picture 2" descr="http://farm6.staticflickr.com/5132/5544536666_ae17a4dd14.jpg"/>
          <p:cNvPicPr>
            <a:picLocks noGrp="1" noChangeAspect="1" noChangeArrowheads="1"/>
          </p:cNvPicPr>
          <p:nvPr>
            <p:ph sz="quarter" idx="2"/>
          </p:nvPr>
        </p:nvPicPr>
        <p:blipFill>
          <a:blip r:embed="rId2" cstate="print"/>
          <a:srcRect/>
          <a:stretch>
            <a:fillRect/>
          </a:stretch>
        </p:blipFill>
        <p:spPr bwMode="auto">
          <a:xfrm>
            <a:off x="4362450" y="2209800"/>
            <a:ext cx="4368800" cy="3276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Curriculum</a:t>
            </a:r>
            <a:endParaRPr lang="en-US" dirty="0"/>
          </a:p>
        </p:txBody>
      </p:sp>
      <p:sp>
        <p:nvSpPr>
          <p:cNvPr id="6" name="Content Placeholder 5"/>
          <p:cNvSpPr>
            <a:spLocks noGrp="1"/>
          </p:cNvSpPr>
          <p:nvPr>
            <p:ph sz="quarter" idx="1"/>
          </p:nvPr>
        </p:nvSpPr>
        <p:spPr/>
        <p:txBody>
          <a:bodyPr/>
          <a:lstStyle/>
          <a:p>
            <a:r>
              <a:rPr lang="en-US" dirty="0" smtClean="0"/>
              <a:t>Activities</a:t>
            </a:r>
          </a:p>
          <a:p>
            <a:pPr lvl="1"/>
            <a:r>
              <a:rPr lang="en-US" dirty="0" smtClean="0"/>
              <a:t>Water bottle rockets</a:t>
            </a:r>
          </a:p>
          <a:p>
            <a:pPr lvl="1"/>
            <a:r>
              <a:rPr lang="en-US" dirty="0" smtClean="0"/>
              <a:t>Polymer “caviar”</a:t>
            </a:r>
          </a:p>
          <a:p>
            <a:pPr lvl="1"/>
            <a:r>
              <a:rPr lang="en-US" dirty="0" smtClean="0"/>
              <a:t>Flame-wave tube</a:t>
            </a:r>
            <a:endParaRPr lang="en-US" dirty="0"/>
          </a:p>
          <a:p>
            <a:r>
              <a:rPr lang="en-US" dirty="0" smtClean="0"/>
              <a:t>Projects</a:t>
            </a:r>
          </a:p>
          <a:p>
            <a:pPr lvl="1"/>
            <a:r>
              <a:rPr lang="en-US" dirty="0" err="1" smtClean="0"/>
              <a:t>Mag</a:t>
            </a:r>
            <a:r>
              <a:rPr lang="en-US" dirty="0" smtClean="0"/>
              <a:t>-Lev trains</a:t>
            </a:r>
          </a:p>
          <a:p>
            <a:pPr lvl="1"/>
            <a:r>
              <a:rPr lang="en-US" dirty="0" smtClean="0"/>
              <a:t>Pin-hole camera</a:t>
            </a:r>
          </a:p>
          <a:p>
            <a:pPr lvl="1"/>
            <a:r>
              <a:rPr lang="en-US" dirty="0" smtClean="0"/>
              <a:t>Telegraph machine</a:t>
            </a:r>
          </a:p>
        </p:txBody>
      </p:sp>
      <p:sp>
        <p:nvSpPr>
          <p:cNvPr id="7" name="TextBox 6"/>
          <p:cNvSpPr txBox="1"/>
          <p:nvPr/>
        </p:nvSpPr>
        <p:spPr>
          <a:xfrm>
            <a:off x="4876800" y="5943600"/>
            <a:ext cx="2895600" cy="646331"/>
          </a:xfrm>
          <a:prstGeom prst="rect">
            <a:avLst/>
          </a:prstGeom>
          <a:noFill/>
        </p:spPr>
        <p:txBody>
          <a:bodyPr wrap="square" rtlCol="0">
            <a:spAutoFit/>
          </a:bodyPr>
          <a:lstStyle/>
          <a:p>
            <a:r>
              <a:rPr lang="en-US" sz="3600" dirty="0" smtClean="0"/>
              <a:t>… and More!</a:t>
            </a:r>
            <a:endParaRPr lang="en-US" sz="3600" dirty="0"/>
          </a:p>
        </p:txBody>
      </p:sp>
      <p:pic>
        <p:nvPicPr>
          <p:cNvPr id="6146" name="Picture 2" descr="http://farm6.static.flickr.com/5181/5646942039_b08448495f_z.jpg"/>
          <p:cNvPicPr>
            <a:picLocks noChangeAspect="1" noChangeArrowheads="1"/>
          </p:cNvPicPr>
          <p:nvPr/>
        </p:nvPicPr>
        <p:blipFill>
          <a:blip r:embed="rId2" cstate="print"/>
          <a:srcRect/>
          <a:stretch>
            <a:fillRect/>
          </a:stretch>
        </p:blipFill>
        <p:spPr bwMode="auto">
          <a:xfrm>
            <a:off x="4267200" y="2057400"/>
            <a:ext cx="4495800" cy="33718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Decal Requirements</a:t>
            </a:r>
            <a:endParaRPr lang="en-US" dirty="0"/>
          </a:p>
        </p:txBody>
      </p:sp>
      <p:sp>
        <p:nvSpPr>
          <p:cNvPr id="3" name="Content Placeholder 2"/>
          <p:cNvSpPr>
            <a:spLocks noGrp="1"/>
          </p:cNvSpPr>
          <p:nvPr>
            <p:ph sz="quarter" idx="1"/>
          </p:nvPr>
        </p:nvSpPr>
        <p:spPr>
          <a:xfrm>
            <a:off x="612648" y="1600200"/>
            <a:ext cx="3883152" cy="4495800"/>
          </a:xfrm>
        </p:spPr>
        <p:txBody>
          <a:bodyPr/>
          <a:lstStyle/>
          <a:p>
            <a:r>
              <a:rPr lang="en-US" dirty="0" smtClean="0"/>
              <a:t>Miss no more than 2 Decal meetings</a:t>
            </a:r>
          </a:p>
          <a:p>
            <a:r>
              <a:rPr lang="en-US" dirty="0" smtClean="0"/>
              <a:t>Miss no more than 1 volunteer session</a:t>
            </a:r>
          </a:p>
          <a:p>
            <a:r>
              <a:rPr lang="en-US" dirty="0" smtClean="0"/>
              <a:t>Create a lesson plan with your BEAM team</a:t>
            </a:r>
            <a:endParaRPr lang="en-US" dirty="0"/>
          </a:p>
        </p:txBody>
      </p:sp>
      <p:pic>
        <p:nvPicPr>
          <p:cNvPr id="6146" name="Picture 2" descr="http://farm7.staticflickr.com/6058/5895296076_39dbfa5b68.jpg"/>
          <p:cNvPicPr>
            <a:picLocks noChangeAspect="1" noChangeArrowheads="1"/>
          </p:cNvPicPr>
          <p:nvPr/>
        </p:nvPicPr>
        <p:blipFill>
          <a:blip r:embed="rId2" cstate="print"/>
          <a:srcRect/>
          <a:stretch>
            <a:fillRect/>
          </a:stretch>
        </p:blipFill>
        <p:spPr bwMode="auto">
          <a:xfrm>
            <a:off x="4381500" y="2286000"/>
            <a:ext cx="4470400" cy="33528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Spring 2012 </a:t>
            </a:r>
            <a:r>
              <a:rPr lang="en-US" dirty="0" err="1" smtClean="0"/>
              <a:t>Infosession</a:t>
            </a:r>
            <a:endParaRPr lang="en-US" dirty="0"/>
          </a:p>
        </p:txBody>
      </p:sp>
      <p:sp>
        <p:nvSpPr>
          <p:cNvPr id="5" name="TextBox 4"/>
          <p:cNvSpPr txBox="1"/>
          <p:nvPr/>
        </p:nvSpPr>
        <p:spPr>
          <a:xfrm>
            <a:off x="36576" y="6196584"/>
            <a:ext cx="2141933" cy="400110"/>
          </a:xfrm>
          <a:prstGeom prst="rect">
            <a:avLst/>
          </a:prstGeom>
          <a:noFill/>
        </p:spPr>
        <p:txBody>
          <a:bodyPr wrap="none" rtlCol="0">
            <a:spAutoFit/>
          </a:bodyPr>
          <a:lstStyle/>
          <a:p>
            <a:r>
              <a:rPr lang="en-US" sz="2000" dirty="0" smtClean="0"/>
              <a:t>beam.berkeley.edu</a:t>
            </a:r>
            <a:endParaRPr lang="en-US" sz="2000" dirty="0"/>
          </a:p>
        </p:txBody>
      </p:sp>
      <p:grpSp>
        <p:nvGrpSpPr>
          <p:cNvPr id="30" name="Group 29"/>
          <p:cNvGrpSpPr/>
          <p:nvPr/>
        </p:nvGrpSpPr>
        <p:grpSpPr>
          <a:xfrm>
            <a:off x="1905000" y="2743200"/>
            <a:ext cx="5257800" cy="2819400"/>
            <a:chOff x="2362200" y="2438400"/>
            <a:chExt cx="5257800" cy="2819400"/>
          </a:xfrm>
        </p:grpSpPr>
        <p:sp>
          <p:nvSpPr>
            <p:cNvPr id="20" name="Rectangle 19"/>
            <p:cNvSpPr/>
            <p:nvPr/>
          </p:nvSpPr>
          <p:spPr>
            <a:xfrm>
              <a:off x="2362200" y="2438400"/>
              <a:ext cx="5029200" cy="2819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438400" y="2590800"/>
              <a:ext cx="4114800" cy="761999"/>
              <a:chOff x="3733800" y="4419600"/>
              <a:chExt cx="4114800" cy="761999"/>
            </a:xfrm>
          </p:grpSpPr>
          <p:pic>
            <p:nvPicPr>
              <p:cNvPr id="22" name="Picture 4" descr="https://encrypted-tbn3.google.com/images?q=tbn:ANd9GcRCmfiy17EELZeTgvZXg6YCrE6pOzpdp-Du5X9aqH9Fi_AE3FTN"/>
              <p:cNvPicPr>
                <a:picLocks noChangeAspect="1" noChangeArrowheads="1"/>
              </p:cNvPicPr>
              <p:nvPr/>
            </p:nvPicPr>
            <p:blipFill>
              <a:blip r:embed="rId3" cstate="print"/>
              <a:srcRect/>
              <a:stretch>
                <a:fillRect/>
              </a:stretch>
            </p:blipFill>
            <p:spPr bwMode="auto">
              <a:xfrm>
                <a:off x="3733800" y="4419600"/>
                <a:ext cx="761999" cy="761999"/>
              </a:xfrm>
              <a:prstGeom prst="rect">
                <a:avLst/>
              </a:prstGeom>
              <a:noFill/>
            </p:spPr>
          </p:pic>
          <p:sp>
            <p:nvSpPr>
              <p:cNvPr id="23" name="TextBox 22"/>
              <p:cNvSpPr txBox="1"/>
              <p:nvPr/>
            </p:nvSpPr>
            <p:spPr>
              <a:xfrm>
                <a:off x="4495800" y="4572000"/>
                <a:ext cx="3352800" cy="523220"/>
              </a:xfrm>
              <a:prstGeom prst="rect">
                <a:avLst/>
              </a:prstGeom>
              <a:noFill/>
            </p:spPr>
            <p:txBody>
              <a:bodyPr wrap="square" rtlCol="0">
                <a:spAutoFit/>
              </a:bodyPr>
              <a:lstStyle/>
              <a:p>
                <a:r>
                  <a:rPr lang="en-US" sz="2800" b="1" dirty="0" smtClean="0">
                    <a:solidFill>
                      <a:schemeClr val="bg1"/>
                    </a:solidFill>
                  </a:rPr>
                  <a:t>beam.berkeley.edu</a:t>
                </a:r>
                <a:endParaRPr lang="en-US" sz="2800" b="1" dirty="0">
                  <a:solidFill>
                    <a:schemeClr val="bg1"/>
                  </a:solidFill>
                </a:endParaRPr>
              </a:p>
            </p:txBody>
          </p:sp>
        </p:grpSp>
        <p:grpSp>
          <p:nvGrpSpPr>
            <p:cNvPr id="24" name="Group 23"/>
            <p:cNvGrpSpPr/>
            <p:nvPr/>
          </p:nvGrpSpPr>
          <p:grpSpPr>
            <a:xfrm>
              <a:off x="2438400" y="3505200"/>
              <a:ext cx="5181600" cy="762000"/>
              <a:chOff x="3733800" y="5334000"/>
              <a:chExt cx="5181600" cy="762000"/>
            </a:xfrm>
          </p:grpSpPr>
          <p:pic>
            <p:nvPicPr>
              <p:cNvPr id="25" name="Picture 2" descr="https://encrypted-tbn1.google.com/images?q=tbn:ANd9GcSAbr2TNeZ0u9a0oMY8onaQnA9utl0LxPjHAFtfdc-TWCY6e4Rw"/>
              <p:cNvPicPr>
                <a:picLocks noChangeAspect="1" noChangeArrowheads="1"/>
              </p:cNvPicPr>
              <p:nvPr/>
            </p:nvPicPr>
            <p:blipFill>
              <a:blip r:embed="rId4" cstate="print"/>
              <a:srcRect/>
              <a:stretch>
                <a:fillRect/>
              </a:stretch>
            </p:blipFill>
            <p:spPr bwMode="auto">
              <a:xfrm>
                <a:off x="3733800" y="5334000"/>
                <a:ext cx="762000" cy="762000"/>
              </a:xfrm>
              <a:prstGeom prst="rect">
                <a:avLst/>
              </a:prstGeom>
              <a:noFill/>
            </p:spPr>
          </p:pic>
          <p:sp>
            <p:nvSpPr>
              <p:cNvPr id="26" name="TextBox 25"/>
              <p:cNvSpPr txBox="1"/>
              <p:nvPr/>
            </p:nvSpPr>
            <p:spPr>
              <a:xfrm>
                <a:off x="4495800" y="5486400"/>
                <a:ext cx="4419600" cy="523220"/>
              </a:xfrm>
              <a:prstGeom prst="rect">
                <a:avLst/>
              </a:prstGeom>
              <a:noFill/>
            </p:spPr>
            <p:txBody>
              <a:bodyPr wrap="square" rtlCol="0">
                <a:spAutoFit/>
              </a:bodyPr>
              <a:lstStyle/>
              <a:p>
                <a:r>
                  <a:rPr lang="en-US" sz="2800" b="1" dirty="0" smtClean="0">
                    <a:solidFill>
                      <a:schemeClr val="bg1"/>
                    </a:solidFill>
                  </a:rPr>
                  <a:t>facebook.com/</a:t>
                </a:r>
                <a:r>
                  <a:rPr lang="en-US" sz="2800" b="1" dirty="0" err="1" smtClean="0">
                    <a:solidFill>
                      <a:schemeClr val="bg1"/>
                    </a:solidFill>
                  </a:rPr>
                  <a:t>beam.teach</a:t>
                </a:r>
                <a:endParaRPr lang="en-US" sz="2800" b="1" dirty="0">
                  <a:solidFill>
                    <a:schemeClr val="bg1"/>
                  </a:solidFill>
                </a:endParaRPr>
              </a:p>
            </p:txBody>
          </p:sp>
        </p:grpSp>
        <p:grpSp>
          <p:nvGrpSpPr>
            <p:cNvPr id="27" name="Group 26"/>
            <p:cNvGrpSpPr/>
            <p:nvPr/>
          </p:nvGrpSpPr>
          <p:grpSpPr>
            <a:xfrm>
              <a:off x="2438400" y="4419600"/>
              <a:ext cx="5181600" cy="762000"/>
              <a:chOff x="3429000" y="5867400"/>
              <a:chExt cx="5181600" cy="762000"/>
            </a:xfrm>
          </p:grpSpPr>
          <p:pic>
            <p:nvPicPr>
              <p:cNvPr id="28" name="Picture 6" descr="http://cdn2.digitaltrends.com/wp-content/uploads/2011/02/gmail-logo.jpg"/>
              <p:cNvPicPr>
                <a:picLocks noChangeAspect="1" noChangeArrowheads="1"/>
              </p:cNvPicPr>
              <p:nvPr/>
            </p:nvPicPr>
            <p:blipFill>
              <a:blip r:embed="rId5" cstate="print"/>
              <a:srcRect/>
              <a:stretch>
                <a:fillRect/>
              </a:stretch>
            </p:blipFill>
            <p:spPr bwMode="auto">
              <a:xfrm>
                <a:off x="3429000" y="5867400"/>
                <a:ext cx="762000" cy="762000"/>
              </a:xfrm>
              <a:prstGeom prst="rect">
                <a:avLst/>
              </a:prstGeom>
              <a:noFill/>
            </p:spPr>
          </p:pic>
          <p:sp>
            <p:nvSpPr>
              <p:cNvPr id="29" name="TextBox 28"/>
              <p:cNvSpPr txBox="1"/>
              <p:nvPr/>
            </p:nvSpPr>
            <p:spPr>
              <a:xfrm>
                <a:off x="4191000" y="6019800"/>
                <a:ext cx="4419600" cy="523220"/>
              </a:xfrm>
              <a:prstGeom prst="rect">
                <a:avLst/>
              </a:prstGeom>
              <a:noFill/>
            </p:spPr>
            <p:txBody>
              <a:bodyPr wrap="square" rtlCol="0">
                <a:spAutoFit/>
              </a:bodyPr>
              <a:lstStyle/>
              <a:p>
                <a:r>
                  <a:rPr lang="en-US" sz="2800" b="1" dirty="0" smtClean="0">
                    <a:solidFill>
                      <a:schemeClr val="bg1"/>
                    </a:solidFill>
                  </a:rPr>
                  <a:t>beam.teach@gmail.com</a:t>
                </a:r>
                <a:endParaRPr lang="en-US" sz="2800" b="1" dirty="0">
                  <a:solidFill>
                    <a:schemeClr val="bg1"/>
                  </a:solidFill>
                </a:endParaRPr>
              </a:p>
            </p:txBody>
          </p:sp>
        </p:grpSp>
      </p:grpSp>
      <p:sp>
        <p:nvSpPr>
          <p:cNvPr id="31" name="Content Placeholder 3"/>
          <p:cNvSpPr txBox="1">
            <a:spLocks/>
          </p:cNvSpPr>
          <p:nvPr/>
        </p:nvSpPr>
        <p:spPr>
          <a:xfrm>
            <a:off x="152400" y="381000"/>
            <a:ext cx="4876800" cy="16764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4000" b="0" i="0" u="none" strike="noStrike" kern="1200" cap="none" spc="0" normalizeH="0" baseline="0" noProof="0" dirty="0" smtClean="0">
                <a:ln>
                  <a:noFill/>
                </a:ln>
                <a:solidFill>
                  <a:srgbClr val="FFFFFF"/>
                </a:solidFill>
                <a:effectLst/>
                <a:uLnTx/>
                <a:uFillTx/>
                <a:latin typeface="+mn-lt"/>
                <a:ea typeface="+mn-ea"/>
                <a:cs typeface="+mn-cs"/>
              </a:rPr>
              <a:t>First Decal Meeting:</a:t>
            </a:r>
          </a:p>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4000" b="1" i="0" u="none" strike="noStrike" kern="1200" cap="none" spc="0" normalizeH="0" baseline="0" noProof="0" dirty="0" smtClean="0">
                <a:ln>
                  <a:noFill/>
                </a:ln>
                <a:solidFill>
                  <a:srgbClr val="FFFFFF"/>
                </a:solidFill>
                <a:effectLst/>
                <a:uLnTx/>
                <a:uFillTx/>
                <a:latin typeface="+mn-lt"/>
                <a:ea typeface="+mn-ea"/>
                <a:cs typeface="+mn-cs"/>
              </a:rPr>
              <a:t>Monday, Feb 6</a:t>
            </a:r>
            <a:r>
              <a:rPr kumimoji="0" lang="en-US" sz="4000" b="1" i="0" u="none" strike="noStrike" kern="1200" cap="none" spc="0" normalizeH="0" baseline="30000" noProof="0" dirty="0" smtClean="0">
                <a:ln>
                  <a:noFill/>
                </a:ln>
                <a:solidFill>
                  <a:srgbClr val="FFFFFF"/>
                </a:solidFill>
                <a:effectLst/>
                <a:uLnTx/>
                <a:uFillTx/>
                <a:latin typeface="+mn-lt"/>
                <a:ea typeface="+mn-ea"/>
                <a:cs typeface="+mn-cs"/>
              </a:rPr>
              <a:t>th</a:t>
            </a:r>
            <a:r>
              <a:rPr kumimoji="0" lang="en-US" sz="4000" b="1" i="0" u="none" strike="noStrike" kern="1200" cap="none" spc="0" normalizeH="0" baseline="0" noProof="0" dirty="0" smtClean="0">
                <a:ln>
                  <a:noFill/>
                </a:ln>
                <a:solidFill>
                  <a:srgbClr val="FFFFFF"/>
                </a:solidFill>
                <a:effectLst/>
                <a:uLnTx/>
                <a:uFillTx/>
                <a:latin typeface="+mn-lt"/>
                <a:ea typeface="+mn-ea"/>
                <a:cs typeface="+mn-cs"/>
              </a:rPr>
              <a:t> 7pm</a:t>
            </a:r>
          </a:p>
        </p:txBody>
      </p:sp>
      <p:sp>
        <p:nvSpPr>
          <p:cNvPr id="32" name="Content Placeholder 3"/>
          <p:cNvSpPr txBox="1">
            <a:spLocks/>
          </p:cNvSpPr>
          <p:nvPr/>
        </p:nvSpPr>
        <p:spPr>
          <a:xfrm>
            <a:off x="5638800" y="685800"/>
            <a:ext cx="2819400" cy="1676400"/>
          </a:xfrm>
          <a:prstGeom prst="rect">
            <a:avLst/>
          </a:prstGeom>
        </p:spPr>
        <p:txBody>
          <a:bodyPr vert="horz">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CCN’s</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4000" i="0" u="none" strike="noStrike" kern="1200" cap="none" spc="0" normalizeH="0" baseline="0" noProof="0" dirty="0" smtClean="0">
                <a:ln>
                  <a:noFill/>
                </a:ln>
                <a:solidFill>
                  <a:schemeClr val="tx1"/>
                </a:solidFill>
                <a:effectLst/>
                <a:uLnTx/>
                <a:uFillTx/>
                <a:latin typeface="+mn-lt"/>
                <a:ea typeface="+mn-ea"/>
                <a:cs typeface="+mn-cs"/>
              </a:rPr>
              <a:t>98: 	</a:t>
            </a:r>
            <a:r>
              <a:rPr kumimoji="0" lang="en-US" sz="4000" b="1" i="0" u="none" strike="noStrike" kern="1200" cap="none" spc="0" normalizeH="0" baseline="0" noProof="0" dirty="0" smtClean="0">
                <a:ln>
                  <a:noFill/>
                </a:ln>
                <a:solidFill>
                  <a:schemeClr val="tx1"/>
                </a:solidFill>
                <a:effectLst/>
                <a:uLnTx/>
                <a:uFillTx/>
                <a:latin typeface="+mn-lt"/>
                <a:ea typeface="+mn-ea"/>
                <a:cs typeface="+mn-cs"/>
              </a:rPr>
              <a:t>10312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US" sz="4000" dirty="0" smtClean="0"/>
              <a:t>198:</a:t>
            </a:r>
            <a:r>
              <a:rPr lang="en-US" sz="4000" b="1" dirty="0" smtClean="0"/>
              <a:t>	10645</a:t>
            </a:r>
            <a:endParaRPr kumimoji="0" lang="en-US" sz="4000" b="1"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Involved!</a:t>
            </a:r>
            <a:endParaRPr lang="en-US" dirty="0"/>
          </a:p>
        </p:txBody>
      </p:sp>
      <p:sp>
        <p:nvSpPr>
          <p:cNvPr id="4" name="Content Placeholder 3"/>
          <p:cNvSpPr>
            <a:spLocks noGrp="1"/>
          </p:cNvSpPr>
          <p:nvPr>
            <p:ph sz="quarter" idx="1"/>
          </p:nvPr>
        </p:nvSpPr>
        <p:spPr>
          <a:xfrm>
            <a:off x="228600" y="1676400"/>
            <a:ext cx="4876800" cy="1676400"/>
          </a:xfrm>
        </p:spPr>
        <p:txBody>
          <a:bodyPr>
            <a:normAutofit/>
          </a:bodyPr>
          <a:lstStyle/>
          <a:p>
            <a:pPr>
              <a:buNone/>
            </a:pPr>
            <a:r>
              <a:rPr lang="en-US" sz="4000" dirty="0" smtClean="0"/>
              <a:t>First </a:t>
            </a:r>
            <a:r>
              <a:rPr lang="en-US" sz="4000" dirty="0" err="1" smtClean="0"/>
              <a:t>DeCal</a:t>
            </a:r>
            <a:r>
              <a:rPr lang="en-US" sz="4000" dirty="0" smtClean="0"/>
              <a:t> Meeting:</a:t>
            </a:r>
          </a:p>
          <a:p>
            <a:pPr>
              <a:buNone/>
            </a:pPr>
            <a:r>
              <a:rPr lang="en-US" sz="4000" b="1" dirty="0" smtClean="0"/>
              <a:t>Monday, Feb 6</a:t>
            </a:r>
            <a:r>
              <a:rPr lang="en-US" sz="4000" b="1" baseline="30000" dirty="0" smtClean="0"/>
              <a:t>th</a:t>
            </a:r>
            <a:r>
              <a:rPr lang="en-US" sz="4000" b="1" dirty="0" smtClean="0"/>
              <a:t> 7pm</a:t>
            </a:r>
          </a:p>
        </p:txBody>
      </p:sp>
      <p:grpSp>
        <p:nvGrpSpPr>
          <p:cNvPr id="9" name="Group 8"/>
          <p:cNvGrpSpPr/>
          <p:nvPr/>
        </p:nvGrpSpPr>
        <p:grpSpPr>
          <a:xfrm>
            <a:off x="2133600" y="3733800"/>
            <a:ext cx="4114800" cy="761999"/>
            <a:chOff x="3733800" y="4419600"/>
            <a:chExt cx="4114800" cy="761999"/>
          </a:xfrm>
        </p:grpSpPr>
        <p:pic>
          <p:nvPicPr>
            <p:cNvPr id="9220" name="Picture 4" descr="https://encrypted-tbn3.google.com/images?q=tbn:ANd9GcRCmfiy17EELZeTgvZXg6YCrE6pOzpdp-Du5X9aqH9Fi_AE3FTN"/>
            <p:cNvPicPr>
              <a:picLocks noChangeAspect="1" noChangeArrowheads="1"/>
            </p:cNvPicPr>
            <p:nvPr/>
          </p:nvPicPr>
          <p:blipFill>
            <a:blip r:embed="rId3" cstate="print"/>
            <a:srcRect/>
            <a:stretch>
              <a:fillRect/>
            </a:stretch>
          </p:blipFill>
          <p:spPr bwMode="auto">
            <a:xfrm>
              <a:off x="3733800" y="4419600"/>
              <a:ext cx="761999" cy="761999"/>
            </a:xfrm>
            <a:prstGeom prst="rect">
              <a:avLst/>
            </a:prstGeom>
            <a:noFill/>
          </p:spPr>
        </p:pic>
        <p:sp>
          <p:nvSpPr>
            <p:cNvPr id="7" name="TextBox 6"/>
            <p:cNvSpPr txBox="1"/>
            <p:nvPr/>
          </p:nvSpPr>
          <p:spPr>
            <a:xfrm>
              <a:off x="4495800" y="4572000"/>
              <a:ext cx="3352800" cy="523220"/>
            </a:xfrm>
            <a:prstGeom prst="rect">
              <a:avLst/>
            </a:prstGeom>
            <a:noFill/>
          </p:spPr>
          <p:txBody>
            <a:bodyPr wrap="square" rtlCol="0">
              <a:spAutoFit/>
            </a:bodyPr>
            <a:lstStyle/>
            <a:p>
              <a:r>
                <a:rPr lang="en-US" sz="2800" b="1" dirty="0" smtClean="0"/>
                <a:t>beam.berkeley.edu</a:t>
              </a:r>
              <a:endParaRPr lang="en-US" sz="2800" b="1" dirty="0"/>
            </a:p>
          </p:txBody>
        </p:sp>
      </p:grpSp>
      <p:grpSp>
        <p:nvGrpSpPr>
          <p:cNvPr id="10" name="Group 9"/>
          <p:cNvGrpSpPr/>
          <p:nvPr/>
        </p:nvGrpSpPr>
        <p:grpSpPr>
          <a:xfrm>
            <a:off x="2133600" y="4648200"/>
            <a:ext cx="5181600" cy="762000"/>
            <a:chOff x="3733800" y="5334000"/>
            <a:chExt cx="5181600" cy="762000"/>
          </a:xfrm>
        </p:grpSpPr>
        <p:pic>
          <p:nvPicPr>
            <p:cNvPr id="9218" name="Picture 2" descr="https://encrypted-tbn1.google.com/images?q=tbn:ANd9GcSAbr2TNeZ0u9a0oMY8onaQnA9utl0LxPjHAFtfdc-TWCY6e4Rw"/>
            <p:cNvPicPr>
              <a:picLocks noChangeAspect="1" noChangeArrowheads="1"/>
            </p:cNvPicPr>
            <p:nvPr/>
          </p:nvPicPr>
          <p:blipFill>
            <a:blip r:embed="rId4" cstate="print"/>
            <a:srcRect/>
            <a:stretch>
              <a:fillRect/>
            </a:stretch>
          </p:blipFill>
          <p:spPr bwMode="auto">
            <a:xfrm>
              <a:off x="3733800" y="5334000"/>
              <a:ext cx="762000" cy="762000"/>
            </a:xfrm>
            <a:prstGeom prst="rect">
              <a:avLst/>
            </a:prstGeom>
            <a:noFill/>
          </p:spPr>
        </p:pic>
        <p:sp>
          <p:nvSpPr>
            <p:cNvPr id="8" name="TextBox 7"/>
            <p:cNvSpPr txBox="1"/>
            <p:nvPr/>
          </p:nvSpPr>
          <p:spPr>
            <a:xfrm>
              <a:off x="4495800" y="5486400"/>
              <a:ext cx="4419600" cy="523220"/>
            </a:xfrm>
            <a:prstGeom prst="rect">
              <a:avLst/>
            </a:prstGeom>
            <a:noFill/>
          </p:spPr>
          <p:txBody>
            <a:bodyPr wrap="square" rtlCol="0">
              <a:spAutoFit/>
            </a:bodyPr>
            <a:lstStyle/>
            <a:p>
              <a:r>
                <a:rPr lang="en-US" sz="2800" b="1" dirty="0" smtClean="0"/>
                <a:t>facebook.com/</a:t>
              </a:r>
              <a:r>
                <a:rPr lang="en-US" sz="2800" b="1" dirty="0" err="1" smtClean="0"/>
                <a:t>beam.teach</a:t>
              </a:r>
              <a:endParaRPr lang="en-US" sz="2800" b="1" dirty="0"/>
            </a:p>
          </p:txBody>
        </p:sp>
      </p:grpSp>
      <p:grpSp>
        <p:nvGrpSpPr>
          <p:cNvPr id="13" name="Group 12"/>
          <p:cNvGrpSpPr/>
          <p:nvPr/>
        </p:nvGrpSpPr>
        <p:grpSpPr>
          <a:xfrm>
            <a:off x="2133600" y="5562600"/>
            <a:ext cx="5181600" cy="762000"/>
            <a:chOff x="3429000" y="5867400"/>
            <a:chExt cx="5181600" cy="762000"/>
          </a:xfrm>
        </p:grpSpPr>
        <p:pic>
          <p:nvPicPr>
            <p:cNvPr id="9222" name="Picture 6" descr="http://cdn2.digitaltrends.com/wp-content/uploads/2011/02/gmail-logo.jpg"/>
            <p:cNvPicPr>
              <a:picLocks noChangeAspect="1" noChangeArrowheads="1"/>
            </p:cNvPicPr>
            <p:nvPr/>
          </p:nvPicPr>
          <p:blipFill>
            <a:blip r:embed="rId5" cstate="print"/>
            <a:srcRect/>
            <a:stretch>
              <a:fillRect/>
            </a:stretch>
          </p:blipFill>
          <p:spPr bwMode="auto">
            <a:xfrm>
              <a:off x="3429000" y="5867400"/>
              <a:ext cx="762000" cy="762000"/>
            </a:xfrm>
            <a:prstGeom prst="rect">
              <a:avLst/>
            </a:prstGeom>
            <a:noFill/>
          </p:spPr>
        </p:pic>
        <p:sp>
          <p:nvSpPr>
            <p:cNvPr id="12" name="TextBox 11"/>
            <p:cNvSpPr txBox="1"/>
            <p:nvPr/>
          </p:nvSpPr>
          <p:spPr>
            <a:xfrm>
              <a:off x="4191000" y="6019800"/>
              <a:ext cx="4419600" cy="523220"/>
            </a:xfrm>
            <a:prstGeom prst="rect">
              <a:avLst/>
            </a:prstGeom>
            <a:noFill/>
          </p:spPr>
          <p:txBody>
            <a:bodyPr wrap="square" rtlCol="0">
              <a:spAutoFit/>
            </a:bodyPr>
            <a:lstStyle/>
            <a:p>
              <a:r>
                <a:rPr lang="en-US" sz="2800" b="1" dirty="0" smtClean="0"/>
                <a:t>beam.teach@gmail.com</a:t>
              </a:r>
              <a:endParaRPr lang="en-US" sz="2800" b="1" dirty="0"/>
            </a:p>
          </p:txBody>
        </p:sp>
      </p:grpSp>
      <p:sp>
        <p:nvSpPr>
          <p:cNvPr id="15" name="Content Placeholder 3"/>
          <p:cNvSpPr txBox="1">
            <a:spLocks/>
          </p:cNvSpPr>
          <p:nvPr/>
        </p:nvSpPr>
        <p:spPr>
          <a:xfrm>
            <a:off x="5791200" y="1752600"/>
            <a:ext cx="2819400" cy="1676400"/>
          </a:xfrm>
          <a:prstGeom prst="rect">
            <a:avLst/>
          </a:prstGeom>
        </p:spPr>
        <p:txBody>
          <a:bodyPr vert="horz">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CCN’s</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4000" i="0" u="none" strike="noStrike" kern="1200" cap="none" spc="0" normalizeH="0" baseline="0" noProof="0" dirty="0" smtClean="0">
                <a:ln>
                  <a:noFill/>
                </a:ln>
                <a:solidFill>
                  <a:schemeClr val="tx1"/>
                </a:solidFill>
                <a:effectLst/>
                <a:uLnTx/>
                <a:uFillTx/>
                <a:latin typeface="+mn-lt"/>
                <a:ea typeface="+mn-ea"/>
                <a:cs typeface="+mn-cs"/>
              </a:rPr>
              <a:t>98: 	</a:t>
            </a:r>
            <a:r>
              <a:rPr kumimoji="0" lang="en-US" sz="4000" b="1" i="0" u="none" strike="noStrike" kern="1200" cap="none" spc="0" normalizeH="0" baseline="0" noProof="0" dirty="0" smtClean="0">
                <a:ln>
                  <a:noFill/>
                </a:ln>
                <a:solidFill>
                  <a:schemeClr val="tx1"/>
                </a:solidFill>
                <a:effectLst/>
                <a:uLnTx/>
                <a:uFillTx/>
                <a:latin typeface="+mn-lt"/>
                <a:ea typeface="+mn-ea"/>
                <a:cs typeface="+mn-cs"/>
              </a:rPr>
              <a:t>10312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US" sz="4000" dirty="0" smtClean="0"/>
              <a:t>198:</a:t>
            </a:r>
            <a:r>
              <a:rPr lang="en-US" sz="4000" b="1" dirty="0" smtClean="0"/>
              <a:t>	10645</a:t>
            </a:r>
            <a:endParaRPr kumimoji="0" lang="en-US" sz="4000" b="1"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US" sz="40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Control Numbers</a:t>
            </a:r>
            <a:endParaRPr lang="en-US" dirty="0"/>
          </a:p>
        </p:txBody>
      </p:sp>
      <p:sp>
        <p:nvSpPr>
          <p:cNvPr id="3" name="Text Placeholder 2"/>
          <p:cNvSpPr>
            <a:spLocks noGrp="1"/>
          </p:cNvSpPr>
          <p:nvPr>
            <p:ph type="body" idx="2"/>
          </p:nvPr>
        </p:nvSpPr>
        <p:spPr>
          <a:xfrm>
            <a:off x="152400" y="1600200"/>
            <a:ext cx="3048000" cy="4191000"/>
          </a:xfrm>
        </p:spPr>
        <p:txBody>
          <a:bodyPr>
            <a:noAutofit/>
          </a:bodyPr>
          <a:lstStyle/>
          <a:p>
            <a:r>
              <a:rPr lang="en-US" sz="2000" b="1" i="1" dirty="0" smtClean="0"/>
              <a:t>“There is growing potential for improving elementary school science education in the Bay Area.”</a:t>
            </a:r>
          </a:p>
          <a:p>
            <a:r>
              <a:rPr lang="en-US" sz="2000" b="1" i="1" dirty="0" smtClean="0"/>
              <a:t>“Research indicates that external organizations currently play a key role in supporting Bay Area elementary school science education”</a:t>
            </a:r>
          </a:p>
          <a:p>
            <a:r>
              <a:rPr lang="en-US" sz="2000" b="1" i="1" dirty="0" smtClean="0"/>
              <a:t>LHS/REA Study</a:t>
            </a:r>
          </a:p>
        </p:txBody>
      </p:sp>
      <p:sp>
        <p:nvSpPr>
          <p:cNvPr id="4" name="Content Placeholder 3"/>
          <p:cNvSpPr>
            <a:spLocks noGrp="1"/>
          </p:cNvSpPr>
          <p:nvPr>
            <p:ph sz="quarter" idx="1"/>
          </p:nvPr>
        </p:nvSpPr>
        <p:spPr>
          <a:xfrm>
            <a:off x="3352800" y="1752600"/>
            <a:ext cx="5410200" cy="4419600"/>
          </a:xfrm>
        </p:spPr>
        <p:txBody>
          <a:bodyPr/>
          <a:lstStyle/>
          <a:p>
            <a:r>
              <a:rPr lang="en-US" dirty="0" smtClean="0"/>
              <a:t>Lower Division (98): 10312</a:t>
            </a:r>
          </a:p>
          <a:p>
            <a:r>
              <a:rPr lang="en-US" dirty="0" smtClean="0"/>
              <a:t>Upper Division (198): 10645</a:t>
            </a:r>
            <a:endParaRPr lang="en-US" dirty="0"/>
          </a:p>
        </p:txBody>
      </p:sp>
      <p:pic>
        <p:nvPicPr>
          <p:cNvPr id="7170" name="Picture 2" descr="http://farm6.staticflickr.com/5262/5694118064_87936e43eb.jpg"/>
          <p:cNvPicPr>
            <a:picLocks noChangeAspect="1" noChangeArrowheads="1"/>
          </p:cNvPicPr>
          <p:nvPr/>
        </p:nvPicPr>
        <p:blipFill>
          <a:blip r:embed="rId2" cstate="print"/>
          <a:srcRect/>
          <a:stretch>
            <a:fillRect/>
          </a:stretch>
        </p:blipFill>
        <p:spPr bwMode="auto">
          <a:xfrm>
            <a:off x="3733800" y="2971800"/>
            <a:ext cx="4419600" cy="33147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friends and learn more</a:t>
            </a:r>
            <a:endParaRPr lang="en-US" dirty="0"/>
          </a:p>
        </p:txBody>
      </p:sp>
      <p:sp>
        <p:nvSpPr>
          <p:cNvPr id="3" name="Content Placeholder 2"/>
          <p:cNvSpPr>
            <a:spLocks noGrp="1"/>
          </p:cNvSpPr>
          <p:nvPr>
            <p:ph sz="quarter" idx="1"/>
          </p:nvPr>
        </p:nvSpPr>
        <p:spPr>
          <a:xfrm>
            <a:off x="609600" y="1600200"/>
            <a:ext cx="8074152" cy="533400"/>
          </a:xfrm>
        </p:spPr>
        <p:txBody>
          <a:bodyPr>
            <a:normAutofit/>
          </a:bodyPr>
          <a:lstStyle/>
          <a:p>
            <a:pPr>
              <a:buNone/>
            </a:pPr>
            <a:r>
              <a:rPr lang="en-US" sz="2400" i="1" dirty="0" smtClean="0"/>
              <a:t>Joining BEAM compliments and strengthens your education at CAL</a:t>
            </a:r>
          </a:p>
          <a:p>
            <a:endParaRPr lang="en-US" dirty="0"/>
          </a:p>
        </p:txBody>
      </p:sp>
      <p:pic>
        <p:nvPicPr>
          <p:cNvPr id="5" name="Content Placeholder 3" descr="BEAM Logo (1).jpg"/>
          <p:cNvPicPr>
            <a:picLocks noChangeAspect="1"/>
          </p:cNvPicPr>
          <p:nvPr/>
        </p:nvPicPr>
        <p:blipFill>
          <a:blip r:embed="rId3" cstate="print">
            <a:duotone>
              <a:schemeClr val="accent1">
                <a:shade val="45000"/>
                <a:satMod val="135000"/>
              </a:schemeClr>
              <a:prstClr val="white"/>
            </a:duotone>
          </a:blip>
          <a:srcRect l="6768" t="23247" r="6659" b="24446"/>
          <a:stretch>
            <a:fillRect/>
          </a:stretch>
        </p:blipFill>
        <p:spPr>
          <a:xfrm>
            <a:off x="7010400" y="6019800"/>
            <a:ext cx="1981200" cy="685800"/>
          </a:xfrm>
          <a:prstGeom prst="rect">
            <a:avLst/>
          </a:prstGeom>
        </p:spPr>
      </p:pic>
      <p:pic>
        <p:nvPicPr>
          <p:cNvPr id="6" name="Picture 5" descr="DSCF0634.JPG"/>
          <p:cNvPicPr>
            <a:picLocks noChangeAspect="1"/>
          </p:cNvPicPr>
          <p:nvPr/>
        </p:nvPicPr>
        <p:blipFill>
          <a:blip r:embed="rId4" cstate="print">
            <a:lum/>
          </a:blip>
          <a:srcRect t="17188" b="7813"/>
          <a:stretch>
            <a:fillRect/>
          </a:stretch>
        </p:blipFill>
        <p:spPr>
          <a:xfrm>
            <a:off x="609600" y="2209800"/>
            <a:ext cx="3810000" cy="3810000"/>
          </a:xfrm>
          <a:prstGeom prst="rect">
            <a:avLst/>
          </a:prstGeom>
          <a:ln>
            <a:noFill/>
          </a:ln>
          <a:effectLst>
            <a:outerShdw blurRad="292100" dist="139700" dir="2700000" algn="tl" rotWithShape="0">
              <a:srgbClr val="333333">
                <a:alpha val="65000"/>
              </a:srgbClr>
            </a:outerShdw>
          </a:effectLst>
        </p:spPr>
      </p:pic>
      <p:pic>
        <p:nvPicPr>
          <p:cNvPr id="7" name="Picture 6" descr="DSCF0590.JPG"/>
          <p:cNvPicPr>
            <a:picLocks noChangeAspect="1"/>
          </p:cNvPicPr>
          <p:nvPr/>
        </p:nvPicPr>
        <p:blipFill>
          <a:blip r:embed="rId5" cstate="print"/>
          <a:srcRect t="25000" r="41250"/>
          <a:stretch>
            <a:fillRect/>
          </a:stretch>
        </p:blipFill>
        <p:spPr>
          <a:xfrm>
            <a:off x="4724400" y="2209800"/>
            <a:ext cx="3979333" cy="38100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3" descr="BEAM Logo (1).jpg"/>
          <p:cNvPicPr>
            <a:picLocks noChangeAspect="1"/>
          </p:cNvPicPr>
          <p:nvPr/>
        </p:nvPicPr>
        <p:blipFill>
          <a:blip r:embed="rId3" cstate="print">
            <a:clrChange>
              <a:clrFrom>
                <a:srgbClr val="FFFFFF"/>
              </a:clrFrom>
              <a:clrTo>
                <a:srgbClr val="FFFFFF">
                  <a:alpha val="0"/>
                </a:srgbClr>
              </a:clrTo>
            </a:clrChange>
            <a:duotone>
              <a:schemeClr val="accent1">
                <a:shade val="45000"/>
                <a:satMod val="135000"/>
              </a:schemeClr>
              <a:prstClr val="white"/>
            </a:duotone>
          </a:blip>
          <a:srcRect l="6768" t="23247" r="6659" b="24446"/>
          <a:stretch>
            <a:fillRect/>
          </a:stretch>
        </p:blipFill>
        <p:spPr>
          <a:xfrm>
            <a:off x="7019544" y="6019800"/>
            <a:ext cx="1981200" cy="685800"/>
          </a:xfrm>
          <a:prstGeom prst="rect">
            <a:avLst/>
          </a:prstGeom>
        </p:spPr>
      </p:pic>
      <p:sp>
        <p:nvSpPr>
          <p:cNvPr id="2" name="Title 1"/>
          <p:cNvSpPr>
            <a:spLocks noGrp="1"/>
          </p:cNvSpPr>
          <p:nvPr>
            <p:ph type="title"/>
          </p:nvPr>
        </p:nvSpPr>
        <p:spPr/>
        <p:txBody>
          <a:bodyPr/>
          <a:lstStyle/>
          <a:p>
            <a:r>
              <a:rPr lang="en-US" dirty="0" smtClean="0"/>
              <a:t>We are growing!</a:t>
            </a:r>
            <a:endParaRPr lang="en-US" dirty="0"/>
          </a:p>
        </p:txBody>
      </p:sp>
      <p:pic>
        <p:nvPicPr>
          <p:cNvPr id="22529" name="Picture 1"/>
          <p:cNvPicPr>
            <a:picLocks noChangeAspect="1" noChangeArrowheads="1"/>
          </p:cNvPicPr>
          <p:nvPr/>
        </p:nvPicPr>
        <p:blipFill>
          <a:blip r:embed="rId4" cstate="print"/>
          <a:srcRect l="31250" t="25000" r="23750" b="22000"/>
          <a:stretch>
            <a:fillRect/>
          </a:stretch>
        </p:blipFill>
        <p:spPr bwMode="auto">
          <a:xfrm>
            <a:off x="990599" y="1524000"/>
            <a:ext cx="7246189" cy="5334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0352" cy="838200"/>
          </a:xfrm>
        </p:spPr>
        <p:txBody>
          <a:bodyPr/>
          <a:lstStyle/>
          <a:p>
            <a:r>
              <a:rPr lang="en-US" dirty="0" smtClean="0"/>
              <a:t>Mission Statement</a:t>
            </a:r>
            <a:endParaRPr lang="en-US" dirty="0"/>
          </a:p>
        </p:txBody>
      </p:sp>
      <p:pic>
        <p:nvPicPr>
          <p:cNvPr id="4" name="Content Placeholder 3" descr="BEAM Logo (1).jpg"/>
          <p:cNvPicPr>
            <a:picLocks noGrp="1" noChangeAspect="1"/>
          </p:cNvPicPr>
          <p:nvPr>
            <p:ph sz="quarter" idx="1"/>
          </p:nvPr>
        </p:nvPicPr>
        <p:blipFill>
          <a:blip r:embed="rId3" cstate="print">
            <a:duotone>
              <a:schemeClr val="accent1">
                <a:shade val="45000"/>
                <a:satMod val="135000"/>
              </a:schemeClr>
              <a:prstClr val="white"/>
            </a:duotone>
          </a:blip>
          <a:srcRect l="6768" t="23247" r="6659" b="24446"/>
          <a:stretch>
            <a:fillRect/>
          </a:stretch>
        </p:blipFill>
        <p:spPr>
          <a:xfrm>
            <a:off x="7019544" y="6019800"/>
            <a:ext cx="1981200" cy="685800"/>
          </a:xfrm>
        </p:spPr>
      </p:pic>
      <p:pic>
        <p:nvPicPr>
          <p:cNvPr id="5" name="Picture 4" descr="agglomerate 12-24-09 051.jpg"/>
          <p:cNvPicPr>
            <a:picLocks noChangeAspect="1"/>
          </p:cNvPicPr>
          <p:nvPr/>
        </p:nvPicPr>
        <p:blipFill>
          <a:blip r:embed="rId4" cstate="print"/>
          <a:srcRect l="10000" t="26666" r="19813"/>
          <a:stretch>
            <a:fillRect/>
          </a:stretch>
        </p:blipFill>
        <p:spPr>
          <a:xfrm>
            <a:off x="457200" y="1905000"/>
            <a:ext cx="5029200" cy="394101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791200" y="2286000"/>
            <a:ext cx="2971800" cy="3046988"/>
          </a:xfrm>
          <a:prstGeom prst="rect">
            <a:avLst/>
          </a:prstGeom>
          <a:noFill/>
        </p:spPr>
        <p:txBody>
          <a:bodyPr wrap="square" rtlCol="0">
            <a:spAutoFit/>
          </a:bodyPr>
          <a:lstStyle/>
          <a:p>
            <a:pPr algn="ctr"/>
            <a:r>
              <a:rPr lang="en-US" sz="3200" dirty="0" smtClean="0"/>
              <a:t>We want to impact the future of students in our community through hands-on learning. </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s://lh5.googleusercontent.com/-m6lFi9BDy_k/TrqwGnHMjeI/AAAAAAAAABY/kqi_l64VjSE/photo.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7" name="Content Placeholder 2"/>
          <p:cNvSpPr txBox="1">
            <a:spLocks/>
          </p:cNvSpPr>
          <p:nvPr/>
        </p:nvSpPr>
        <p:spPr>
          <a:xfrm>
            <a:off x="381000" y="304800"/>
            <a:ext cx="4800600" cy="4953000"/>
          </a:xfrm>
          <a:prstGeom prst="rect">
            <a:avLst/>
          </a:prstGeom>
          <a:solidFill>
            <a:schemeClr val="accent1">
              <a:alpha val="62000"/>
            </a:schemeClr>
          </a:solidFill>
        </p:spPr>
        <p:txBody>
          <a:bodyPr vert="horz" anchor="ctr">
            <a:noAutofit/>
          </a:bodyPr>
          <a:lstStyle/>
          <a:p>
            <a:pPr lvl="0">
              <a:spcBef>
                <a:spcPts val="700"/>
              </a:spcBef>
              <a:buClr>
                <a:schemeClr val="accent2"/>
              </a:buClr>
              <a:buSzPct val="60000"/>
              <a:defRPr/>
            </a:pPr>
            <a:r>
              <a:rPr lang="en-US" sz="3600" dirty="0" smtClean="0"/>
              <a:t>“Leadership tomorrow depends on how we educate our students today, especially in those fields that hold the promise of producing future innovations and innovators.”</a:t>
            </a:r>
          </a:p>
          <a:p>
            <a:pPr lvl="0" algn="r">
              <a:spcBef>
                <a:spcPts val="700"/>
              </a:spcBef>
              <a:buClr>
                <a:schemeClr val="accent2"/>
              </a:buClr>
              <a:buSzPct val="60000"/>
              <a:defRPr/>
            </a:pPr>
            <a:r>
              <a:rPr lang="en-US" sz="2000" i="1" dirty="0" smtClean="0">
                <a:solidFill>
                  <a:srgbClr val="FFFFFF"/>
                </a:solidFill>
              </a:rPr>
              <a:t>Barack Obama</a:t>
            </a:r>
            <a:endParaRPr kumimoji="0" lang="en-US" sz="2000" b="0" i="1" u="none" strike="noStrike" kern="1200" cap="none" spc="0" normalizeH="0" baseline="0" noProof="0" dirty="0">
              <a:ln>
                <a:noFill/>
              </a:ln>
              <a:solidFill>
                <a:srgbClr val="FFFFFF"/>
              </a:solidFill>
              <a:effectLst/>
              <a:uLnTx/>
              <a:uFillTx/>
              <a:latin typeface="+mn-lt"/>
              <a:ea typeface="+mn-ea"/>
              <a:cs typeface="+mn-cs"/>
            </a:endParaRPr>
          </a:p>
        </p:txBody>
      </p:sp>
      <p:grpSp>
        <p:nvGrpSpPr>
          <p:cNvPr id="19" name="Group 18"/>
          <p:cNvGrpSpPr/>
          <p:nvPr/>
        </p:nvGrpSpPr>
        <p:grpSpPr>
          <a:xfrm>
            <a:off x="457200" y="2590800"/>
            <a:ext cx="4572000" cy="2209800"/>
            <a:chOff x="457200" y="2590800"/>
            <a:chExt cx="4572000" cy="2209800"/>
          </a:xfrm>
        </p:grpSpPr>
        <p:cxnSp>
          <p:nvCxnSpPr>
            <p:cNvPr id="11" name="Straight Connector 10"/>
            <p:cNvCxnSpPr/>
            <p:nvPr/>
          </p:nvCxnSpPr>
          <p:spPr>
            <a:xfrm>
              <a:off x="1752600" y="2590800"/>
              <a:ext cx="3276600" cy="0"/>
            </a:xfrm>
            <a:prstGeom prst="line">
              <a:avLst/>
            </a:prstGeom>
            <a:ln w="38100">
              <a:solidFill>
                <a:srgbClr val="C00000"/>
              </a:solidFill>
            </a:ln>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457200" y="3124200"/>
              <a:ext cx="3276600" cy="0"/>
            </a:xfrm>
            <a:prstGeom prst="line">
              <a:avLst/>
            </a:prstGeom>
            <a:ln w="38100">
              <a:solidFill>
                <a:srgbClr val="C00000"/>
              </a:solidFill>
            </a:ln>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457200" y="3733800"/>
              <a:ext cx="3886200" cy="0"/>
            </a:xfrm>
            <a:prstGeom prst="line">
              <a:avLst/>
            </a:prstGeom>
            <a:ln w="38100">
              <a:solidFill>
                <a:srgbClr val="C00000"/>
              </a:solidFill>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457200" y="4267200"/>
              <a:ext cx="3962400" cy="0"/>
            </a:xfrm>
            <a:prstGeom prst="line">
              <a:avLst/>
            </a:prstGeom>
            <a:ln w="38100">
              <a:solidFill>
                <a:srgbClr val="C00000"/>
              </a:solidFill>
            </a:ln>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457200" y="4800600"/>
              <a:ext cx="1905000" cy="0"/>
            </a:xfrm>
            <a:prstGeom prst="line">
              <a:avLst/>
            </a:prstGeom>
            <a:ln w="38100">
              <a:solidFill>
                <a:srgbClr val="C00000"/>
              </a:solidFill>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trips(downRigh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spent on science</a:t>
            </a:r>
            <a:endParaRPr lang="en-US" dirty="0"/>
          </a:p>
        </p:txBody>
      </p:sp>
      <p:pic>
        <p:nvPicPr>
          <p:cNvPr id="43010" name="Picture 2"/>
          <p:cNvPicPr>
            <a:picLocks noGrp="1" noChangeAspect="1" noChangeArrowheads="1"/>
          </p:cNvPicPr>
          <p:nvPr>
            <p:ph sz="quarter" idx="1"/>
          </p:nvPr>
        </p:nvPicPr>
        <p:blipFill>
          <a:blip r:embed="rId2" cstate="print"/>
          <a:srcRect/>
          <a:stretch>
            <a:fillRect/>
          </a:stretch>
        </p:blipFill>
        <p:spPr bwMode="auto">
          <a:xfrm>
            <a:off x="687404" y="1524000"/>
            <a:ext cx="7923196" cy="5029200"/>
          </a:xfrm>
          <a:prstGeom prst="rect">
            <a:avLst/>
          </a:prstGeom>
          <a:noFill/>
          <a:ln w="9525">
            <a:noFill/>
            <a:miter lim="800000"/>
            <a:headEnd/>
            <a:tailEnd/>
          </a:ln>
        </p:spPr>
      </p:pic>
      <p:sp>
        <p:nvSpPr>
          <p:cNvPr id="5" name="TextBox 4"/>
          <p:cNvSpPr txBox="1"/>
          <p:nvPr/>
        </p:nvSpPr>
        <p:spPr>
          <a:xfrm>
            <a:off x="3200400" y="6488668"/>
            <a:ext cx="5943600" cy="338554"/>
          </a:xfrm>
          <a:prstGeom prst="rect">
            <a:avLst/>
          </a:prstGeom>
          <a:noFill/>
        </p:spPr>
        <p:txBody>
          <a:bodyPr wrap="square" rtlCol="0">
            <a:spAutoFit/>
          </a:bodyPr>
          <a:lstStyle/>
          <a:p>
            <a:r>
              <a:rPr lang="en-US" sz="1600" b="1" dirty="0" smtClean="0">
                <a:hlinkClick r:id="rId3"/>
              </a:rPr>
              <a:t>http://www.lawrencehallofscience.org/story/statewide_study</a:t>
            </a:r>
            <a:endParaRPr lang="en-US" sz="1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science suffering?</a:t>
            </a:r>
            <a:endParaRPr lang="en-US" dirty="0"/>
          </a:p>
        </p:txBody>
      </p:sp>
      <p:pic>
        <p:nvPicPr>
          <p:cNvPr id="44034" name="Picture 2"/>
          <p:cNvPicPr>
            <a:picLocks noGrp="1" noChangeAspect="1" noChangeArrowheads="1"/>
          </p:cNvPicPr>
          <p:nvPr>
            <p:ph sz="quarter" idx="1"/>
          </p:nvPr>
        </p:nvPicPr>
        <p:blipFill>
          <a:blip r:embed="rId2" cstate="print"/>
          <a:srcRect/>
          <a:stretch>
            <a:fillRect/>
          </a:stretch>
        </p:blipFill>
        <p:spPr bwMode="auto">
          <a:xfrm>
            <a:off x="-1" y="1676400"/>
            <a:ext cx="9067801" cy="5181600"/>
          </a:xfrm>
          <a:prstGeom prst="rect">
            <a:avLst/>
          </a:prstGeom>
          <a:noFill/>
          <a:ln w="9525">
            <a:noFill/>
            <a:miter lim="800000"/>
            <a:headEnd/>
            <a:tailEnd/>
          </a:ln>
        </p:spPr>
      </p:pic>
      <p:sp>
        <p:nvSpPr>
          <p:cNvPr id="5" name="Oval 4"/>
          <p:cNvSpPr/>
          <p:nvPr/>
        </p:nvSpPr>
        <p:spPr>
          <a:xfrm>
            <a:off x="762000" y="4876800"/>
            <a:ext cx="3276600" cy="838200"/>
          </a:xfrm>
          <a:prstGeom prst="ellipse">
            <a:avLst/>
          </a:prstGeom>
          <a:noFill/>
          <a:ln w="5715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bring?</a:t>
            </a:r>
            <a:endParaRPr lang="en-US" dirty="0"/>
          </a:p>
        </p:txBody>
      </p:sp>
      <p:graphicFrame>
        <p:nvGraphicFramePr>
          <p:cNvPr id="5" name="Content Placeholder 4"/>
          <p:cNvGraphicFramePr>
            <a:graphicFrameLocks noGrp="1"/>
          </p:cNvGraphicFramePr>
          <p:nvPr>
            <p:ph sz="quarter" idx="1"/>
          </p:nvPr>
        </p:nvGraphicFramePr>
        <p:xfrm>
          <a:off x="0" y="1600200"/>
          <a:ext cx="9144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2133600"/>
            <a:ext cx="9144000" cy="1446550"/>
          </a:xfrm>
          <a:prstGeom prst="rect">
            <a:avLst/>
          </a:prstGeom>
          <a:noFill/>
        </p:spPr>
        <p:txBody>
          <a:bodyPr wrap="square" rtlCol="0">
            <a:spAutoFit/>
          </a:bodyPr>
          <a:lstStyle/>
          <a:p>
            <a:pPr algn="ctr"/>
            <a:r>
              <a:rPr lang="en-US" sz="8800" dirty="0" smtClean="0"/>
              <a:t>Who inspired you?</a:t>
            </a:r>
            <a:endParaRPr lang="en-US" sz="8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do</a:t>
            </a:r>
            <a:endParaRPr lang="en-US" dirty="0"/>
          </a:p>
        </p:txBody>
      </p:sp>
      <p:sp>
        <p:nvSpPr>
          <p:cNvPr id="3" name="Content Placeholder 2"/>
          <p:cNvSpPr>
            <a:spLocks noGrp="1"/>
          </p:cNvSpPr>
          <p:nvPr>
            <p:ph sz="quarter" idx="1"/>
          </p:nvPr>
        </p:nvSpPr>
        <p:spPr>
          <a:xfrm>
            <a:off x="6324600" y="2362200"/>
            <a:ext cx="2133600" cy="2971800"/>
          </a:xfrm>
        </p:spPr>
        <p:txBody>
          <a:bodyPr>
            <a:normAutofit fontScale="92500" lnSpcReduction="10000"/>
          </a:bodyPr>
          <a:lstStyle/>
          <a:p>
            <a:r>
              <a:rPr lang="en-US" sz="4000" spc="300" dirty="0" smtClean="0"/>
              <a:t>Create</a:t>
            </a:r>
          </a:p>
          <a:p>
            <a:pPr>
              <a:buNone/>
            </a:pPr>
            <a:endParaRPr lang="en-US" sz="800" spc="300" dirty="0" smtClean="0"/>
          </a:p>
          <a:p>
            <a:r>
              <a:rPr lang="en-US" sz="4000" spc="300" dirty="0" smtClean="0"/>
              <a:t>Plan</a:t>
            </a:r>
          </a:p>
          <a:p>
            <a:pPr>
              <a:buNone/>
            </a:pPr>
            <a:endParaRPr lang="en-US" sz="800" spc="300" dirty="0" smtClean="0"/>
          </a:p>
          <a:p>
            <a:r>
              <a:rPr lang="en-US" sz="4000" spc="300" dirty="0" smtClean="0"/>
              <a:t>Teach</a:t>
            </a:r>
          </a:p>
          <a:p>
            <a:pPr>
              <a:buNone/>
            </a:pPr>
            <a:endParaRPr lang="en-US" sz="900" spc="300" dirty="0" smtClean="0"/>
          </a:p>
          <a:p>
            <a:r>
              <a:rPr lang="en-US" sz="4000" spc="300" dirty="0" smtClean="0"/>
              <a:t>Apply</a:t>
            </a:r>
          </a:p>
        </p:txBody>
      </p:sp>
      <p:pic>
        <p:nvPicPr>
          <p:cNvPr id="5" name="Content Placeholder 3" descr="BEAM Logo (1).jpg"/>
          <p:cNvPicPr>
            <a:picLocks noChangeAspect="1"/>
          </p:cNvPicPr>
          <p:nvPr/>
        </p:nvPicPr>
        <p:blipFill>
          <a:blip r:embed="rId3" cstate="print">
            <a:duotone>
              <a:schemeClr val="accent1">
                <a:shade val="45000"/>
                <a:satMod val="135000"/>
              </a:schemeClr>
              <a:prstClr val="white"/>
            </a:duotone>
          </a:blip>
          <a:srcRect l="6768" t="23247" r="6659" b="24446"/>
          <a:stretch>
            <a:fillRect/>
          </a:stretch>
        </p:blipFill>
        <p:spPr>
          <a:xfrm>
            <a:off x="7010400" y="6019800"/>
            <a:ext cx="1981200" cy="685800"/>
          </a:xfrm>
          <a:prstGeom prst="rect">
            <a:avLst/>
          </a:prstGeom>
        </p:spPr>
      </p:pic>
      <p:pic>
        <p:nvPicPr>
          <p:cNvPr id="6" name="Picture 5" descr="AJ.jpg"/>
          <p:cNvPicPr>
            <a:picLocks noChangeAspect="1"/>
          </p:cNvPicPr>
          <p:nvPr/>
        </p:nvPicPr>
        <p:blipFill>
          <a:blip r:embed="rId4" cstate="print">
            <a:lum/>
          </a:blip>
          <a:srcRect l="2151" t="12903" r="24731" b="3226"/>
          <a:stretch>
            <a:fillRect/>
          </a:stretch>
        </p:blipFill>
        <p:spPr>
          <a:xfrm>
            <a:off x="685800" y="1981200"/>
            <a:ext cx="5181600" cy="3962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week, you will:</a:t>
            </a:r>
            <a:endParaRPr lang="en-US" dirty="0"/>
          </a:p>
        </p:txBody>
      </p:sp>
      <p:graphicFrame>
        <p:nvGraphicFramePr>
          <p:cNvPr id="4" name="Content Placeholder 3"/>
          <p:cNvGraphicFramePr>
            <a:graphicFrameLocks noGrp="1"/>
          </p:cNvGraphicFramePr>
          <p:nvPr>
            <p:ph sz="quarter" idx="1"/>
          </p:nvPr>
        </p:nvGraphicFramePr>
        <p:xfrm>
          <a:off x="0" y="1600200"/>
          <a:ext cx="9144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3962400" y="3733800"/>
            <a:ext cx="1143000" cy="11430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b="1" dirty="0" smtClean="0">
                <a:solidFill>
                  <a:schemeClr val="tx1"/>
                </a:solidFill>
              </a:rPr>
              <a:t>4 hrs</a:t>
            </a:r>
            <a:endParaRPr lang="en-US" sz="3200" b="1"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1204</TotalTime>
  <Words>517</Words>
  <Application>Microsoft Office PowerPoint</Application>
  <PresentationFormat>On-screen Show (4:3)</PresentationFormat>
  <Paragraphs>113</Paragraphs>
  <Slides>19</Slides>
  <Notes>9</Notes>
  <HiddenSlides>4</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Median</vt:lpstr>
      <vt:lpstr>Slide 1</vt:lpstr>
      <vt:lpstr>Mission Statement</vt:lpstr>
      <vt:lpstr>Slide 3</vt:lpstr>
      <vt:lpstr>Time spent on science</vt:lpstr>
      <vt:lpstr>Why is science suffering?</vt:lpstr>
      <vt:lpstr>What do you bring?</vt:lpstr>
      <vt:lpstr>Slide 7</vt:lpstr>
      <vt:lpstr>What we do</vt:lpstr>
      <vt:lpstr>Each week, you will:</vt:lpstr>
      <vt:lpstr>Why should I join?</vt:lpstr>
      <vt:lpstr>Schools</vt:lpstr>
      <vt:lpstr>Ingenuity Lab</vt:lpstr>
      <vt:lpstr>Curriculum</vt:lpstr>
      <vt:lpstr>Decal Requirements</vt:lpstr>
      <vt:lpstr>Slide 15</vt:lpstr>
      <vt:lpstr>Get Involved!</vt:lpstr>
      <vt:lpstr>Course Control Numbers</vt:lpstr>
      <vt:lpstr>Make friends and learn more</vt:lpstr>
      <vt:lpstr>We are growing!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Sherry</dc:creator>
  <cp:lastModifiedBy>Matt</cp:lastModifiedBy>
  <cp:revision>152</cp:revision>
  <dcterms:created xsi:type="dcterms:W3CDTF">2010-08-13T06:43:11Z</dcterms:created>
  <dcterms:modified xsi:type="dcterms:W3CDTF">2012-01-31T02:37:40Z</dcterms:modified>
</cp:coreProperties>
</file>