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t>26-07-2012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3286148"/>
          </a:xfrm>
        </p:spPr>
        <p:txBody>
          <a:bodyPr>
            <a:normAutofit/>
          </a:bodyPr>
          <a:lstStyle/>
          <a:p>
            <a:r>
              <a:rPr lang="es-CL" dirty="0" smtClean="0"/>
              <a:t>AppRev</a:t>
            </a:r>
            <a:br>
              <a:rPr lang="es-CL" dirty="0" smtClean="0"/>
            </a:br>
            <a:r>
              <a:rPr lang="es-CL" sz="2400" dirty="0" smtClean="0"/>
              <a:t>Software de gestión de Revelaciones y </a:t>
            </a:r>
            <a:r>
              <a:rPr lang="es-CL" sz="2400" dirty="0" smtClean="0"/>
              <a:t>Estados Financieros y</a:t>
            </a:r>
            <a:r>
              <a:rPr lang="es-CL" sz="2400" dirty="0" smtClean="0"/>
              <a:t> </a:t>
            </a:r>
            <a:r>
              <a:rPr lang="es-CL" sz="2400" dirty="0" smtClean="0"/>
              <a:t>para las Entidades </a:t>
            </a:r>
            <a:r>
              <a:rPr lang="es-CL" sz="2400" dirty="0" smtClean="0"/>
              <a:t>Aseguradoras</a:t>
            </a:r>
            <a:endParaRPr lang="es-CL" dirty="0"/>
          </a:p>
        </p:txBody>
      </p:sp>
      <p:pic>
        <p:nvPicPr>
          <p:cNvPr id="4" name="3 Imagen" descr="logo_top_by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71480"/>
            <a:ext cx="97155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29600" cy="354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L" sz="2300" dirty="0" smtClean="0"/>
              <a:t>En virtud de la especificación de la SVS sobre la divulgación de la información que no esta directamente reflejada en los EE.FF. Nuestra compañía ha elaborando una solución potente y robusta que permite a las Compañías Aseguradoras implantar una solución concreta la problemática asociada  al proceso de las Revelaciones. </a:t>
            </a:r>
          </a:p>
          <a:p>
            <a:pPr algn="just"/>
            <a:endParaRPr lang="es-CL" sz="2300" dirty="0" smtClean="0"/>
          </a:p>
          <a:p>
            <a:pPr algn="just"/>
            <a:r>
              <a:rPr lang="es-CL" sz="2300" dirty="0" smtClean="0"/>
              <a:t>Este producto proporciona una respuesta concreta a los procesos de obtención, administración, gestión y almacenamiento integral de toda la información involucrada en las Revelaciones según la norma IFRS.</a:t>
            </a:r>
            <a:endParaRPr lang="es-CL" sz="23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300" dirty="0" smtClean="0"/>
              <a:t>AppRev posee características únicas que lo hacen un software exclusivo en el mercado Chileno.</a:t>
            </a:r>
            <a:br>
              <a:rPr lang="es-CL" sz="2300" dirty="0" smtClean="0"/>
            </a:br>
            <a:endParaRPr lang="es-CL" sz="2300" dirty="0" smtClean="0"/>
          </a:p>
          <a:p>
            <a:pPr algn="just"/>
            <a:r>
              <a:rPr lang="es-CL" sz="2300" dirty="0" smtClean="0"/>
              <a:t>Elimina en un 100% de la organización, </a:t>
            </a:r>
            <a:r>
              <a:rPr lang="es-CL" sz="2300" dirty="0" smtClean="0"/>
              <a:t>el almacenamiento </a:t>
            </a:r>
            <a:r>
              <a:rPr lang="es-CL" sz="2300" dirty="0" smtClean="0"/>
              <a:t>y gestión de </a:t>
            </a:r>
            <a:r>
              <a:rPr lang="es-CL" sz="2300" dirty="0" smtClean="0"/>
              <a:t>información  en Hojas de Calculo.</a:t>
            </a:r>
          </a:p>
          <a:p>
            <a:pPr algn="just"/>
            <a:endParaRPr lang="es-CL" sz="2300" dirty="0" smtClean="0"/>
          </a:p>
          <a:p>
            <a:pPr algn="just"/>
            <a:r>
              <a:rPr lang="es-CL" sz="2300" dirty="0" smtClean="0"/>
              <a:t>Se adapta sin problemas a las distintas especificaciones de la normativa permitiendo superar sin dificultades las problemáticas asociadas a la alta tasa de variabilidad en el formato de las Revelaciones.</a:t>
            </a:r>
          </a:p>
          <a:p>
            <a:pPr algn="just"/>
            <a:endParaRPr lang="es-CL" sz="23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Ventajas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Proporciona herramientas de Control que permiten tener una visión amplia sobre el estado del completitud de la información para los periodos informados.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123</Words>
  <Application>Microsoft Office PowerPoint</Application>
  <PresentationFormat>Presentación en pantalla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AppRev Software de gestión de Revelaciones y Estados Financieros y para las Entidades Aseguradoras</vt:lpstr>
      <vt:lpstr>Diapositiva 2</vt:lpstr>
      <vt:lpstr>Introducción</vt:lpstr>
      <vt:lpstr>Ventajas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rreyes</dc:creator>
  <cp:lastModifiedBy>rreyes</cp:lastModifiedBy>
  <cp:revision>19</cp:revision>
  <dcterms:created xsi:type="dcterms:W3CDTF">2012-07-26T21:18:38Z</dcterms:created>
  <dcterms:modified xsi:type="dcterms:W3CDTF">2012-07-26T23:14:40Z</dcterms:modified>
</cp:coreProperties>
</file>