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27-07-2012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27-07-2012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27-07-2012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27-07-2012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AppRev</a:t>
            </a:r>
            <a:br>
              <a:rPr lang="es-CL" dirty="0" smtClean="0"/>
            </a:br>
            <a:r>
              <a:rPr lang="es-CL" sz="2400" dirty="0" smtClean="0"/>
              <a:t>Software de gestión de Revelaciones y Estados Financieros </a:t>
            </a:r>
            <a:r>
              <a:rPr lang="es-CL" sz="2400" dirty="0" smtClean="0"/>
              <a:t>para Entidades </a:t>
            </a:r>
            <a:r>
              <a:rPr lang="es-CL" sz="2400" dirty="0" smtClean="0"/>
              <a:t>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971550" cy="9715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Súper Intendencia de Valores y Seguros. </a:t>
            </a:r>
            <a:r>
              <a:rPr lang="es-CL" sz="2300" dirty="0" smtClean="0"/>
              <a:t>Los estados financieros deberán prepararse de acuerdo a las Normas Internacionales de Información Financiera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lstStyle/>
          <a:p>
            <a:r>
              <a:rPr lang="es-CL" dirty="0" smtClean="0"/>
              <a:t>Introducción</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L" dirty="0" smtClean="0"/>
              <a:t>Desde su Nacimiento existen 3  </a:t>
            </a:r>
            <a:endParaRPr lang="es-CL" dirty="0"/>
          </a:p>
        </p:txBody>
      </p:sp>
      <p:sp>
        <p:nvSpPr>
          <p:cNvPr id="3" name="2 Título"/>
          <p:cNvSpPr>
            <a:spLocks noGrp="1"/>
          </p:cNvSpPr>
          <p:nvPr>
            <p:ph type="title"/>
          </p:nvPr>
        </p:nvSpPr>
        <p:spPr/>
        <p:txBody>
          <a:bodyPr/>
          <a:lstStyle/>
          <a:p>
            <a:endParaRPr lang="es-C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lgn="just"/>
            <a:r>
              <a:rPr lang="es-CL" sz="2300" dirty="0" smtClean="0"/>
              <a:t>AppRev posee características únicas que lo hacen un software exclusivo en el mercado Chileno.</a:t>
            </a:r>
            <a:br>
              <a:rPr lang="es-CL" sz="2300" dirty="0" smtClean="0"/>
            </a:br>
            <a:endParaRPr lang="es-CL" sz="2300" dirty="0" smtClean="0"/>
          </a:p>
          <a:p>
            <a:pPr algn="just"/>
            <a:r>
              <a:rPr lang="es-CL" sz="2300" dirty="0" smtClean="0"/>
              <a:t>Elimina en un 100% de la organización, el almacenamiento y gestión de información  en Hojas de Calculo.</a:t>
            </a:r>
          </a:p>
          <a:p>
            <a:pPr algn="just"/>
            <a:endParaRPr lang="es-CL" sz="2300" dirty="0" smtClean="0"/>
          </a:p>
          <a:p>
            <a:pPr algn="just"/>
            <a:r>
              <a:rPr lang="es-CL" sz="2300" dirty="0" smtClean="0"/>
              <a:t>Se adapta sin problemas a las distintas especificaciones de la normativa permitiendo superar sin dificultades las problemáticas asociadas a la alta tasa de variabilidad en el formato de las Revelaciones.</a:t>
            </a:r>
          </a:p>
          <a:p>
            <a:pPr algn="just"/>
            <a:endParaRPr lang="es-CL" sz="2300" dirty="0" smtClean="0"/>
          </a:p>
        </p:txBody>
      </p:sp>
      <p:sp>
        <p:nvSpPr>
          <p:cNvPr id="3" name="2 Título"/>
          <p:cNvSpPr>
            <a:spLocks noGrp="1"/>
          </p:cNvSpPr>
          <p:nvPr>
            <p:ph type="title"/>
          </p:nvPr>
        </p:nvSpPr>
        <p:spPr/>
        <p:txBody>
          <a:bodyPr/>
          <a:lstStyle/>
          <a:p>
            <a:r>
              <a:rPr lang="es-CL" dirty="0" smtClean="0"/>
              <a:t>Ventajas</a:t>
            </a: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just"/>
            <a:r>
              <a:rPr lang="es-CL" dirty="0" smtClean="0"/>
              <a:t>Proporciona herramientas de Control que permiten tener una visión amplia sobre el estado del completitud de la información para los periodos informados.</a:t>
            </a:r>
            <a:endParaRPr lang="es-CL" dirty="0"/>
          </a:p>
        </p:txBody>
      </p:sp>
      <p:sp>
        <p:nvSpPr>
          <p:cNvPr id="3" name="2 Título"/>
          <p:cNvSpPr>
            <a:spLocks noGrp="1"/>
          </p:cNvSpPr>
          <p:nvPr>
            <p:ph type="title"/>
          </p:nvPr>
        </p:nvSpPr>
        <p:spPr/>
        <p:txBody>
          <a:bodyPr/>
          <a:lstStyle/>
          <a:p>
            <a:endParaRPr lang="es-C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335</TotalTime>
  <Words>113</Words>
  <Application>Microsoft Office PowerPoint</Application>
  <PresentationFormat>Presentación en pantalla (4:3)</PresentationFormat>
  <Paragraphs>12</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Concurrencia</vt:lpstr>
      <vt:lpstr>AppRev Software de gestión de Revelaciones y Estados Financieros para Entidades Aseguradoras</vt:lpstr>
      <vt:lpstr>Introducción</vt:lpstr>
      <vt:lpstr>Diapositiva 3</vt:lpstr>
      <vt:lpstr>Ventajas</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30</cp:revision>
  <dcterms:created xsi:type="dcterms:W3CDTF">2012-07-26T21:18:38Z</dcterms:created>
  <dcterms:modified xsi:type="dcterms:W3CDTF">2012-07-27T16:55:39Z</dcterms:modified>
</cp:coreProperties>
</file>