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tantia" panose="020306020503060303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JfHqNw3J6Ra/GCNNl7InmxcT0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17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7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7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>
            <a:spLocks noGrp="1"/>
          </p:cNvSpPr>
          <p:nvPr>
            <p:ph type="ctrTitle"/>
          </p:nvPr>
        </p:nvSpPr>
        <p:spPr>
          <a:xfrm>
            <a:off x="381000" y="228600"/>
            <a:ext cx="8382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ct val="100000"/>
              <a:buFont typeface="Calibri"/>
              <a:buNone/>
            </a:pPr>
            <a:r>
              <a:rPr lang="en-US"/>
              <a:t>Project Name : </a:t>
            </a:r>
            <a:br>
              <a:rPr lang="en-US"/>
            </a:br>
            <a:r>
              <a:rPr lang="en-US" sz="3200"/>
              <a:t>To find the variable that mainly affects hospital costs</a:t>
            </a:r>
            <a:r>
              <a:rPr lang="en-US"/>
              <a:t>.</a:t>
            </a:r>
            <a:endParaRPr/>
          </a:p>
        </p:txBody>
      </p:sp>
      <p:sp>
        <p:nvSpPr>
          <p:cNvPr id="115" name="Google Shape;115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Project Perform by Vickysingh Baghel</a:t>
            </a:r>
            <a:endParaRPr/>
          </a:p>
          <a:p>
            <a:pPr marL="0" marR="45720" lvl="0" indent="0" algn="r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br>
              <a:rPr lang="en-US"/>
            </a:br>
            <a:r>
              <a:rPr lang="en-US"/>
              <a:t>Trainer :- Deepti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3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Business </a:t>
            </a:r>
            <a:r>
              <a:rPr lang="en-US" sz="3200"/>
              <a:t>Problem</a:t>
            </a:r>
            <a:r>
              <a:rPr lang="en-US" sz="3600"/>
              <a:t> :- To Predict The Hospital Cost.</a:t>
            </a:r>
            <a:br>
              <a:rPr lang="en-US" sz="3600"/>
            </a:br>
            <a:r>
              <a:rPr lang="en-US" sz="3600"/>
              <a:t>Business Solution :- To Build The ,Multiple Linear Regression  Model </a:t>
            </a:r>
            <a:br>
              <a:rPr lang="en-US" sz="3600"/>
            </a:br>
            <a:endParaRPr sz="3600"/>
          </a:p>
        </p:txBody>
      </p:sp>
      <p:cxnSp>
        <p:nvCxnSpPr>
          <p:cNvPr id="121" name="Google Shape;121;p2"/>
          <p:cNvCxnSpPr/>
          <p:nvPr/>
        </p:nvCxnSpPr>
        <p:spPr>
          <a:xfrm>
            <a:off x="0" y="31242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"/>
          <p:cNvSpPr txBox="1"/>
          <p:nvPr/>
        </p:nvSpPr>
        <p:spPr>
          <a:xfrm>
            <a:off x="228600" y="3352800"/>
            <a:ext cx="8305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7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28600" y="3429000"/>
            <a:ext cx="8686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4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Dependent Variable :- Hospital Cost(Totchg)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Independent Variable :- Rest of All others.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        Age of the patient discharged</a:t>
            </a:r>
            <a:endParaRPr/>
          </a:p>
          <a:p>
            <a:pPr marL="914400" marR="0" lvl="0" indent="-914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2)Female  A binary variable that indicates if the patient is female</a:t>
            </a:r>
            <a:endParaRPr/>
          </a:p>
          <a:p>
            <a:pPr marL="914400" marR="0" lvl="0" indent="-914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3)Los         Length of stay in days</a:t>
            </a:r>
            <a:endParaRPr/>
          </a:p>
          <a:p>
            <a:pPr marL="914400" marR="0" lvl="0" indent="-914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4)Race      Race of the patient (specified numerically)</a:t>
            </a:r>
            <a:endParaRPr/>
          </a:p>
          <a:p>
            <a:pPr marL="914400" marR="0" lvl="0" indent="-914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5Aprdrg   All Patient Refined Diagnosis Related Groups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MODEL INTERPREATION FOR MODEL 1: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2"/>
          </p:nvPr>
        </p:nvSpPr>
        <p:spPr>
          <a:xfrm>
            <a:off x="350195" y="1731523"/>
            <a:ext cx="8978879" cy="480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389953" algn="l" rtl="0">
              <a:spcBef>
                <a:spcPts val="0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 dirty="0"/>
              <a:t>P VALUES OF  AGE,LOS,APRDRG IS LESS THAN 0.05 THEREFORE ALL THOSE VARIABLES ARE SIGNIFICANT.</a:t>
            </a:r>
            <a:endParaRPr dirty="0"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None/>
            </a:pPr>
            <a:endParaRPr dirty="0"/>
          </a:p>
          <a:p>
            <a:pPr marL="342900" lvl="0" indent="-389953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 dirty="0"/>
              <a:t>P VALUE  OF AGE IS ……. , P VALUE OF LOS IS……., AND P VALUE OF APRDRG IS ……</a:t>
            </a:r>
            <a:endParaRPr dirty="0"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None/>
            </a:pPr>
            <a:endParaRPr dirty="0"/>
          </a:p>
          <a:p>
            <a:pPr marL="342900" lvl="0" indent="-389953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 dirty="0"/>
              <a:t> THE SLOPE OF SIGINIFICANT VARIABLES WITH DEPENDENT VARIABLE  ARE</a:t>
            </a:r>
            <a:endParaRPr dirty="0"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>
                <a:ea typeface="Arial"/>
                <a:cs typeface="Arial"/>
              </a:rPr>
              <a:t>	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1)  SLOPE FOR AGE :-  105.5034</a:t>
            </a:r>
            <a:endParaRPr lang="en-US" dirty="0"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2)  SLOPE FOR LOS:-  731.9136</a:t>
            </a:r>
            <a:endParaRPr lang="en-US" dirty="0"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3)  SLOPE FOR APRDRG :-  -7.1984</a:t>
            </a:r>
            <a:endParaRPr lang="en-US" dirty="0"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89953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 dirty="0"/>
              <a:t> THE RELATIONSHIP BETWEEN SLOPE OF SIG VAR AND DEP VAR. ACCORDING TO SLOPE OF SIGNIFICANT VARIABLES:-</a:t>
            </a:r>
          </a:p>
          <a:p>
            <a:pPr marL="342900" lvl="0" indent="-389953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endParaRPr dirty="0"/>
          </a:p>
          <a:p>
            <a:pPr marL="342900" lvl="0" indent="-389953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 dirty="0"/>
              <a:t>THE AGE OF THE PATIENT DISCHARGED INCREASE THEN HOSPITAL COST ARE ALSO INCREASE BECAUSE AGE IS DIRECTLY PROPORTIONAL TO HOSPITAL COST. </a:t>
            </a:r>
            <a:endParaRPr dirty="0"/>
          </a:p>
          <a:p>
            <a:pPr marL="342900" lvl="0" indent="-389953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 dirty="0"/>
              <a:t>LENGTH OF STAY IS INCREASE THEN HOSPITAL COST ARE ALSO INCREASE BECAUSE LENGTH OF STAY IS  DIRECTLY PROPORTIONAL TO HOSPITAL COST </a:t>
            </a:r>
            <a:endParaRPr dirty="0"/>
          </a:p>
          <a:p>
            <a:pPr marL="342900" lvl="0" indent="-389953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 dirty="0"/>
              <a:t>ALL PATIENT REFINED DIAGNOSIS RELATED GROUP IS INCREASE THEN HOSPITAL COST IS DECREASE BECAUSE APRDRG IS INVERSELY PROPORTIONAL TO HOSPITAL COST</a:t>
            </a:r>
            <a:endParaRPr dirty="0"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342900" lvl="0" indent="-389953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 dirty="0"/>
              <a:t>R SQUARE VALUE IS 0.6921 &amp; ADJUSTED R SQUARE VALUE IS 0.6876 FOR MODEL1 ITS MEANS THAT 69.21% OF THE HOSPITAL COST(DP) IS EXPLAINED BY AGE,LOS,APRDRG.</a:t>
            </a:r>
            <a:endParaRPr dirty="0"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MODEL INTERPRETATION FOR MODEL 2( RERUN THE MODLE USING ONLY SIG VAR) </a:t>
            </a:r>
            <a:endParaRPr sz="3200"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/>
              <a:t>P VALUES OF  AGE,LOS,APRDRG IS LESS THAN 0.05 THEREFORE ALL THOSE VARIABLES ARE SIGNIFICANT.</a:t>
            </a:r>
            <a:endParaRPr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/>
              <a:t>P VALUE  OF AGE IS ……. , P VALUE OF LOS IS……., AND P VALUE OF APRDRG IS ……</a:t>
            </a:r>
            <a:endParaRPr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/>
              <a:t> THE SLOPE OF SIGINIFICANT VARIABLES WITH DEPENDENT VARIABLE  ARE</a:t>
            </a:r>
            <a:endParaRPr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1)  SLOPE FOR AGE :-  99.4740</a:t>
            </a: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2)  SLOPE FOR LOS:-  727.1342                                                         3)  SLOPE FOR APRDRG :-  -7.3593</a:t>
            </a:r>
            <a:endParaRPr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/>
              <a:t> THE RELATIONSHIP BETWEEN SLOPE OF SIG VAR AND DEP VAR. ACCORDING TO SLOPE OF SIGNIFICANT VARIABLES:-</a:t>
            </a: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   </a:t>
            </a: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/>
              <a:t>THE AGE OF THE PATIENT DISCHARGED INCREASE THEN HOSPITAL COST ARE ALSO INCREASE BECAUSE AGE IS DIRECTLY PROPORTIONAL TO HOSPITAL COST. </a:t>
            </a: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/>
              <a:t>LENGTH OF STAY IS INCREASE THEN HOSPITAL COST ARE ALSO INCREASE BECAUSE LENGTH OF STAY IS  DIRECTLY PROPORTIONAL TO HOSPITAL COST </a:t>
            </a: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/>
              <a:t>ALL PATIENT REFINED DIAGNOSIS RELATED GROUP IS INCREASE THEN HOSPITAL COST IS DECREASE BECAUSE APRDRG IS INVERSELY PROPORTIONAL TO HOSPITAL COST</a:t>
            </a:r>
            <a:endParaRPr/>
          </a:p>
          <a:p>
            <a:pPr marL="342900" lvl="0" indent="-280162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342900" lvl="0" indent="-342900" algn="l" rtl="0">
              <a:spcBef>
                <a:spcPts val="208"/>
              </a:spcBef>
              <a:spcAft>
                <a:spcPts val="0"/>
              </a:spcAft>
              <a:buSzPct val="95000"/>
              <a:buFont typeface="Arial"/>
              <a:buChar char="•"/>
            </a:pPr>
            <a:r>
              <a:rPr lang="en-US"/>
              <a:t>R SQUARE VALUE IS 0.6887 &amp; ADJUSTED R SQUARE VALUE IS 0.686 FOR MODEL1 ITS MEANS THAT 69.21% OF THE HOSPITAL COST(DP) IS EXPLAINED BY AGE,LOS,APRDRG.</a:t>
            </a:r>
            <a:endParaRPr/>
          </a:p>
        </p:txBody>
      </p:sp>
      <p:pic>
        <p:nvPicPr>
          <p:cNvPr id="136" name="Google Shape;136;p4" descr="E:\Data Scienctist\R\Screenshot_2019-08-21 Learning on Simplilearn (2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218231"/>
            <a:ext cx="4038600" cy="18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CONCLUSION OF MODEL</a:t>
            </a:r>
            <a:endParaRPr/>
          </a:p>
        </p:txBody>
      </p:sp>
      <p:pic>
        <p:nvPicPr>
          <p:cNvPr id="142" name="Google Shape;142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847088"/>
            <a:ext cx="3523034" cy="41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>
            <a:spLocks noGrp="1"/>
          </p:cNvSpPr>
          <p:nvPr>
            <p:ph type="body" idx="2"/>
          </p:nvPr>
        </p:nvSpPr>
        <p:spPr>
          <a:xfrm>
            <a:off x="4363520" y="1930480"/>
            <a:ext cx="4605382" cy="406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437" lvl="0" indent="-457200" algn="l" rtl="0">
              <a:spcBef>
                <a:spcPts val="0"/>
              </a:spcBef>
              <a:spcAft>
                <a:spcPts val="0"/>
              </a:spcAft>
              <a:buSzPts val="2470"/>
              <a:buFont typeface="Arial" panose="020B0604020202020204" pitchFamily="34" charset="0"/>
              <a:buChar char="•"/>
            </a:pPr>
            <a:r>
              <a:rPr lang="en-US" dirty="0"/>
              <a:t>CONCLUSION :- THE LOWER RESIDUAL VALUE SHOWS THAT BETTER IS THE PREDICTIVE ACCURACY OF MODEL , VIVEVERSA .</a:t>
            </a:r>
          </a:p>
          <a:p>
            <a:pPr marL="445437" lvl="0" indent="-457200" algn="l" rtl="0">
              <a:spcBef>
                <a:spcPts val="0"/>
              </a:spcBef>
              <a:spcAft>
                <a:spcPts val="0"/>
              </a:spcAft>
              <a:buSzPts val="2470"/>
              <a:buFont typeface="Arial" panose="020B0604020202020204" pitchFamily="34" charset="0"/>
              <a:buChar char="•"/>
            </a:pPr>
            <a:r>
              <a:rPr lang="en-US" dirty="0"/>
              <a:t>RESULT :- https://drive.google.com/open?id=1SW63z4TrLge7EJfDqjqqKRjsUYY4hZY8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550</Words>
  <Application>Microsoft Office PowerPoint</Application>
  <PresentationFormat>On-screen Show (4:3)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Noto Sans Symbols</vt:lpstr>
      <vt:lpstr>Calibri</vt:lpstr>
      <vt:lpstr>Constantia</vt:lpstr>
      <vt:lpstr>Flow</vt:lpstr>
      <vt:lpstr>Flow</vt:lpstr>
      <vt:lpstr>Project Name :  To find the variable that mainly affects hospital costs.</vt:lpstr>
      <vt:lpstr>Business Problem :- To Predict The Hospital Cost. Business Solution :- To Build The ,Multiple Linear Regression  Model  </vt:lpstr>
      <vt:lpstr>MODEL INTERPREATION FOR MODEL 1:</vt:lpstr>
      <vt:lpstr>MODEL INTERPRETATION FOR MODEL 2( RERUN THE MODLE USING ONLY SIG VAR) </vt:lpstr>
      <vt:lpstr>CONCLUSION OF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 To find the variable that mainly affects hospital costs.</dc:title>
  <dc:creator>CZL</dc:creator>
  <cp:lastModifiedBy>Vickysingh Chandansingh Baghel</cp:lastModifiedBy>
  <cp:revision>2</cp:revision>
  <dcterms:created xsi:type="dcterms:W3CDTF">2019-08-21T14:13:16Z</dcterms:created>
  <dcterms:modified xsi:type="dcterms:W3CDTF">2022-01-14T15:07:51Z</dcterms:modified>
</cp:coreProperties>
</file>