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12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7118" y="22363"/>
            <a:ext cx="7772400" cy="1470025"/>
          </a:xfrm>
        </p:spPr>
        <p:txBody>
          <a:bodyPr/>
          <a:lstStyle/>
          <a:p>
            <a:r>
              <a:rPr dirty="0" err="1"/>
              <a:t>EduMate</a:t>
            </a:r>
            <a:r>
              <a:rPr dirty="0"/>
              <a:t>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2918" y="1453100"/>
            <a:ext cx="6400800" cy="4518329"/>
          </a:xfrm>
        </p:spPr>
        <p:txBody>
          <a:bodyPr>
            <a:normAutofit fontScale="85000" lnSpcReduction="20000"/>
          </a:bodyPr>
          <a:lstStyle/>
          <a:p>
            <a:r>
              <a:rPr dirty="0">
                <a:solidFill>
                  <a:schemeClr val="tx1"/>
                </a:solidFill>
              </a:rPr>
              <a:t>Your Personalized Academic Hub</a:t>
            </a:r>
          </a:p>
          <a:p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Team: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Sai Vigneshwaran A</a:t>
            </a:r>
            <a:endParaRPr dirty="0">
              <a:solidFill>
                <a:schemeClr val="tx1"/>
              </a:solidFill>
            </a:endParaRPr>
          </a:p>
          <a:p>
            <a:r>
              <a:rPr dirty="0" err="1">
                <a:solidFill>
                  <a:schemeClr val="tx1"/>
                </a:solidFill>
              </a:rPr>
              <a:t>Sh</a:t>
            </a:r>
            <a:r>
              <a:rPr lang="en-US" dirty="0" err="1">
                <a:solidFill>
                  <a:schemeClr val="tx1"/>
                </a:solidFill>
              </a:rPr>
              <a:t>e</a:t>
            </a:r>
            <a:r>
              <a:rPr dirty="0" err="1">
                <a:solidFill>
                  <a:schemeClr val="tx1"/>
                </a:solidFill>
              </a:rPr>
              <a:t>shu</a:t>
            </a:r>
            <a:r>
              <a:rPr dirty="0">
                <a:solidFill>
                  <a:schemeClr val="tx1"/>
                </a:solidFill>
              </a:rPr>
              <a:t> Aakaash P</a:t>
            </a:r>
          </a:p>
          <a:p>
            <a:r>
              <a:rPr dirty="0" err="1">
                <a:solidFill>
                  <a:schemeClr val="tx1"/>
                </a:solidFill>
              </a:rPr>
              <a:t>Vishor</a:t>
            </a:r>
            <a:r>
              <a:rPr dirty="0">
                <a:solidFill>
                  <a:schemeClr val="tx1"/>
                </a:solidFill>
              </a:rPr>
              <a:t> 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Vimal Sree </a:t>
            </a:r>
            <a:r>
              <a:rPr lang="en-US" dirty="0" err="1">
                <a:solidFill>
                  <a:schemeClr val="tx1"/>
                </a:solidFill>
              </a:rPr>
              <a:t>Raajhaan</a:t>
            </a:r>
            <a:r>
              <a:rPr lang="en-US" dirty="0">
                <a:solidFill>
                  <a:schemeClr val="tx1"/>
                </a:solidFill>
              </a:rPr>
              <a:t> A G</a:t>
            </a:r>
          </a:p>
          <a:p>
            <a:endParaRPr dirty="0">
              <a:solidFill>
                <a:schemeClr val="tx1"/>
              </a:solidFill>
            </a:endParaRPr>
          </a:p>
          <a:p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Date: June 20,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444" y="1084880"/>
            <a:ext cx="8229600" cy="516093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800" dirty="0"/>
          </a:p>
          <a:p>
            <a:r>
              <a:rPr sz="2800" dirty="0" err="1"/>
              <a:t>EduMate</a:t>
            </a:r>
            <a:r>
              <a:rPr sz="2800" dirty="0"/>
              <a:t> AI transforms academic planning through intelligent, local tools.</a:t>
            </a:r>
          </a:p>
          <a:p>
            <a:r>
              <a:rPr sz="2800" dirty="0"/>
              <a:t>Ensures privacy, offline access, and personalization.</a:t>
            </a:r>
          </a:p>
          <a:p>
            <a:r>
              <a:rPr sz="2800" dirty="0"/>
              <a:t>Built with modular architecture for easy future expansion.</a:t>
            </a:r>
          </a:p>
          <a:p>
            <a:r>
              <a:rPr sz="2800" dirty="0"/>
              <a:t>Upcoming features include mobile apps, real-time sync, and new AI agents.</a:t>
            </a:r>
          </a:p>
          <a:p>
            <a:r>
              <a:rPr sz="2800" dirty="0"/>
              <a:t>Empowering students to take control of their learning journey.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EduMate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9384"/>
            <a:ext cx="8229600" cy="50567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r>
              <a:rPr dirty="0" err="1"/>
              <a:t>EduMate</a:t>
            </a:r>
            <a:r>
              <a:rPr dirty="0"/>
              <a:t> AI is a personalized academic assistant for students.</a:t>
            </a:r>
          </a:p>
          <a:p>
            <a:r>
              <a:rPr dirty="0"/>
              <a:t>Simplifies study management with local AI tools.</a:t>
            </a:r>
          </a:p>
          <a:p>
            <a:r>
              <a:rPr dirty="0"/>
              <a:t>Features include a dashboard, planner, quizzes, summarizer, flashcards, and tracker.</a:t>
            </a:r>
          </a:p>
          <a:p>
            <a:r>
              <a:rPr dirty="0"/>
              <a:t>Built with </a:t>
            </a:r>
            <a:r>
              <a:rPr dirty="0" err="1"/>
              <a:t>Streamlit</a:t>
            </a:r>
            <a:r>
              <a:rPr dirty="0"/>
              <a:t>, SQLite, and local LLMs (phi3 via </a:t>
            </a:r>
            <a:r>
              <a:rPr dirty="0" err="1"/>
              <a:t>Ollama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1: Data Collection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Load academic content like syllabus, topics, quizzes, and user preferences.</a:t>
            </a:r>
          </a:p>
          <a:p>
            <a:r>
              <a:t>Clean and structure input from forms or documents.</a:t>
            </a:r>
          </a:p>
          <a:p>
            <a:r>
              <a:t>Categorize input fields (subject, topic, task, etc.) for AI processing.</a:t>
            </a:r>
          </a:p>
          <a:p>
            <a:r>
              <a:t>Setup initial database schema (SQLite) and folders for offline use.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2: Feature Engineering &amp; Personalization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Analyze task patterns, quiz history, and study preferences.</a:t>
            </a:r>
          </a:p>
          <a:p>
            <a:r>
              <a:t>Identify key indicators: study frequency, topic difficulty, quiz score trends.</a:t>
            </a:r>
          </a:p>
          <a:p>
            <a:r>
              <a:t>Generate derived features like learning streak, task density, peak hours.</a:t>
            </a:r>
          </a:p>
          <a:p>
            <a:r>
              <a:t>Adapt dashboard and planner based on individual behavior.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3: Task Data Linking &amp; Roadmap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Link tasks with defined academic roadmap (subject → topic → task).</a:t>
            </a:r>
          </a:p>
          <a:p>
            <a:r>
              <a:t>Auto-generate roadmap completion metrics.</a:t>
            </a:r>
          </a:p>
          <a:p>
            <a:r>
              <a:t>Display personalized syllabus and completion bars on dashboard.</a:t>
            </a:r>
          </a:p>
          <a:p>
            <a:r>
              <a:t>Update roadmap dynamically based on task status.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4: AI Agent Modules (Quiz, Flashcard, Planner)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dirty="0"/>
          </a:p>
          <a:p>
            <a:r>
              <a:rPr dirty="0"/>
              <a:t>Implement agents as modular Python scripts (e.g., quiz_agent.py).</a:t>
            </a:r>
          </a:p>
          <a:p>
            <a:r>
              <a:rPr dirty="0"/>
              <a:t>Integrate LLM (phi3 via </a:t>
            </a:r>
            <a:r>
              <a:rPr dirty="0" err="1"/>
              <a:t>Ollama</a:t>
            </a:r>
            <a:r>
              <a:rPr dirty="0"/>
              <a:t>) for summarization, quiz generation, planning.</a:t>
            </a:r>
          </a:p>
          <a:p>
            <a:r>
              <a:rPr dirty="0"/>
              <a:t>Enable local inference to avoid API costs and ensure offline access.</a:t>
            </a:r>
          </a:p>
          <a:p>
            <a:r>
              <a:rPr dirty="0"/>
              <a:t>Allow customization: quiz difficulty, plan time range, flashcard detail.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5: Progress Tracking &amp;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Collect task and quiz metrics continuously.</a:t>
            </a:r>
          </a:p>
          <a:p>
            <a:r>
              <a:rPr dirty="0"/>
              <a:t>Display visual stats like task count, quiz trends, streaks.</a:t>
            </a:r>
          </a:p>
          <a:p>
            <a:r>
              <a:rPr dirty="0"/>
              <a:t>Award badges (e.g., 'Week Warrior') based on activity milestones.</a:t>
            </a:r>
          </a:p>
          <a:p>
            <a:r>
              <a:rPr dirty="0"/>
              <a:t>Provide downloadable reports and weekly summaries.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6: Frontend Integration with Streamlit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3000" dirty="0"/>
          </a:p>
          <a:p>
            <a:r>
              <a:rPr sz="3000" dirty="0"/>
              <a:t>Build dashboard and input pages using </a:t>
            </a:r>
            <a:r>
              <a:rPr sz="3000" dirty="0" err="1"/>
              <a:t>Streamlit</a:t>
            </a:r>
            <a:r>
              <a:rPr sz="3000" dirty="0"/>
              <a:t> UI.</a:t>
            </a:r>
          </a:p>
          <a:p>
            <a:r>
              <a:rPr sz="3000" dirty="0"/>
              <a:t>Use session state for user authentication and data tracking.</a:t>
            </a:r>
          </a:p>
          <a:p>
            <a:r>
              <a:rPr sz="3000" dirty="0"/>
              <a:t>Ensure mobile compatibility and responsive layout.</a:t>
            </a:r>
          </a:p>
          <a:p>
            <a:r>
              <a:rPr sz="3000" dirty="0"/>
              <a:t>Connect frontend with SQLite and local Python agents.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7: Final Packaging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3000" dirty="0"/>
          </a:p>
          <a:p>
            <a:r>
              <a:rPr sz="3000" dirty="0"/>
              <a:t>Package </a:t>
            </a:r>
            <a:r>
              <a:rPr sz="3000" dirty="0" err="1"/>
              <a:t>EduMate</a:t>
            </a:r>
            <a:r>
              <a:rPr sz="3000" dirty="0"/>
              <a:t> as an offline desktop/web app.</a:t>
            </a:r>
          </a:p>
          <a:p>
            <a:r>
              <a:rPr sz="3000" dirty="0"/>
              <a:t>Option to sync with Firebase for cross-device cloud support.</a:t>
            </a:r>
          </a:p>
          <a:p>
            <a:r>
              <a:rPr sz="3000" dirty="0"/>
              <a:t>Ensure security and data persistence in local mode.</a:t>
            </a:r>
          </a:p>
          <a:p>
            <a:r>
              <a:rPr sz="3000" dirty="0"/>
              <a:t>Provide installers or zip for final deployment.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496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EduMate AI</vt:lpstr>
      <vt:lpstr>Introduction to EduMate AI</vt:lpstr>
      <vt:lpstr>Module 1: Data Collection &amp; Preprocessing</vt:lpstr>
      <vt:lpstr>Module 2: Feature Engineering &amp; Personalization</vt:lpstr>
      <vt:lpstr>Module 3: Task Data Linking &amp; Roadmap Generation</vt:lpstr>
      <vt:lpstr>Module 4: AI Agent Modules (Quiz, Flashcard, Planner)</vt:lpstr>
      <vt:lpstr>Module 5: Progress Tracking &amp; Visualization</vt:lpstr>
      <vt:lpstr>Module 6: Frontend Integration with Streamlit</vt:lpstr>
      <vt:lpstr>Module 7: Final Packaging &amp; Deployment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VICKY8274 Vicky</cp:lastModifiedBy>
  <cp:revision>4</cp:revision>
  <dcterms:created xsi:type="dcterms:W3CDTF">2013-01-27T09:14:16Z</dcterms:created>
  <dcterms:modified xsi:type="dcterms:W3CDTF">2025-06-20T02:48:59Z</dcterms:modified>
  <cp:category/>
</cp:coreProperties>
</file>